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9" autoAdjust="0"/>
    <p:restoredTop sz="94660"/>
  </p:normalViewPr>
  <p:slideViewPr>
    <p:cSldViewPr snapToGrid="0">
      <p:cViewPr varScale="1">
        <p:scale>
          <a:sx n="79" d="100"/>
          <a:sy n="79" d="100"/>
        </p:scale>
        <p:origin x="72" y="3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DFBC2-4701-13D2-30E6-14C134A9AD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102321-0546-4D67-B3EE-48D7E5711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F32C8D-098D-5FA2-BB65-9A79CB4FD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44A8B-8A90-4508-88A6-AC9DE4A9D807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1EEE41-3594-C9AD-246B-7C5FEA4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A3A1F-E5BF-4CB5-EAA5-7D00BD404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4B064-80B9-42B7-9914-02214D210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974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DB950-1DF7-2C44-3741-297D57191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AC118F-5DC2-8618-C91F-CFEFCB3DF3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46A193-015F-E699-9AFC-24BFBCDE6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44A8B-8A90-4508-88A6-AC9DE4A9D807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74504-3C8A-92E9-D329-4D79E5CAF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4E076C-0E51-7045-D779-C79CA031B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4B064-80B9-42B7-9914-02214D210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354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2E7E50-6169-CFED-A3B7-4E057936EC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EEDFA7-E845-5FF3-3CC4-32AF6D98A6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7ACC6-AB68-D46D-0410-9795B5E80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44A8B-8A90-4508-88A6-AC9DE4A9D807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2A735B-8CDD-F54F-72F6-F79764656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375708-7B42-65C2-4285-108BA874A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4B064-80B9-42B7-9914-02214D210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369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0774E-6298-18BD-EE9D-157D548B9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ABE52-8E39-66A6-5EF3-5ABFCE542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97CB2-C7C9-F11C-8C6C-F038AA301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44A8B-8A90-4508-88A6-AC9DE4A9D807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9BBD2-389F-39A9-528E-7416163A0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7C3D1-66AD-EA53-F23F-0EEC8E5FF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4B064-80B9-42B7-9914-02214D210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071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3C3AC-C4C2-518B-222F-63857EF58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C7275C-B219-2878-C164-35F7653BD2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81BC1-75E6-0888-DC37-E1572ED0A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44A8B-8A90-4508-88A6-AC9DE4A9D807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8AE273-742B-57F8-76C4-A979D53FF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E370A4-41CC-7A77-1D48-7B9937D2C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4B064-80B9-42B7-9914-02214D210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516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8F34E-4483-43C5-9BA8-41E3F5326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D8083-42E2-F830-70FA-22556566D3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85F6CF-771C-F2A6-809D-73BB2B9376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3F81A3-971F-4D57-DC90-514DA8BCD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44A8B-8A90-4508-88A6-AC9DE4A9D807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41901A-81D3-3504-64C4-3715054A0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857883-E54F-A531-66F0-1D8665071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4B064-80B9-42B7-9914-02214D210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141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3D4C1-BA8A-1D09-1684-C9099CD27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23E1F7-3773-A0C1-0C00-B299E6E4D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726239-9B75-8957-4D99-AFDF2C9EEC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7980C4-573D-1FB4-816E-D78FE3B444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998740-E071-1D0F-E7D0-63478B8CBC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E46CF1-46DE-5C8E-010E-659D143E0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44A8B-8A90-4508-88A6-AC9DE4A9D807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978CD5-3B6D-1637-FE0C-BA81FE393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848CA7-A48A-A09B-B299-82AE2F8E1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4B064-80B9-42B7-9914-02214D210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4033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DED44-442B-7210-8F42-818CD24C2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F5FB8E-51DE-85A0-AE00-C7AF0327B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44A8B-8A90-4508-88A6-AC9DE4A9D807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317499-AE54-F3D2-5286-C2923F319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90739-605B-189B-DF54-D5F91C3AC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4B064-80B9-42B7-9914-02214D210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8614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C5319B-12E7-F46A-4D04-82C476DC6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44A8B-8A90-4508-88A6-AC9DE4A9D807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AACBBB-2ADF-619F-8D2A-AD4DF8C8A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498666-8FE1-FF13-6F44-FC9A9A899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4B064-80B9-42B7-9914-02214D210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868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9F178-11A6-AE77-C412-8E14E4D51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C537A-9D5B-7892-6F71-98F921314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EAF4AE-3CA1-425C-C305-37A23041A4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6AED05-4184-E5DB-E639-93CAC783F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44A8B-8A90-4508-88A6-AC9DE4A9D807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3EEFF9-7040-77D8-9851-1B37A5069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6E9D60-34DE-4367-EE22-2DB9482D1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4B064-80B9-42B7-9914-02214D210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267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1312B-26E5-AA91-72F8-B8D209D97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22E051-61DA-E793-C2EA-937C4FC058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7C0C7A-B045-08BC-5DBE-7344A50A6E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F649E4-7189-140A-E8A8-867EC1B6E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44A8B-8A90-4508-88A6-AC9DE4A9D807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2C6B66-F504-C70E-EA96-7933F008D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7E133B-6949-B456-2E5B-78E041A5F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4B064-80B9-42B7-9914-02214D210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809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C4045B-E2E2-B534-7F2A-B52C4928C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16D4E-A484-7FBE-76CA-70E68F1969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A8068B-1E36-25C0-05D3-EE3410B204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744A8B-8A90-4508-88A6-AC9DE4A9D807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EB8C28-D7FA-86C6-3874-90DF54573E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024CE-592A-937B-68AE-81E62515B3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C64B064-80B9-42B7-9914-02214D210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11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6EEFA-172B-211E-D5C8-7EF79D9CCE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7787" y="65088"/>
            <a:ext cx="9144000" cy="926722"/>
          </a:xfrm>
        </p:spPr>
        <p:txBody>
          <a:bodyPr anchor="t" anchorCtr="0">
            <a:normAutofit/>
          </a:bodyPr>
          <a:lstStyle/>
          <a:p>
            <a:r>
              <a:rPr lang="en-GB" sz="4000" dirty="0"/>
              <a:t>Hera Data distribution and communications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592B7E-FBA7-1D3F-CF04-B6B5B1AB9F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4444" y="1723647"/>
            <a:ext cx="9144000" cy="4623933"/>
          </a:xfrm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GB" dirty="0"/>
              <a:t>Data to be distributed to the Investigation Team 5 (!) days max. after reception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GB" dirty="0"/>
              <a:t> Calibrated data distributed after calibration and </a:t>
            </a:r>
            <a:r>
              <a:rPr lang="en-GB" dirty="0" err="1"/>
              <a:t>valication</a:t>
            </a:r>
            <a:endParaRPr lang="en-GB" dirty="0"/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GB" dirty="0"/>
              <a:t>No time period specified, but usual are 6 months max.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GB" dirty="0"/>
              <a:t> Shortly after internal distribution of calibrated data public release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en-GB" dirty="0"/>
          </a:p>
          <a:p>
            <a:pPr algn="l"/>
            <a:endParaRPr lang="en-GB" dirty="0"/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GB" dirty="0"/>
              <a:t> From early 2025 data distribution will be centralized at ALTEC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GB" dirty="0"/>
              <a:t>Responsibility for data provision remains with data producer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393284-6540-E923-9FA9-FC5F3CDCB7CB}"/>
              </a:ext>
            </a:extLst>
          </p:cNvPr>
          <p:cNvSpPr txBox="1"/>
          <p:nvPr/>
        </p:nvSpPr>
        <p:spPr>
          <a:xfrm>
            <a:off x="2046514" y="1224038"/>
            <a:ext cx="7440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Hera Rules of the Road:</a:t>
            </a:r>
          </a:p>
        </p:txBody>
      </p:sp>
    </p:spTree>
    <p:extLst>
      <p:ext uri="{BB962C8B-B14F-4D97-AF65-F5344CB8AC3E}">
        <p14:creationId xmlns:p14="http://schemas.microsoft.com/office/powerpoint/2010/main" val="2007715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558D7-818A-4820-3423-5B01F311C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Communications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CDA09-49FE-63C2-41DE-3E0E9CBDE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Releases to </a:t>
            </a:r>
            <a:r>
              <a:rPr lang="en-GB"/>
              <a:t>be coordinated with ESA (and JAXA for TIRI) </a:t>
            </a:r>
          </a:p>
        </p:txBody>
      </p:sp>
    </p:spTree>
    <p:extLst>
      <p:ext uri="{BB962C8B-B14F-4D97-AF65-F5344CB8AC3E}">
        <p14:creationId xmlns:p14="http://schemas.microsoft.com/office/powerpoint/2010/main" val="2742717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3976fa30-1907-4356-8241-62ea5e1c0256}" enabled="1" method="Standard" siteId="{9a5cacd0-2bef-4dd7-ac5c-7ebe1f54f495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88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Wingdings</vt:lpstr>
      <vt:lpstr>Office Theme</vt:lpstr>
      <vt:lpstr>Hera Data distribution and communications </vt:lpstr>
      <vt:lpstr>Communications</vt:lpstr>
    </vt:vector>
  </TitlesOfParts>
  <Company>ESA European Space Agency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Michael Kueppers</dc:creator>
  <cp:lastModifiedBy>Michael Kueppers</cp:lastModifiedBy>
  <cp:revision>1</cp:revision>
  <dcterms:created xsi:type="dcterms:W3CDTF">2024-11-19T11:24:32Z</dcterms:created>
  <dcterms:modified xsi:type="dcterms:W3CDTF">2024-11-19T12:22:13Z</dcterms:modified>
</cp:coreProperties>
</file>