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20"/>
  </p:notesMasterIdLst>
  <p:handoutMasterIdLst>
    <p:handoutMasterId r:id="rId21"/>
  </p:handoutMasterIdLst>
  <p:sldIdLst>
    <p:sldId id="256" r:id="rId5"/>
    <p:sldId id="368" r:id="rId6"/>
    <p:sldId id="390" r:id="rId7"/>
    <p:sldId id="369" r:id="rId8"/>
    <p:sldId id="381" r:id="rId9"/>
    <p:sldId id="382" r:id="rId10"/>
    <p:sldId id="389" r:id="rId11"/>
    <p:sldId id="391" r:id="rId12"/>
    <p:sldId id="392" r:id="rId13"/>
    <p:sldId id="387" r:id="rId14"/>
    <p:sldId id="377" r:id="rId15"/>
    <p:sldId id="388" r:id="rId16"/>
    <p:sldId id="378" r:id="rId17"/>
    <p:sldId id="379" r:id="rId18"/>
    <p:sldId id="380" r:id="rId19"/>
  </p:sldIdLst>
  <p:sldSz cx="9144000" cy="6858000" type="screen4x3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0000"/>
    <a:srgbClr val="AA1A16"/>
    <a:srgbClr val="D0103A"/>
    <a:srgbClr val="990000"/>
    <a:srgbClr val="FDC82F"/>
    <a:srgbClr val="000000"/>
    <a:srgbClr val="E37222"/>
    <a:srgbClr val="FFCC99"/>
    <a:srgbClr val="0098DB"/>
    <a:srgbClr val="0054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22" autoAdjust="0"/>
    <p:restoredTop sz="92240" autoAdjust="0"/>
  </p:normalViewPr>
  <p:slideViewPr>
    <p:cSldViewPr snapToGrid="0">
      <p:cViewPr>
        <p:scale>
          <a:sx n="100" d="100"/>
          <a:sy n="100" d="100"/>
        </p:scale>
        <p:origin x="-288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gif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png"/><Relationship Id="rId1" Type="http://schemas.openxmlformats.org/officeDocument/2006/relationships/image" Target="../media/image7.png"/><Relationship Id="rId2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2.jpeg"/><Relationship Id="rId6" Type="http://schemas.openxmlformats.org/officeDocument/2006/relationships/image" Target="../media/image11.jpeg"/><Relationship Id="rId7" Type="http://schemas.openxmlformats.org/officeDocument/2006/relationships/image" Target="../media/image10.gif"/><Relationship Id="rId1" Type="http://schemas.openxmlformats.org/officeDocument/2006/relationships/image" Target="../media/image13.png"/><Relationship Id="rId2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82F4A6-CACD-A449-8322-CD43FACC6FDF}" type="doc">
      <dgm:prSet loTypeId="urn:microsoft.com/office/officeart/2005/8/layout/hierarchy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B6411D-A4A4-B64E-B111-9A843CC96B1E}">
      <dgm:prSet phldrT="[Text]"/>
      <dgm:spPr>
        <a:solidFill>
          <a:srgbClr val="560000"/>
        </a:solidFill>
      </dgm:spPr>
      <dgm:t>
        <a:bodyPr/>
        <a:lstStyle/>
        <a:p>
          <a:r>
            <a:rPr lang="en-US" dirty="0" err="1" smtClean="0"/>
            <a:t>ESASky</a:t>
          </a:r>
          <a:endParaRPr lang="en-US" dirty="0"/>
        </a:p>
      </dgm:t>
    </dgm:pt>
    <dgm:pt modelId="{F9A15E1B-633C-8641-8B9F-92336521BF2B}" type="parTrans" cxnId="{1800A8BB-D389-CE4A-A8E8-1447338B7E18}">
      <dgm:prSet/>
      <dgm:spPr/>
      <dgm:t>
        <a:bodyPr/>
        <a:lstStyle/>
        <a:p>
          <a:endParaRPr lang="en-US"/>
        </a:p>
      </dgm:t>
    </dgm:pt>
    <dgm:pt modelId="{68C5D48F-77C0-F34B-87ED-79EE0830DC41}" type="sibTrans" cxnId="{1800A8BB-D389-CE4A-A8E8-1447338B7E18}">
      <dgm:prSet/>
      <dgm:spPr/>
      <dgm:t>
        <a:bodyPr/>
        <a:lstStyle/>
        <a:p>
          <a:endParaRPr lang="en-US"/>
        </a:p>
      </dgm:t>
    </dgm:pt>
    <dgm:pt modelId="{5A337920-AE24-CE43-A5E8-D325468D7DFD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 smtClean="0"/>
            <a:t>Legacy:</a:t>
          </a:r>
        </a:p>
        <a:p>
          <a:r>
            <a:rPr lang="en-US" dirty="0" smtClean="0"/>
            <a:t>IUE, ..</a:t>
          </a:r>
          <a:endParaRPr lang="en-US" dirty="0"/>
        </a:p>
      </dgm:t>
    </dgm:pt>
    <dgm:pt modelId="{D105884A-2B6E-6E4B-B1CE-A64A6CA6BBA7}" type="parTrans" cxnId="{BD6E3FC7-D548-CD4E-86B8-E4762AF2D3DB}">
      <dgm:prSet/>
      <dgm:spPr/>
      <dgm:t>
        <a:bodyPr/>
        <a:lstStyle/>
        <a:p>
          <a:endParaRPr lang="en-US"/>
        </a:p>
      </dgm:t>
    </dgm:pt>
    <dgm:pt modelId="{9A2CC4E1-9647-8A44-8074-626E02F8F716}" type="sibTrans" cxnId="{BD6E3FC7-D548-CD4E-86B8-E4762AF2D3DB}">
      <dgm:prSet/>
      <dgm:spPr/>
      <dgm:t>
        <a:bodyPr/>
        <a:lstStyle/>
        <a:p>
          <a:endParaRPr lang="en-US"/>
        </a:p>
      </dgm:t>
    </dgm:pt>
    <dgm:pt modelId="{4782B418-5591-394E-B3E2-8C7FB20CD5F2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 smtClean="0"/>
            <a:t>XMM-Newton</a:t>
          </a:r>
          <a:endParaRPr lang="en-US" dirty="0"/>
        </a:p>
      </dgm:t>
    </dgm:pt>
    <dgm:pt modelId="{A0AC1791-FAFD-6643-B86C-79F4DA0CD0AB}" type="parTrans" cxnId="{A588BD82-ADBF-8C41-97AA-15622EB5FA67}">
      <dgm:prSet/>
      <dgm:spPr/>
      <dgm:t>
        <a:bodyPr/>
        <a:lstStyle/>
        <a:p>
          <a:endParaRPr lang="en-US"/>
        </a:p>
      </dgm:t>
    </dgm:pt>
    <dgm:pt modelId="{76536DE7-36AE-E544-A45C-248AC4BFA658}" type="sibTrans" cxnId="{A588BD82-ADBF-8C41-97AA-15622EB5FA67}">
      <dgm:prSet/>
      <dgm:spPr/>
      <dgm:t>
        <a:bodyPr/>
        <a:lstStyle/>
        <a:p>
          <a:endParaRPr lang="en-US"/>
        </a:p>
      </dgm:t>
    </dgm:pt>
    <dgm:pt modelId="{BE51BDC6-3B16-A64B-A8C0-6783FC0D521A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dirty="0" smtClean="0"/>
            <a:t>HST</a:t>
          </a:r>
          <a:endParaRPr lang="en-US" dirty="0"/>
        </a:p>
      </dgm:t>
    </dgm:pt>
    <dgm:pt modelId="{073E2DF2-3EBF-D14B-BF78-1E2AE410202C}" type="parTrans" cxnId="{2C037B4A-B2B9-614A-86E7-0AE6A24F9FE1}">
      <dgm:prSet/>
      <dgm:spPr/>
      <dgm:t>
        <a:bodyPr/>
        <a:lstStyle/>
        <a:p>
          <a:endParaRPr lang="en-US"/>
        </a:p>
      </dgm:t>
    </dgm:pt>
    <dgm:pt modelId="{873C41B1-CA21-0D4F-AE55-3B53DA4B7C73}" type="sibTrans" cxnId="{2C037B4A-B2B9-614A-86E7-0AE6A24F9FE1}">
      <dgm:prSet/>
      <dgm:spPr/>
      <dgm:t>
        <a:bodyPr/>
        <a:lstStyle/>
        <a:p>
          <a:endParaRPr lang="en-US"/>
        </a:p>
      </dgm:t>
    </dgm:pt>
    <dgm:pt modelId="{E4E25B8A-167C-C34D-98BE-E0E7512E5D76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 dirty="0" smtClean="0"/>
            <a:t>Planck</a:t>
          </a:r>
          <a:endParaRPr lang="en-US" dirty="0"/>
        </a:p>
      </dgm:t>
    </dgm:pt>
    <dgm:pt modelId="{E3F48416-B1D0-2F48-839D-852540F1AF88}" type="parTrans" cxnId="{1942B8E6-ED03-A640-AFC4-CF2257F0DBB0}">
      <dgm:prSet/>
      <dgm:spPr/>
      <dgm:t>
        <a:bodyPr/>
        <a:lstStyle/>
        <a:p>
          <a:endParaRPr lang="en-US"/>
        </a:p>
      </dgm:t>
    </dgm:pt>
    <dgm:pt modelId="{01BFEF51-C531-534D-B9EA-EF0FDC1119B1}" type="sibTrans" cxnId="{1942B8E6-ED03-A640-AFC4-CF2257F0DBB0}">
      <dgm:prSet/>
      <dgm:spPr/>
      <dgm:t>
        <a:bodyPr/>
        <a:lstStyle/>
        <a:p>
          <a:endParaRPr lang="en-US"/>
        </a:p>
      </dgm:t>
    </dgm:pt>
    <dgm:pt modelId="{A697EB0F-B36A-084C-87B0-1AE4878BCA2C}">
      <dgm:prSet phldrT="[Text]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en-US" dirty="0" smtClean="0"/>
            <a:t>EXOSAT</a:t>
          </a:r>
          <a:endParaRPr lang="en-US" dirty="0"/>
        </a:p>
      </dgm:t>
    </dgm:pt>
    <dgm:pt modelId="{0E69B6EB-D70B-8445-8959-C8E81CE3F8B8}" type="parTrans" cxnId="{FE25612E-7EC6-9B41-9B4C-E29ECE4985D2}">
      <dgm:prSet/>
      <dgm:spPr/>
      <dgm:t>
        <a:bodyPr/>
        <a:lstStyle/>
        <a:p>
          <a:endParaRPr lang="en-US"/>
        </a:p>
      </dgm:t>
    </dgm:pt>
    <dgm:pt modelId="{144B0EF5-5D38-444C-B270-15B0C13B2A8A}" type="sibTrans" cxnId="{FE25612E-7EC6-9B41-9B4C-E29ECE4985D2}">
      <dgm:prSet/>
      <dgm:spPr/>
      <dgm:t>
        <a:bodyPr/>
        <a:lstStyle/>
        <a:p>
          <a:endParaRPr lang="en-US"/>
        </a:p>
      </dgm:t>
    </dgm:pt>
    <dgm:pt modelId="{71064D81-C732-8E4D-8D78-6B11D79058B6}">
      <dgm:prSet phldrT="[Text]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en-US" dirty="0" smtClean="0"/>
            <a:t>Integral</a:t>
          </a:r>
          <a:endParaRPr lang="en-US" dirty="0"/>
        </a:p>
      </dgm:t>
    </dgm:pt>
    <dgm:pt modelId="{5F709BCB-96E5-1F43-B939-819210FE9EA4}" type="parTrans" cxnId="{3BFA07D4-CEFB-6B40-8879-1542D4D98A8B}">
      <dgm:prSet/>
      <dgm:spPr/>
      <dgm:t>
        <a:bodyPr/>
        <a:lstStyle/>
        <a:p>
          <a:endParaRPr lang="en-US"/>
        </a:p>
      </dgm:t>
    </dgm:pt>
    <dgm:pt modelId="{5F5D29EE-F807-F446-AD62-2BFAC47F69E4}" type="sibTrans" cxnId="{3BFA07D4-CEFB-6B40-8879-1542D4D98A8B}">
      <dgm:prSet/>
      <dgm:spPr/>
      <dgm:t>
        <a:bodyPr/>
        <a:lstStyle/>
        <a:p>
          <a:endParaRPr lang="en-US"/>
        </a:p>
      </dgm:t>
    </dgm:pt>
    <dgm:pt modelId="{91039A89-7EFC-6B4C-BAE6-AB0142C78E23}">
      <dgm:prSet phldrT="[Text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r>
            <a:rPr lang="en-US" dirty="0" smtClean="0"/>
            <a:t>ISO</a:t>
          </a:r>
          <a:endParaRPr lang="en-US" dirty="0"/>
        </a:p>
      </dgm:t>
    </dgm:pt>
    <dgm:pt modelId="{E60EA8ED-92F5-3543-BE36-53CF5C0717BA}" type="parTrans" cxnId="{C545F7B8-39B2-A641-B1EB-DA174D52407D}">
      <dgm:prSet/>
      <dgm:spPr/>
      <dgm:t>
        <a:bodyPr/>
        <a:lstStyle/>
        <a:p>
          <a:endParaRPr lang="en-US"/>
        </a:p>
      </dgm:t>
    </dgm:pt>
    <dgm:pt modelId="{D903F9FE-B1BC-EA42-9AFD-F6C369C6203D}" type="sibTrans" cxnId="{C545F7B8-39B2-A641-B1EB-DA174D52407D}">
      <dgm:prSet/>
      <dgm:spPr/>
      <dgm:t>
        <a:bodyPr/>
        <a:lstStyle/>
        <a:p>
          <a:endParaRPr lang="en-US"/>
        </a:p>
      </dgm:t>
    </dgm:pt>
    <dgm:pt modelId="{A0CF562E-DF6E-3D40-B79B-54A46680BE6E}">
      <dgm:prSet phldrT="[Text]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r>
            <a:rPr lang="en-US" dirty="0" smtClean="0"/>
            <a:t>Herschel</a:t>
          </a:r>
          <a:endParaRPr lang="en-US" dirty="0"/>
        </a:p>
      </dgm:t>
    </dgm:pt>
    <dgm:pt modelId="{D6AA4CEE-5FC2-3B45-87E5-8FD68940DB13}" type="parTrans" cxnId="{49404DA5-4126-1C4C-A24D-9725F7E1D8C3}">
      <dgm:prSet/>
      <dgm:spPr/>
      <dgm:t>
        <a:bodyPr/>
        <a:lstStyle/>
        <a:p>
          <a:endParaRPr lang="en-US"/>
        </a:p>
      </dgm:t>
    </dgm:pt>
    <dgm:pt modelId="{68AFA6F0-A274-C149-A2EC-94860846938E}" type="sibTrans" cxnId="{49404DA5-4126-1C4C-A24D-9725F7E1D8C3}">
      <dgm:prSet/>
      <dgm:spPr/>
      <dgm:t>
        <a:bodyPr/>
        <a:lstStyle/>
        <a:p>
          <a:endParaRPr lang="en-US"/>
        </a:p>
      </dgm:t>
    </dgm:pt>
    <dgm:pt modelId="{E9DC17DC-7E95-8B4D-B18D-E3008C809123}">
      <dgm:prSet phldrT="[Text]"/>
      <dgm:spPr>
        <a:solidFill>
          <a:schemeClr val="tx1"/>
        </a:solidFill>
      </dgm:spPr>
      <dgm:t>
        <a:bodyPr/>
        <a:lstStyle/>
        <a:p>
          <a:r>
            <a:rPr lang="en-US" smtClean="0"/>
            <a:t>Future: </a:t>
          </a:r>
          <a:r>
            <a:rPr lang="en-US" dirty="0" smtClean="0"/>
            <a:t>Gaia, JWST</a:t>
          </a:r>
          <a:r>
            <a:rPr lang="en-US" smtClean="0"/>
            <a:t>, Euclid, ..</a:t>
          </a:r>
          <a:endParaRPr lang="en-US" dirty="0"/>
        </a:p>
      </dgm:t>
    </dgm:pt>
    <dgm:pt modelId="{C1211613-C8E6-D548-8896-AB03A4CCDCD9}" type="sibTrans" cxnId="{BB58CF30-EDAE-FC49-B766-C3678D8F7AD7}">
      <dgm:prSet/>
      <dgm:spPr/>
      <dgm:t>
        <a:bodyPr/>
        <a:lstStyle/>
        <a:p>
          <a:endParaRPr lang="en-US"/>
        </a:p>
      </dgm:t>
    </dgm:pt>
    <dgm:pt modelId="{07B7CBEA-0720-9D4D-B7C6-DE47DFF4E80F}" type="parTrans" cxnId="{BB58CF30-EDAE-FC49-B766-C3678D8F7AD7}">
      <dgm:prSet/>
      <dgm:spPr/>
      <dgm:t>
        <a:bodyPr/>
        <a:lstStyle/>
        <a:p>
          <a:endParaRPr lang="en-US"/>
        </a:p>
      </dgm:t>
    </dgm:pt>
    <dgm:pt modelId="{7F48766A-2150-A546-968A-24C171E0B447}" type="pres">
      <dgm:prSet presAssocID="{3782F4A6-CACD-A449-8322-CD43FACC6FD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174C9CE-B7A9-6447-B085-C9B7A4260403}" type="pres">
      <dgm:prSet presAssocID="{4EB6411D-A4A4-B64E-B111-9A843CC96B1E}" presName="vertOne" presStyleCnt="0"/>
      <dgm:spPr/>
    </dgm:pt>
    <dgm:pt modelId="{210BB3D4-E37F-B842-AB96-BFFFC95DBD67}" type="pres">
      <dgm:prSet presAssocID="{4EB6411D-A4A4-B64E-B111-9A843CC96B1E}" presName="txOne" presStyleLbl="node0" presStyleIdx="0" presStyleCnt="1" custLinFactY="-2193" custLinFactNeighborX="422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F3E2700-1B49-1141-8DD6-CBBC2E5D4F17}" type="pres">
      <dgm:prSet presAssocID="{4EB6411D-A4A4-B64E-B111-9A843CC96B1E}" presName="parTransOne" presStyleCnt="0"/>
      <dgm:spPr/>
    </dgm:pt>
    <dgm:pt modelId="{0F93AA82-6F79-8D47-A151-492D48003B85}" type="pres">
      <dgm:prSet presAssocID="{4EB6411D-A4A4-B64E-B111-9A843CC96B1E}" presName="horzOne" presStyleCnt="0"/>
      <dgm:spPr/>
    </dgm:pt>
    <dgm:pt modelId="{F01F17A1-E8AB-E647-87A4-078C80BA2DDF}" type="pres">
      <dgm:prSet presAssocID="{5A337920-AE24-CE43-A5E8-D325468D7DFD}" presName="vertTwo" presStyleCnt="0"/>
      <dgm:spPr/>
    </dgm:pt>
    <dgm:pt modelId="{11516C20-D003-9542-AC91-A3C7A3C0CF27}" type="pres">
      <dgm:prSet presAssocID="{5A337920-AE24-CE43-A5E8-D325468D7DFD}" presName="txTwo" presStyleLbl="node2" presStyleIdx="0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382323-AF87-4D43-BBC1-66F63932C082}" type="pres">
      <dgm:prSet presAssocID="{5A337920-AE24-CE43-A5E8-D325468D7DFD}" presName="horzTwo" presStyleCnt="0"/>
      <dgm:spPr/>
    </dgm:pt>
    <dgm:pt modelId="{E5203AE6-6392-B147-B228-B1AC60DBA18C}" type="pres">
      <dgm:prSet presAssocID="{9A2CC4E1-9647-8A44-8074-626E02F8F716}" presName="sibSpaceTwo" presStyleCnt="0"/>
      <dgm:spPr/>
    </dgm:pt>
    <dgm:pt modelId="{81FA034C-0769-A546-B604-77435B400958}" type="pres">
      <dgm:prSet presAssocID="{A0CF562E-DF6E-3D40-B79B-54A46680BE6E}" presName="vertTwo" presStyleCnt="0"/>
      <dgm:spPr/>
    </dgm:pt>
    <dgm:pt modelId="{086011FF-0469-EF4F-8A15-B10AE5C2C1E5}" type="pres">
      <dgm:prSet presAssocID="{A0CF562E-DF6E-3D40-B79B-54A46680BE6E}" presName="txTwo" presStyleLbl="node2" presStyleIdx="1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697329-29F9-364B-8256-E37178A41F3A}" type="pres">
      <dgm:prSet presAssocID="{A0CF562E-DF6E-3D40-B79B-54A46680BE6E}" presName="horzTwo" presStyleCnt="0"/>
      <dgm:spPr/>
    </dgm:pt>
    <dgm:pt modelId="{6067F4DD-EDF8-CC4F-989F-F6EA5A4E75F5}" type="pres">
      <dgm:prSet presAssocID="{68AFA6F0-A274-C149-A2EC-94860846938E}" presName="sibSpaceTwo" presStyleCnt="0"/>
      <dgm:spPr/>
    </dgm:pt>
    <dgm:pt modelId="{3867F437-4405-7C47-B60D-495F79BB800F}" type="pres">
      <dgm:prSet presAssocID="{4782B418-5591-394E-B3E2-8C7FB20CD5F2}" presName="vertTwo" presStyleCnt="0"/>
      <dgm:spPr/>
    </dgm:pt>
    <dgm:pt modelId="{50C17ED2-2E4F-0D4A-8C90-FC2A97D9D432}" type="pres">
      <dgm:prSet presAssocID="{4782B418-5591-394E-B3E2-8C7FB20CD5F2}" presName="txTwo" presStyleLbl="node2" presStyleIdx="2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E9A162-65D0-2247-A258-AAA26899B900}" type="pres">
      <dgm:prSet presAssocID="{4782B418-5591-394E-B3E2-8C7FB20CD5F2}" presName="horzTwo" presStyleCnt="0"/>
      <dgm:spPr/>
    </dgm:pt>
    <dgm:pt modelId="{2A8C2821-1C96-6148-8863-ACBDCFFD1C7D}" type="pres">
      <dgm:prSet presAssocID="{76536DE7-36AE-E544-A45C-248AC4BFA658}" presName="sibSpaceTwo" presStyleCnt="0"/>
      <dgm:spPr/>
    </dgm:pt>
    <dgm:pt modelId="{D5A2F070-526A-9647-9288-478D824098C6}" type="pres">
      <dgm:prSet presAssocID="{BE51BDC6-3B16-A64B-A8C0-6783FC0D521A}" presName="vertTwo" presStyleCnt="0"/>
      <dgm:spPr/>
    </dgm:pt>
    <dgm:pt modelId="{BC99E376-AFBE-C043-9071-4C09ECAA0565}" type="pres">
      <dgm:prSet presAssocID="{BE51BDC6-3B16-A64B-A8C0-6783FC0D521A}" presName="txTwo" presStyleLbl="node2" presStyleIdx="3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8C96EF-1109-4342-B1BE-382B4BA6C343}" type="pres">
      <dgm:prSet presAssocID="{BE51BDC6-3B16-A64B-A8C0-6783FC0D521A}" presName="horzTwo" presStyleCnt="0"/>
      <dgm:spPr/>
    </dgm:pt>
    <dgm:pt modelId="{FB570675-13CD-9744-AD1D-C449AB3C4488}" type="pres">
      <dgm:prSet presAssocID="{873C41B1-CA21-0D4F-AE55-3B53DA4B7C73}" presName="sibSpaceTwo" presStyleCnt="0"/>
      <dgm:spPr/>
    </dgm:pt>
    <dgm:pt modelId="{DEB33A66-3FA6-F244-BF19-F5F297909D89}" type="pres">
      <dgm:prSet presAssocID="{E4E25B8A-167C-C34D-98BE-E0E7512E5D76}" presName="vertTwo" presStyleCnt="0"/>
      <dgm:spPr/>
    </dgm:pt>
    <dgm:pt modelId="{0748154F-3C36-F548-AE9E-A06D276FED79}" type="pres">
      <dgm:prSet presAssocID="{E4E25B8A-167C-C34D-98BE-E0E7512E5D76}" presName="txTwo" presStyleLbl="node2" presStyleIdx="4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D1D9AA-62BA-0449-A4F8-F848813F4EB2}" type="pres">
      <dgm:prSet presAssocID="{E4E25B8A-167C-C34D-98BE-E0E7512E5D76}" presName="horzTwo" presStyleCnt="0"/>
      <dgm:spPr/>
    </dgm:pt>
    <dgm:pt modelId="{8F6935D1-7886-5642-A34D-39A5DD299018}" type="pres">
      <dgm:prSet presAssocID="{01BFEF51-C531-534D-B9EA-EF0FDC1119B1}" presName="sibSpaceTwo" presStyleCnt="0"/>
      <dgm:spPr/>
    </dgm:pt>
    <dgm:pt modelId="{1526AB41-B579-8947-B458-E4C95A60CCF1}" type="pres">
      <dgm:prSet presAssocID="{91039A89-7EFC-6B4C-BAE6-AB0142C78E23}" presName="vertTwo" presStyleCnt="0"/>
      <dgm:spPr/>
    </dgm:pt>
    <dgm:pt modelId="{21884B52-75C5-8049-B72B-EE3AF5415816}" type="pres">
      <dgm:prSet presAssocID="{91039A89-7EFC-6B4C-BAE6-AB0142C78E23}" presName="txTwo" presStyleLbl="node2" presStyleIdx="5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E92FC9-EB2B-7F4E-9C49-5E4D88B8BEAD}" type="pres">
      <dgm:prSet presAssocID="{91039A89-7EFC-6B4C-BAE6-AB0142C78E23}" presName="horzTwo" presStyleCnt="0"/>
      <dgm:spPr/>
    </dgm:pt>
    <dgm:pt modelId="{7E491831-63ED-944F-B885-F1F853681959}" type="pres">
      <dgm:prSet presAssocID="{D903F9FE-B1BC-EA42-9AFD-F6C369C6203D}" presName="sibSpaceTwo" presStyleCnt="0"/>
      <dgm:spPr/>
    </dgm:pt>
    <dgm:pt modelId="{1A9EBA2A-0FC9-574A-97F9-39D0BFE24293}" type="pres">
      <dgm:prSet presAssocID="{71064D81-C732-8E4D-8D78-6B11D79058B6}" presName="vertTwo" presStyleCnt="0"/>
      <dgm:spPr/>
    </dgm:pt>
    <dgm:pt modelId="{FEC18A32-70E6-3E4B-841B-1AB0012C387E}" type="pres">
      <dgm:prSet presAssocID="{71064D81-C732-8E4D-8D78-6B11D79058B6}" presName="txTwo" presStyleLbl="node2" presStyleIdx="6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066D71-BCEF-AA4B-9AD0-EDD0F500E263}" type="pres">
      <dgm:prSet presAssocID="{71064D81-C732-8E4D-8D78-6B11D79058B6}" presName="horzTwo" presStyleCnt="0"/>
      <dgm:spPr/>
    </dgm:pt>
    <dgm:pt modelId="{B894E2CD-6576-7340-99FE-592FDE2E5EF1}" type="pres">
      <dgm:prSet presAssocID="{5F5D29EE-F807-F446-AD62-2BFAC47F69E4}" presName="sibSpaceTwo" presStyleCnt="0"/>
      <dgm:spPr/>
    </dgm:pt>
    <dgm:pt modelId="{52F857F1-A4E2-7F44-A40F-2539F2CDF9A7}" type="pres">
      <dgm:prSet presAssocID="{A697EB0F-B36A-084C-87B0-1AE4878BCA2C}" presName="vertTwo" presStyleCnt="0"/>
      <dgm:spPr/>
    </dgm:pt>
    <dgm:pt modelId="{AF4DF078-98A8-D444-8A40-7E89F97ADEB5}" type="pres">
      <dgm:prSet presAssocID="{A697EB0F-B36A-084C-87B0-1AE4878BCA2C}" presName="txTwo" presStyleLbl="node2" presStyleIdx="7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5F637FE-246D-234E-86C1-E36144DAEC5A}" type="pres">
      <dgm:prSet presAssocID="{A697EB0F-B36A-084C-87B0-1AE4878BCA2C}" presName="horzTwo" presStyleCnt="0"/>
      <dgm:spPr/>
    </dgm:pt>
    <dgm:pt modelId="{2C744089-8C2A-0F4C-90B4-533253C8E82B}" type="pres">
      <dgm:prSet presAssocID="{144B0EF5-5D38-444C-B270-15B0C13B2A8A}" presName="sibSpaceTwo" presStyleCnt="0"/>
      <dgm:spPr/>
    </dgm:pt>
    <dgm:pt modelId="{8976F7C6-A63F-4241-9D52-74913CC517D6}" type="pres">
      <dgm:prSet presAssocID="{E9DC17DC-7E95-8B4D-B18D-E3008C809123}" presName="vertTwo" presStyleCnt="0"/>
      <dgm:spPr/>
    </dgm:pt>
    <dgm:pt modelId="{A7F1FBD3-DDC6-4C4B-9DD7-83663A04A5FF}" type="pres">
      <dgm:prSet presAssocID="{E9DC17DC-7E95-8B4D-B18D-E3008C809123}" presName="txTwo" presStyleLbl="node2" presStyleIdx="8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8B21F7-0C56-754B-953E-6FB003ACC5CA}" type="pres">
      <dgm:prSet presAssocID="{E9DC17DC-7E95-8B4D-B18D-E3008C809123}" presName="horzTwo" presStyleCnt="0"/>
      <dgm:spPr/>
    </dgm:pt>
  </dgm:ptLst>
  <dgm:cxnLst>
    <dgm:cxn modelId="{C545F7B8-39B2-A641-B1EB-DA174D52407D}" srcId="{4EB6411D-A4A4-B64E-B111-9A843CC96B1E}" destId="{91039A89-7EFC-6B4C-BAE6-AB0142C78E23}" srcOrd="5" destOrd="0" parTransId="{E60EA8ED-92F5-3543-BE36-53CF5C0717BA}" sibTransId="{D903F9FE-B1BC-EA42-9AFD-F6C369C6203D}"/>
    <dgm:cxn modelId="{49404DA5-4126-1C4C-A24D-9725F7E1D8C3}" srcId="{4EB6411D-A4A4-B64E-B111-9A843CC96B1E}" destId="{A0CF562E-DF6E-3D40-B79B-54A46680BE6E}" srcOrd="1" destOrd="0" parTransId="{D6AA4CEE-5FC2-3B45-87E5-8FD68940DB13}" sibTransId="{68AFA6F0-A274-C149-A2EC-94860846938E}"/>
    <dgm:cxn modelId="{AAA0CA83-F5F5-A040-81B5-315E40C00B2C}" type="presOf" srcId="{E4E25B8A-167C-C34D-98BE-E0E7512E5D76}" destId="{0748154F-3C36-F548-AE9E-A06D276FED79}" srcOrd="0" destOrd="0" presId="urn:microsoft.com/office/officeart/2005/8/layout/hierarchy4"/>
    <dgm:cxn modelId="{3BFA07D4-CEFB-6B40-8879-1542D4D98A8B}" srcId="{4EB6411D-A4A4-B64E-B111-9A843CC96B1E}" destId="{71064D81-C732-8E4D-8D78-6B11D79058B6}" srcOrd="6" destOrd="0" parTransId="{5F709BCB-96E5-1F43-B939-819210FE9EA4}" sibTransId="{5F5D29EE-F807-F446-AD62-2BFAC47F69E4}"/>
    <dgm:cxn modelId="{1942B8E6-ED03-A640-AFC4-CF2257F0DBB0}" srcId="{4EB6411D-A4A4-B64E-B111-9A843CC96B1E}" destId="{E4E25B8A-167C-C34D-98BE-E0E7512E5D76}" srcOrd="4" destOrd="0" parTransId="{E3F48416-B1D0-2F48-839D-852540F1AF88}" sibTransId="{01BFEF51-C531-534D-B9EA-EF0FDC1119B1}"/>
    <dgm:cxn modelId="{A588BD82-ADBF-8C41-97AA-15622EB5FA67}" srcId="{4EB6411D-A4A4-B64E-B111-9A843CC96B1E}" destId="{4782B418-5591-394E-B3E2-8C7FB20CD5F2}" srcOrd="2" destOrd="0" parTransId="{A0AC1791-FAFD-6643-B86C-79F4DA0CD0AB}" sibTransId="{76536DE7-36AE-E544-A45C-248AC4BFA658}"/>
    <dgm:cxn modelId="{BB58CF30-EDAE-FC49-B766-C3678D8F7AD7}" srcId="{4EB6411D-A4A4-B64E-B111-9A843CC96B1E}" destId="{E9DC17DC-7E95-8B4D-B18D-E3008C809123}" srcOrd="8" destOrd="0" parTransId="{07B7CBEA-0720-9D4D-B7C6-DE47DFF4E80F}" sibTransId="{C1211613-C8E6-D548-8896-AB03A4CCDCD9}"/>
    <dgm:cxn modelId="{67F77ACE-5213-6D43-A1D6-EB36A6F35435}" type="presOf" srcId="{E9DC17DC-7E95-8B4D-B18D-E3008C809123}" destId="{A7F1FBD3-DDC6-4C4B-9DD7-83663A04A5FF}" srcOrd="0" destOrd="0" presId="urn:microsoft.com/office/officeart/2005/8/layout/hierarchy4"/>
    <dgm:cxn modelId="{D08A91DE-C62F-CC43-B75E-BB45A947D86C}" type="presOf" srcId="{5A337920-AE24-CE43-A5E8-D325468D7DFD}" destId="{11516C20-D003-9542-AC91-A3C7A3C0CF27}" srcOrd="0" destOrd="0" presId="urn:microsoft.com/office/officeart/2005/8/layout/hierarchy4"/>
    <dgm:cxn modelId="{2C037B4A-B2B9-614A-86E7-0AE6A24F9FE1}" srcId="{4EB6411D-A4A4-B64E-B111-9A843CC96B1E}" destId="{BE51BDC6-3B16-A64B-A8C0-6783FC0D521A}" srcOrd="3" destOrd="0" parTransId="{073E2DF2-3EBF-D14B-BF78-1E2AE410202C}" sibTransId="{873C41B1-CA21-0D4F-AE55-3B53DA4B7C73}"/>
    <dgm:cxn modelId="{1800A8BB-D389-CE4A-A8E8-1447338B7E18}" srcId="{3782F4A6-CACD-A449-8322-CD43FACC6FDF}" destId="{4EB6411D-A4A4-B64E-B111-9A843CC96B1E}" srcOrd="0" destOrd="0" parTransId="{F9A15E1B-633C-8641-8B9F-92336521BF2B}" sibTransId="{68C5D48F-77C0-F34B-87ED-79EE0830DC41}"/>
    <dgm:cxn modelId="{B176CFE8-5D0A-0E4E-9120-1183ADA5DD59}" type="presOf" srcId="{4782B418-5591-394E-B3E2-8C7FB20CD5F2}" destId="{50C17ED2-2E4F-0D4A-8C90-FC2A97D9D432}" srcOrd="0" destOrd="0" presId="urn:microsoft.com/office/officeart/2005/8/layout/hierarchy4"/>
    <dgm:cxn modelId="{1941ABE2-13D9-BE49-964B-4A616E9BA9B0}" type="presOf" srcId="{4EB6411D-A4A4-B64E-B111-9A843CC96B1E}" destId="{210BB3D4-E37F-B842-AB96-BFFFC95DBD67}" srcOrd="0" destOrd="0" presId="urn:microsoft.com/office/officeart/2005/8/layout/hierarchy4"/>
    <dgm:cxn modelId="{54394701-6C5A-D745-972A-4F65C12EBE80}" type="presOf" srcId="{A0CF562E-DF6E-3D40-B79B-54A46680BE6E}" destId="{086011FF-0469-EF4F-8A15-B10AE5C2C1E5}" srcOrd="0" destOrd="0" presId="urn:microsoft.com/office/officeart/2005/8/layout/hierarchy4"/>
    <dgm:cxn modelId="{BD6E3FC7-D548-CD4E-86B8-E4762AF2D3DB}" srcId="{4EB6411D-A4A4-B64E-B111-9A843CC96B1E}" destId="{5A337920-AE24-CE43-A5E8-D325468D7DFD}" srcOrd="0" destOrd="0" parTransId="{D105884A-2B6E-6E4B-B1CE-A64A6CA6BBA7}" sibTransId="{9A2CC4E1-9647-8A44-8074-626E02F8F716}"/>
    <dgm:cxn modelId="{9F910AF0-655F-1F4C-ACE8-AD757736E54F}" type="presOf" srcId="{91039A89-7EFC-6B4C-BAE6-AB0142C78E23}" destId="{21884B52-75C5-8049-B72B-EE3AF5415816}" srcOrd="0" destOrd="0" presId="urn:microsoft.com/office/officeart/2005/8/layout/hierarchy4"/>
    <dgm:cxn modelId="{A5C5E631-2A45-EF45-A682-0F05AE6B952B}" type="presOf" srcId="{BE51BDC6-3B16-A64B-A8C0-6783FC0D521A}" destId="{BC99E376-AFBE-C043-9071-4C09ECAA0565}" srcOrd="0" destOrd="0" presId="urn:microsoft.com/office/officeart/2005/8/layout/hierarchy4"/>
    <dgm:cxn modelId="{6BF42551-4985-CE44-8E53-44D54DEF34DC}" type="presOf" srcId="{A697EB0F-B36A-084C-87B0-1AE4878BCA2C}" destId="{AF4DF078-98A8-D444-8A40-7E89F97ADEB5}" srcOrd="0" destOrd="0" presId="urn:microsoft.com/office/officeart/2005/8/layout/hierarchy4"/>
    <dgm:cxn modelId="{9778C010-227E-1F45-AC6E-EB50BF98F8B0}" type="presOf" srcId="{3782F4A6-CACD-A449-8322-CD43FACC6FDF}" destId="{7F48766A-2150-A546-968A-24C171E0B447}" srcOrd="0" destOrd="0" presId="urn:microsoft.com/office/officeart/2005/8/layout/hierarchy4"/>
    <dgm:cxn modelId="{B9D9E016-ECCF-6C42-9CDD-A69ECC1ACA13}" type="presOf" srcId="{71064D81-C732-8E4D-8D78-6B11D79058B6}" destId="{FEC18A32-70E6-3E4B-841B-1AB0012C387E}" srcOrd="0" destOrd="0" presId="urn:microsoft.com/office/officeart/2005/8/layout/hierarchy4"/>
    <dgm:cxn modelId="{FE25612E-7EC6-9B41-9B4C-E29ECE4985D2}" srcId="{4EB6411D-A4A4-B64E-B111-9A843CC96B1E}" destId="{A697EB0F-B36A-084C-87B0-1AE4878BCA2C}" srcOrd="7" destOrd="0" parTransId="{0E69B6EB-D70B-8445-8959-C8E81CE3F8B8}" sibTransId="{144B0EF5-5D38-444C-B270-15B0C13B2A8A}"/>
    <dgm:cxn modelId="{01934DF4-B795-674A-8AF2-3BBFA588E54F}" type="presParOf" srcId="{7F48766A-2150-A546-968A-24C171E0B447}" destId="{9174C9CE-B7A9-6447-B085-C9B7A4260403}" srcOrd="0" destOrd="0" presId="urn:microsoft.com/office/officeart/2005/8/layout/hierarchy4"/>
    <dgm:cxn modelId="{25633DA4-5CC5-2147-B3D2-BDE9F44F10AB}" type="presParOf" srcId="{9174C9CE-B7A9-6447-B085-C9B7A4260403}" destId="{210BB3D4-E37F-B842-AB96-BFFFC95DBD67}" srcOrd="0" destOrd="0" presId="urn:microsoft.com/office/officeart/2005/8/layout/hierarchy4"/>
    <dgm:cxn modelId="{64235894-638A-004A-8041-123525746625}" type="presParOf" srcId="{9174C9CE-B7A9-6447-B085-C9B7A4260403}" destId="{CF3E2700-1B49-1141-8DD6-CBBC2E5D4F17}" srcOrd="1" destOrd="0" presId="urn:microsoft.com/office/officeart/2005/8/layout/hierarchy4"/>
    <dgm:cxn modelId="{D5F9F72B-31C8-EE4D-BA73-3C29444F5992}" type="presParOf" srcId="{9174C9CE-B7A9-6447-B085-C9B7A4260403}" destId="{0F93AA82-6F79-8D47-A151-492D48003B85}" srcOrd="2" destOrd="0" presId="urn:microsoft.com/office/officeart/2005/8/layout/hierarchy4"/>
    <dgm:cxn modelId="{E4F0220E-8818-3745-BAE6-55F12206E557}" type="presParOf" srcId="{0F93AA82-6F79-8D47-A151-492D48003B85}" destId="{F01F17A1-E8AB-E647-87A4-078C80BA2DDF}" srcOrd="0" destOrd="0" presId="urn:microsoft.com/office/officeart/2005/8/layout/hierarchy4"/>
    <dgm:cxn modelId="{F92FFEA5-364F-154E-AC1D-19659A9A9E78}" type="presParOf" srcId="{F01F17A1-E8AB-E647-87A4-078C80BA2DDF}" destId="{11516C20-D003-9542-AC91-A3C7A3C0CF27}" srcOrd="0" destOrd="0" presId="urn:microsoft.com/office/officeart/2005/8/layout/hierarchy4"/>
    <dgm:cxn modelId="{7EE6A640-0E29-3843-B74F-345FA1A2BAF0}" type="presParOf" srcId="{F01F17A1-E8AB-E647-87A4-078C80BA2DDF}" destId="{5F382323-AF87-4D43-BBC1-66F63932C082}" srcOrd="1" destOrd="0" presId="urn:microsoft.com/office/officeart/2005/8/layout/hierarchy4"/>
    <dgm:cxn modelId="{3BC550C8-A89E-B348-A8DF-C292AAE77C65}" type="presParOf" srcId="{0F93AA82-6F79-8D47-A151-492D48003B85}" destId="{E5203AE6-6392-B147-B228-B1AC60DBA18C}" srcOrd="1" destOrd="0" presId="urn:microsoft.com/office/officeart/2005/8/layout/hierarchy4"/>
    <dgm:cxn modelId="{F3B44888-E840-114D-AA11-57377B5B380A}" type="presParOf" srcId="{0F93AA82-6F79-8D47-A151-492D48003B85}" destId="{81FA034C-0769-A546-B604-77435B400958}" srcOrd="2" destOrd="0" presId="urn:microsoft.com/office/officeart/2005/8/layout/hierarchy4"/>
    <dgm:cxn modelId="{92E290D7-2BBD-514B-BFFE-E1532B9ED093}" type="presParOf" srcId="{81FA034C-0769-A546-B604-77435B400958}" destId="{086011FF-0469-EF4F-8A15-B10AE5C2C1E5}" srcOrd="0" destOrd="0" presId="urn:microsoft.com/office/officeart/2005/8/layout/hierarchy4"/>
    <dgm:cxn modelId="{D17DCBA8-FA48-AA48-BB8E-4D34AC89AD3B}" type="presParOf" srcId="{81FA034C-0769-A546-B604-77435B400958}" destId="{5C697329-29F9-364B-8256-E37178A41F3A}" srcOrd="1" destOrd="0" presId="urn:microsoft.com/office/officeart/2005/8/layout/hierarchy4"/>
    <dgm:cxn modelId="{305E5495-C5E6-B347-B536-26057A1F9727}" type="presParOf" srcId="{0F93AA82-6F79-8D47-A151-492D48003B85}" destId="{6067F4DD-EDF8-CC4F-989F-F6EA5A4E75F5}" srcOrd="3" destOrd="0" presId="urn:microsoft.com/office/officeart/2005/8/layout/hierarchy4"/>
    <dgm:cxn modelId="{9779C20B-C141-5C45-BE87-8A8EA25698FF}" type="presParOf" srcId="{0F93AA82-6F79-8D47-A151-492D48003B85}" destId="{3867F437-4405-7C47-B60D-495F79BB800F}" srcOrd="4" destOrd="0" presId="urn:microsoft.com/office/officeart/2005/8/layout/hierarchy4"/>
    <dgm:cxn modelId="{87451273-D8FB-324B-A286-BE292401AD25}" type="presParOf" srcId="{3867F437-4405-7C47-B60D-495F79BB800F}" destId="{50C17ED2-2E4F-0D4A-8C90-FC2A97D9D432}" srcOrd="0" destOrd="0" presId="urn:microsoft.com/office/officeart/2005/8/layout/hierarchy4"/>
    <dgm:cxn modelId="{3D91EE92-F86D-2843-9F00-5EEF1E51FC43}" type="presParOf" srcId="{3867F437-4405-7C47-B60D-495F79BB800F}" destId="{E1E9A162-65D0-2247-A258-AAA26899B900}" srcOrd="1" destOrd="0" presId="urn:microsoft.com/office/officeart/2005/8/layout/hierarchy4"/>
    <dgm:cxn modelId="{AC2515BF-1FD0-8547-8CF7-238340212ADB}" type="presParOf" srcId="{0F93AA82-6F79-8D47-A151-492D48003B85}" destId="{2A8C2821-1C96-6148-8863-ACBDCFFD1C7D}" srcOrd="5" destOrd="0" presId="urn:microsoft.com/office/officeart/2005/8/layout/hierarchy4"/>
    <dgm:cxn modelId="{3AA950F5-F3D1-4A45-9E5B-5CBE3293975E}" type="presParOf" srcId="{0F93AA82-6F79-8D47-A151-492D48003B85}" destId="{D5A2F070-526A-9647-9288-478D824098C6}" srcOrd="6" destOrd="0" presId="urn:microsoft.com/office/officeart/2005/8/layout/hierarchy4"/>
    <dgm:cxn modelId="{60DBEDB7-97C9-A146-AD50-37C266F6F52C}" type="presParOf" srcId="{D5A2F070-526A-9647-9288-478D824098C6}" destId="{BC99E376-AFBE-C043-9071-4C09ECAA0565}" srcOrd="0" destOrd="0" presId="urn:microsoft.com/office/officeart/2005/8/layout/hierarchy4"/>
    <dgm:cxn modelId="{F6D5978D-29D3-1C49-B99D-9F82D728D662}" type="presParOf" srcId="{D5A2F070-526A-9647-9288-478D824098C6}" destId="{338C96EF-1109-4342-B1BE-382B4BA6C343}" srcOrd="1" destOrd="0" presId="urn:microsoft.com/office/officeart/2005/8/layout/hierarchy4"/>
    <dgm:cxn modelId="{463A0173-E947-F245-8927-1C8D6CA1EB78}" type="presParOf" srcId="{0F93AA82-6F79-8D47-A151-492D48003B85}" destId="{FB570675-13CD-9744-AD1D-C449AB3C4488}" srcOrd="7" destOrd="0" presId="urn:microsoft.com/office/officeart/2005/8/layout/hierarchy4"/>
    <dgm:cxn modelId="{13890564-A0C9-2449-9807-B587E9368AD3}" type="presParOf" srcId="{0F93AA82-6F79-8D47-A151-492D48003B85}" destId="{DEB33A66-3FA6-F244-BF19-F5F297909D89}" srcOrd="8" destOrd="0" presId="urn:microsoft.com/office/officeart/2005/8/layout/hierarchy4"/>
    <dgm:cxn modelId="{3990FA3C-9EA9-EB46-BF0F-D92BE392E36D}" type="presParOf" srcId="{DEB33A66-3FA6-F244-BF19-F5F297909D89}" destId="{0748154F-3C36-F548-AE9E-A06D276FED79}" srcOrd="0" destOrd="0" presId="urn:microsoft.com/office/officeart/2005/8/layout/hierarchy4"/>
    <dgm:cxn modelId="{ED741033-F8A6-7442-BABD-CC6C4D349B5E}" type="presParOf" srcId="{DEB33A66-3FA6-F244-BF19-F5F297909D89}" destId="{26D1D9AA-62BA-0449-A4F8-F848813F4EB2}" srcOrd="1" destOrd="0" presId="urn:microsoft.com/office/officeart/2005/8/layout/hierarchy4"/>
    <dgm:cxn modelId="{17631576-78B7-8242-929B-CA2C12BEF1B3}" type="presParOf" srcId="{0F93AA82-6F79-8D47-A151-492D48003B85}" destId="{8F6935D1-7886-5642-A34D-39A5DD299018}" srcOrd="9" destOrd="0" presId="urn:microsoft.com/office/officeart/2005/8/layout/hierarchy4"/>
    <dgm:cxn modelId="{FF53C829-E56E-EB4F-BF82-30B6322B11E8}" type="presParOf" srcId="{0F93AA82-6F79-8D47-A151-492D48003B85}" destId="{1526AB41-B579-8947-B458-E4C95A60CCF1}" srcOrd="10" destOrd="0" presId="urn:microsoft.com/office/officeart/2005/8/layout/hierarchy4"/>
    <dgm:cxn modelId="{915DADE2-7302-6544-8430-8A83FB275A7E}" type="presParOf" srcId="{1526AB41-B579-8947-B458-E4C95A60CCF1}" destId="{21884B52-75C5-8049-B72B-EE3AF5415816}" srcOrd="0" destOrd="0" presId="urn:microsoft.com/office/officeart/2005/8/layout/hierarchy4"/>
    <dgm:cxn modelId="{4CEF02D4-DE65-724A-8A20-4C09D8C1DD9F}" type="presParOf" srcId="{1526AB41-B579-8947-B458-E4C95A60CCF1}" destId="{63E92FC9-EB2B-7F4E-9C49-5E4D88B8BEAD}" srcOrd="1" destOrd="0" presId="urn:microsoft.com/office/officeart/2005/8/layout/hierarchy4"/>
    <dgm:cxn modelId="{5DED8C1E-EA67-7941-9373-A1115A44146B}" type="presParOf" srcId="{0F93AA82-6F79-8D47-A151-492D48003B85}" destId="{7E491831-63ED-944F-B885-F1F853681959}" srcOrd="11" destOrd="0" presId="urn:microsoft.com/office/officeart/2005/8/layout/hierarchy4"/>
    <dgm:cxn modelId="{6252FF5E-BA5A-C74A-891E-1239F7D93331}" type="presParOf" srcId="{0F93AA82-6F79-8D47-A151-492D48003B85}" destId="{1A9EBA2A-0FC9-574A-97F9-39D0BFE24293}" srcOrd="12" destOrd="0" presId="urn:microsoft.com/office/officeart/2005/8/layout/hierarchy4"/>
    <dgm:cxn modelId="{18C4E6CC-7AF3-4D41-A3E0-A08DADD558A1}" type="presParOf" srcId="{1A9EBA2A-0FC9-574A-97F9-39D0BFE24293}" destId="{FEC18A32-70E6-3E4B-841B-1AB0012C387E}" srcOrd="0" destOrd="0" presId="urn:microsoft.com/office/officeart/2005/8/layout/hierarchy4"/>
    <dgm:cxn modelId="{04ED8BCC-202E-AB4E-84B0-6164A970C5FA}" type="presParOf" srcId="{1A9EBA2A-0FC9-574A-97F9-39D0BFE24293}" destId="{A2066D71-BCEF-AA4B-9AD0-EDD0F500E263}" srcOrd="1" destOrd="0" presId="urn:microsoft.com/office/officeart/2005/8/layout/hierarchy4"/>
    <dgm:cxn modelId="{51C2A7F7-B14D-E240-85AD-A6F62AF57ACB}" type="presParOf" srcId="{0F93AA82-6F79-8D47-A151-492D48003B85}" destId="{B894E2CD-6576-7340-99FE-592FDE2E5EF1}" srcOrd="13" destOrd="0" presId="urn:microsoft.com/office/officeart/2005/8/layout/hierarchy4"/>
    <dgm:cxn modelId="{1002F06C-758F-A842-8C82-6F8E6DBE89BD}" type="presParOf" srcId="{0F93AA82-6F79-8D47-A151-492D48003B85}" destId="{52F857F1-A4E2-7F44-A40F-2539F2CDF9A7}" srcOrd="14" destOrd="0" presId="urn:microsoft.com/office/officeart/2005/8/layout/hierarchy4"/>
    <dgm:cxn modelId="{302625F8-710F-374B-8446-C5834EED690D}" type="presParOf" srcId="{52F857F1-A4E2-7F44-A40F-2539F2CDF9A7}" destId="{AF4DF078-98A8-D444-8A40-7E89F97ADEB5}" srcOrd="0" destOrd="0" presId="urn:microsoft.com/office/officeart/2005/8/layout/hierarchy4"/>
    <dgm:cxn modelId="{33C3399E-47A5-1D45-A93F-87144C403A7F}" type="presParOf" srcId="{52F857F1-A4E2-7F44-A40F-2539F2CDF9A7}" destId="{B5F637FE-246D-234E-86C1-E36144DAEC5A}" srcOrd="1" destOrd="0" presId="urn:microsoft.com/office/officeart/2005/8/layout/hierarchy4"/>
    <dgm:cxn modelId="{4E433644-A0C8-AE47-BFAB-AF0596AB22B5}" type="presParOf" srcId="{0F93AA82-6F79-8D47-A151-492D48003B85}" destId="{2C744089-8C2A-0F4C-90B4-533253C8E82B}" srcOrd="15" destOrd="0" presId="urn:microsoft.com/office/officeart/2005/8/layout/hierarchy4"/>
    <dgm:cxn modelId="{11041E07-B7B7-9343-8B41-3686E00CAF6E}" type="presParOf" srcId="{0F93AA82-6F79-8D47-A151-492D48003B85}" destId="{8976F7C6-A63F-4241-9D52-74913CC517D6}" srcOrd="16" destOrd="0" presId="urn:microsoft.com/office/officeart/2005/8/layout/hierarchy4"/>
    <dgm:cxn modelId="{14E2AA42-49A9-6547-A694-E786DF50ED3D}" type="presParOf" srcId="{8976F7C6-A63F-4241-9D52-74913CC517D6}" destId="{A7F1FBD3-DDC6-4C4B-9DD7-83663A04A5FF}" srcOrd="0" destOrd="0" presId="urn:microsoft.com/office/officeart/2005/8/layout/hierarchy4"/>
    <dgm:cxn modelId="{90D83678-9DE6-BB41-89F4-5873F4303CF3}" type="presParOf" srcId="{8976F7C6-A63F-4241-9D52-74913CC517D6}" destId="{018B21F7-0C56-754B-953E-6FB003ACC5C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8EB6CF-4003-414C-BB53-88A1978286CC}" type="doc">
      <dgm:prSet loTypeId="urn:microsoft.com/office/officeart/2005/8/layout/process3" loCatId="" qsTypeId="urn:microsoft.com/office/officeart/2005/8/quickstyle/simple4" qsCatId="simple" csTypeId="urn:microsoft.com/office/officeart/2005/8/colors/accent1_2" csCatId="accent1" phldr="1"/>
      <dgm:spPr/>
    </dgm:pt>
    <dgm:pt modelId="{FB794531-2676-D042-AD5D-4AE504DEC43D}">
      <dgm:prSet phldrT="[Text]"/>
      <dgm:spPr/>
      <dgm:t>
        <a:bodyPr/>
        <a:lstStyle/>
        <a:p>
          <a:r>
            <a:rPr lang="en-US" dirty="0" smtClean="0"/>
            <a:t>Prototype </a:t>
          </a:r>
        </a:p>
        <a:p>
          <a:r>
            <a:rPr lang="en-US" dirty="0" smtClean="0"/>
            <a:t>(summer 2014)</a:t>
          </a:r>
          <a:endParaRPr lang="en-US" dirty="0"/>
        </a:p>
      </dgm:t>
    </dgm:pt>
    <dgm:pt modelId="{ACEDB718-4085-2547-B275-535160F40C69}" type="parTrans" cxnId="{360DC466-F304-204D-8850-4ACEE5F068FF}">
      <dgm:prSet/>
      <dgm:spPr/>
      <dgm:t>
        <a:bodyPr/>
        <a:lstStyle/>
        <a:p>
          <a:endParaRPr lang="en-US"/>
        </a:p>
      </dgm:t>
    </dgm:pt>
    <dgm:pt modelId="{E85725ED-53AA-054A-A07B-947B19D48FE1}" type="sibTrans" cxnId="{360DC466-F304-204D-8850-4ACEE5F068FF}">
      <dgm:prSet/>
      <dgm:spPr/>
      <dgm:t>
        <a:bodyPr/>
        <a:lstStyle/>
        <a:p>
          <a:endParaRPr lang="en-US"/>
        </a:p>
      </dgm:t>
    </dgm:pt>
    <dgm:pt modelId="{C1F44F0E-CF34-2C42-B90C-E3E1283ACE31}">
      <dgm:prSet phldrT="[Text]"/>
      <dgm:spPr/>
      <dgm:t>
        <a:bodyPr/>
        <a:lstStyle/>
        <a:p>
          <a:r>
            <a:rPr lang="en-US" dirty="0" smtClean="0"/>
            <a:t>First Release </a:t>
          </a:r>
        </a:p>
        <a:p>
          <a:r>
            <a:rPr lang="en-US" dirty="0" smtClean="0"/>
            <a:t>(May 2016)</a:t>
          </a:r>
          <a:endParaRPr lang="en-US" dirty="0"/>
        </a:p>
      </dgm:t>
    </dgm:pt>
    <dgm:pt modelId="{9CC98B93-DC68-9346-9DD1-D67C0DAA01DD}" type="parTrans" cxnId="{6C8418EA-A6F5-DF44-9288-6361A7922A92}">
      <dgm:prSet/>
      <dgm:spPr/>
      <dgm:t>
        <a:bodyPr/>
        <a:lstStyle/>
        <a:p>
          <a:endParaRPr lang="en-US"/>
        </a:p>
      </dgm:t>
    </dgm:pt>
    <dgm:pt modelId="{AAD2DBA2-67A6-9544-A8F9-EA0702E504E2}" type="sibTrans" cxnId="{6C8418EA-A6F5-DF44-9288-6361A7922A92}">
      <dgm:prSet/>
      <dgm:spPr/>
      <dgm:t>
        <a:bodyPr/>
        <a:lstStyle/>
        <a:p>
          <a:endParaRPr lang="en-US"/>
        </a:p>
      </dgm:t>
    </dgm:pt>
    <dgm:pt modelId="{28071AAF-590B-D043-88EB-3D417477DF37}">
      <dgm:prSet phldrT="[Text]"/>
      <dgm:spPr/>
      <dgm:t>
        <a:bodyPr/>
        <a:lstStyle/>
        <a:p>
          <a:r>
            <a:rPr lang="en-US" dirty="0" smtClean="0"/>
            <a:t>Second release </a:t>
          </a:r>
        </a:p>
        <a:p>
          <a:r>
            <a:rPr lang="en-US" dirty="0" smtClean="0"/>
            <a:t>(24 October 2017)</a:t>
          </a:r>
          <a:endParaRPr lang="en-US" dirty="0"/>
        </a:p>
      </dgm:t>
    </dgm:pt>
    <dgm:pt modelId="{5DC37D98-A4E8-1F43-BF61-49E602F2D71A}" type="parTrans" cxnId="{FB0E771E-6081-D74D-9F97-496DEF0287A4}">
      <dgm:prSet/>
      <dgm:spPr/>
      <dgm:t>
        <a:bodyPr/>
        <a:lstStyle/>
        <a:p>
          <a:endParaRPr lang="en-US"/>
        </a:p>
      </dgm:t>
    </dgm:pt>
    <dgm:pt modelId="{7C8D32C2-F88B-1D44-A20E-475A0DF99790}" type="sibTrans" cxnId="{FB0E771E-6081-D74D-9F97-496DEF0287A4}">
      <dgm:prSet/>
      <dgm:spPr/>
      <dgm:t>
        <a:bodyPr/>
        <a:lstStyle/>
        <a:p>
          <a:endParaRPr lang="en-US"/>
        </a:p>
      </dgm:t>
    </dgm:pt>
    <dgm:pt modelId="{E002CA80-EFEF-A447-9C28-AFFA62C76348}">
      <dgm:prSet phldrT="[Text]"/>
      <dgm:spPr/>
      <dgm:t>
        <a:bodyPr/>
        <a:lstStyle/>
        <a:p>
          <a:r>
            <a:rPr lang="en-US" b="1" i="0" u="none" dirty="0" smtClean="0"/>
            <a:t>All-sky </a:t>
          </a:r>
          <a:r>
            <a:rPr lang="en-US" b="1" i="0" u="none" dirty="0" err="1" smtClean="0"/>
            <a:t>HiPS</a:t>
          </a:r>
          <a:r>
            <a:rPr lang="en-US" b="1" i="0" u="none" dirty="0" smtClean="0"/>
            <a:t> mosaics:</a:t>
          </a:r>
          <a:endParaRPr lang="en-US" b="1" u="none" dirty="0"/>
        </a:p>
      </dgm:t>
    </dgm:pt>
    <dgm:pt modelId="{6B35E344-2FDB-4947-813C-9F1F105A7AAB}" type="parTrans" cxnId="{53B51DE6-28B6-3E43-B0D1-04F65F6DE332}">
      <dgm:prSet/>
      <dgm:spPr/>
      <dgm:t>
        <a:bodyPr/>
        <a:lstStyle/>
        <a:p>
          <a:endParaRPr lang="en-US"/>
        </a:p>
      </dgm:t>
    </dgm:pt>
    <dgm:pt modelId="{C5C1EE41-C06A-BA4A-A672-52CDE38B0D36}" type="sibTrans" cxnId="{53B51DE6-28B6-3E43-B0D1-04F65F6DE332}">
      <dgm:prSet/>
      <dgm:spPr/>
      <dgm:t>
        <a:bodyPr/>
        <a:lstStyle/>
        <a:p>
          <a:endParaRPr lang="en-US"/>
        </a:p>
      </dgm:t>
    </dgm:pt>
    <dgm:pt modelId="{B5F9BA0E-ABD6-474A-84E1-AD6D0049015F}">
      <dgm:prSet phldrT="[Text]"/>
      <dgm:spPr/>
      <dgm:t>
        <a:bodyPr/>
        <a:lstStyle/>
        <a:p>
          <a:r>
            <a:rPr lang="en-US" b="1" i="0" u="none" dirty="0" smtClean="0"/>
            <a:t> All-sky </a:t>
          </a:r>
          <a:r>
            <a:rPr lang="en-US" b="1" i="0" u="none" dirty="0" err="1" smtClean="0"/>
            <a:t>HiPS</a:t>
          </a:r>
          <a:r>
            <a:rPr lang="en-US" b="1" i="0" u="none" dirty="0" smtClean="0"/>
            <a:t> mosaics:</a:t>
          </a:r>
          <a:endParaRPr lang="en-US" b="1" u="none" dirty="0"/>
        </a:p>
      </dgm:t>
    </dgm:pt>
    <dgm:pt modelId="{044E9B63-8EF5-A545-A9B9-9361E4813354}" type="parTrans" cxnId="{1B133FBC-9C74-CB49-84F2-1145242F6F92}">
      <dgm:prSet/>
      <dgm:spPr/>
      <dgm:t>
        <a:bodyPr/>
        <a:lstStyle/>
        <a:p>
          <a:endParaRPr lang="en-US"/>
        </a:p>
      </dgm:t>
    </dgm:pt>
    <dgm:pt modelId="{6364811C-2AF4-3744-81D7-FBF63E746DE7}" type="sibTrans" cxnId="{1B133FBC-9C74-CB49-84F2-1145242F6F92}">
      <dgm:prSet/>
      <dgm:spPr/>
      <dgm:t>
        <a:bodyPr/>
        <a:lstStyle/>
        <a:p>
          <a:endParaRPr lang="en-US"/>
        </a:p>
      </dgm:t>
    </dgm:pt>
    <dgm:pt modelId="{37C6B956-0D2B-4A46-8D3E-0653582A76C3}">
      <dgm:prSet/>
      <dgm:spPr/>
      <dgm:t>
        <a:bodyPr/>
        <a:lstStyle/>
        <a:p>
          <a:r>
            <a:rPr lang="en-US" b="1" i="0" u="none" dirty="0" smtClean="0"/>
            <a:t>All-sky </a:t>
          </a:r>
          <a:r>
            <a:rPr lang="en-US" b="1" i="0" u="none" dirty="0" err="1" smtClean="0"/>
            <a:t>HiPS</a:t>
          </a:r>
          <a:r>
            <a:rPr lang="en-US" b="1" i="0" u="none" dirty="0" smtClean="0"/>
            <a:t> mosaics</a:t>
          </a:r>
          <a:endParaRPr lang="en-US" dirty="0"/>
        </a:p>
      </dgm:t>
    </dgm:pt>
    <dgm:pt modelId="{28ED2396-1C4D-9E45-ADA2-499922297BB4}" type="parTrans" cxnId="{0066559D-A7C2-E343-B550-B7C65393DA57}">
      <dgm:prSet/>
      <dgm:spPr/>
      <dgm:t>
        <a:bodyPr/>
        <a:lstStyle/>
        <a:p>
          <a:endParaRPr lang="en-US"/>
        </a:p>
      </dgm:t>
    </dgm:pt>
    <dgm:pt modelId="{FC74EA33-9013-4949-8783-76797848F6DD}" type="sibTrans" cxnId="{0066559D-A7C2-E343-B550-B7C65393DA57}">
      <dgm:prSet/>
      <dgm:spPr/>
      <dgm:t>
        <a:bodyPr/>
        <a:lstStyle/>
        <a:p>
          <a:endParaRPr lang="en-US"/>
        </a:p>
      </dgm:t>
    </dgm:pt>
    <dgm:pt modelId="{98D48686-0197-E748-97A1-D18BB62EB329}">
      <dgm:prSet phldrT="[Text]"/>
      <dgm:spPr/>
      <dgm:t>
        <a:bodyPr/>
        <a:lstStyle/>
        <a:p>
          <a:r>
            <a:rPr lang="en-US" b="0" dirty="0" smtClean="0"/>
            <a:t> HST (CDS)</a:t>
          </a:r>
          <a:endParaRPr lang="en-US" b="0" dirty="0"/>
        </a:p>
      </dgm:t>
    </dgm:pt>
    <dgm:pt modelId="{7C4D48BB-1EF9-324E-85DB-93E9A18D1F65}" type="parTrans" cxnId="{52605352-EC81-434B-AB8B-22CDFC5C5610}">
      <dgm:prSet/>
      <dgm:spPr/>
      <dgm:t>
        <a:bodyPr/>
        <a:lstStyle/>
        <a:p>
          <a:endParaRPr lang="en-US"/>
        </a:p>
      </dgm:t>
    </dgm:pt>
    <dgm:pt modelId="{80D252DE-89B2-A948-9DB6-3E59C8F2214E}" type="sibTrans" cxnId="{52605352-EC81-434B-AB8B-22CDFC5C5610}">
      <dgm:prSet/>
      <dgm:spPr/>
      <dgm:t>
        <a:bodyPr/>
        <a:lstStyle/>
        <a:p>
          <a:endParaRPr lang="en-US"/>
        </a:p>
      </dgm:t>
    </dgm:pt>
    <dgm:pt modelId="{4B9E0CF7-5C59-BA4D-AE3E-FE2952BDD2F7}">
      <dgm:prSet phldrT="[Text]"/>
      <dgm:spPr/>
      <dgm:t>
        <a:bodyPr/>
        <a:lstStyle/>
        <a:p>
          <a:r>
            <a:rPr lang="en-US" b="0" dirty="0" smtClean="0"/>
            <a:t> Planck (CDS)</a:t>
          </a:r>
          <a:endParaRPr lang="en-US" b="0" dirty="0"/>
        </a:p>
      </dgm:t>
    </dgm:pt>
    <dgm:pt modelId="{F64376B1-CE9B-5041-95E6-8DEFE0D0C6F8}" type="parTrans" cxnId="{E12B714B-0117-F140-9DED-2CA365B6E0CB}">
      <dgm:prSet/>
      <dgm:spPr/>
      <dgm:t>
        <a:bodyPr/>
        <a:lstStyle/>
        <a:p>
          <a:endParaRPr lang="en-US"/>
        </a:p>
      </dgm:t>
    </dgm:pt>
    <dgm:pt modelId="{239E1CB4-7964-6F46-9D27-036B55A27968}" type="sibTrans" cxnId="{E12B714B-0117-F140-9DED-2CA365B6E0CB}">
      <dgm:prSet/>
      <dgm:spPr/>
      <dgm:t>
        <a:bodyPr/>
        <a:lstStyle/>
        <a:p>
          <a:endParaRPr lang="en-US"/>
        </a:p>
      </dgm:t>
    </dgm:pt>
    <dgm:pt modelId="{EC81DB5B-63C7-0045-92E9-2DF318166C65}">
      <dgm:prSet/>
      <dgm:spPr/>
      <dgm:t>
        <a:bodyPr/>
        <a:lstStyle/>
        <a:p>
          <a:r>
            <a:rPr lang="en-US" b="0" dirty="0" smtClean="0"/>
            <a:t> Herschel-SPIRE (ESA)</a:t>
          </a:r>
          <a:endParaRPr lang="en-US" b="0" dirty="0"/>
        </a:p>
      </dgm:t>
    </dgm:pt>
    <dgm:pt modelId="{C229A409-E79A-234F-B758-3C24DDAABE65}" type="parTrans" cxnId="{7C6D4B9A-01AC-4643-ACD5-A076790346E4}">
      <dgm:prSet/>
      <dgm:spPr/>
      <dgm:t>
        <a:bodyPr/>
        <a:lstStyle/>
        <a:p>
          <a:endParaRPr lang="en-US"/>
        </a:p>
      </dgm:t>
    </dgm:pt>
    <dgm:pt modelId="{DEC42DD4-BDB6-FC4D-8045-E1504F906B92}" type="sibTrans" cxnId="{7C6D4B9A-01AC-4643-ACD5-A076790346E4}">
      <dgm:prSet/>
      <dgm:spPr/>
      <dgm:t>
        <a:bodyPr/>
        <a:lstStyle/>
        <a:p>
          <a:endParaRPr lang="en-US"/>
        </a:p>
      </dgm:t>
    </dgm:pt>
    <dgm:pt modelId="{0E4E77B8-84D0-B54C-A82B-ABB17EDFF044}">
      <dgm:prSet/>
      <dgm:spPr/>
      <dgm:t>
        <a:bodyPr/>
        <a:lstStyle/>
        <a:p>
          <a:r>
            <a:rPr lang="en-US" b="1" u="none" dirty="0" smtClean="0"/>
            <a:t> Science ready data (imaging):</a:t>
          </a:r>
          <a:endParaRPr lang="en-US" b="1" u="none" dirty="0"/>
        </a:p>
      </dgm:t>
    </dgm:pt>
    <dgm:pt modelId="{6EC32B72-9BFE-D445-90F0-F86C14912981}" type="parTrans" cxnId="{97826029-8338-9049-8DC1-C99498818ED7}">
      <dgm:prSet/>
      <dgm:spPr/>
      <dgm:t>
        <a:bodyPr/>
        <a:lstStyle/>
        <a:p>
          <a:endParaRPr lang="en-US"/>
        </a:p>
      </dgm:t>
    </dgm:pt>
    <dgm:pt modelId="{337780CC-456C-5E4B-9E3E-B8D9527E6D87}" type="sibTrans" cxnId="{97826029-8338-9049-8DC1-C99498818ED7}">
      <dgm:prSet/>
      <dgm:spPr/>
      <dgm:t>
        <a:bodyPr/>
        <a:lstStyle/>
        <a:p>
          <a:endParaRPr lang="en-US"/>
        </a:p>
      </dgm:t>
    </dgm:pt>
    <dgm:pt modelId="{2F42F86E-902A-8B48-8842-D2C29A62702D}">
      <dgm:prSet/>
      <dgm:spPr/>
      <dgm:t>
        <a:bodyPr/>
        <a:lstStyle/>
        <a:p>
          <a:r>
            <a:rPr lang="en-US" b="0" dirty="0" smtClean="0"/>
            <a:t> XMM-Newton</a:t>
          </a:r>
          <a:endParaRPr lang="en-US" b="0" dirty="0"/>
        </a:p>
      </dgm:t>
    </dgm:pt>
    <dgm:pt modelId="{C056CD93-E789-EA45-9444-26DEC9720E9A}" type="parTrans" cxnId="{ADF4D085-91E2-184F-B705-0DF582D657BD}">
      <dgm:prSet/>
      <dgm:spPr/>
      <dgm:t>
        <a:bodyPr/>
        <a:lstStyle/>
        <a:p>
          <a:endParaRPr lang="en-US"/>
        </a:p>
      </dgm:t>
    </dgm:pt>
    <dgm:pt modelId="{1092317C-603C-3C45-8C6F-7F5462C33EF1}" type="sibTrans" cxnId="{ADF4D085-91E2-184F-B705-0DF582D657BD}">
      <dgm:prSet/>
      <dgm:spPr/>
      <dgm:t>
        <a:bodyPr/>
        <a:lstStyle/>
        <a:p>
          <a:endParaRPr lang="en-US"/>
        </a:p>
      </dgm:t>
    </dgm:pt>
    <dgm:pt modelId="{DA62FC02-E231-0C44-82B3-F200CFD5F17E}">
      <dgm:prSet/>
      <dgm:spPr/>
      <dgm:t>
        <a:bodyPr/>
        <a:lstStyle/>
        <a:p>
          <a:r>
            <a:rPr lang="en-US" b="0" dirty="0" smtClean="0"/>
            <a:t> HST (core)</a:t>
          </a:r>
          <a:endParaRPr lang="en-US" b="0" dirty="0"/>
        </a:p>
      </dgm:t>
    </dgm:pt>
    <dgm:pt modelId="{A6F6F38F-0CF5-D346-BF05-92727D289744}" type="parTrans" cxnId="{A61021C0-32EA-5142-8AAA-8DE3CC588F23}">
      <dgm:prSet/>
      <dgm:spPr/>
      <dgm:t>
        <a:bodyPr/>
        <a:lstStyle/>
        <a:p>
          <a:endParaRPr lang="en-US"/>
        </a:p>
      </dgm:t>
    </dgm:pt>
    <dgm:pt modelId="{223C795A-325F-394F-86CA-380EDE53A494}" type="sibTrans" cxnId="{A61021C0-32EA-5142-8AAA-8DE3CC588F23}">
      <dgm:prSet/>
      <dgm:spPr/>
      <dgm:t>
        <a:bodyPr/>
        <a:lstStyle/>
        <a:p>
          <a:endParaRPr lang="en-US"/>
        </a:p>
      </dgm:t>
    </dgm:pt>
    <dgm:pt modelId="{E6AF8E3F-077F-FB42-A2C2-5A0F678ED1CA}">
      <dgm:prSet/>
      <dgm:spPr/>
      <dgm:t>
        <a:bodyPr/>
        <a:lstStyle/>
        <a:p>
          <a:r>
            <a:rPr lang="en-US" b="0" dirty="0" smtClean="0"/>
            <a:t> Herschel-SPIRE</a:t>
          </a:r>
          <a:endParaRPr lang="en-US" b="0" dirty="0"/>
        </a:p>
      </dgm:t>
    </dgm:pt>
    <dgm:pt modelId="{EEDB841F-0402-C14D-B871-BBC7A41264AE}" type="parTrans" cxnId="{AC6BAC86-1E9D-8745-A793-AE6020528249}">
      <dgm:prSet/>
      <dgm:spPr/>
      <dgm:t>
        <a:bodyPr/>
        <a:lstStyle/>
        <a:p>
          <a:endParaRPr lang="en-US"/>
        </a:p>
      </dgm:t>
    </dgm:pt>
    <dgm:pt modelId="{BAE5E3A4-0F8A-5642-A247-BC2CB792E3CB}" type="sibTrans" cxnId="{AC6BAC86-1E9D-8745-A793-AE6020528249}">
      <dgm:prSet/>
      <dgm:spPr/>
      <dgm:t>
        <a:bodyPr/>
        <a:lstStyle/>
        <a:p>
          <a:endParaRPr lang="en-US"/>
        </a:p>
      </dgm:t>
    </dgm:pt>
    <dgm:pt modelId="{CD881D37-0880-8A43-88B6-1ECCD7946447}">
      <dgm:prSet phldrT="[Text]"/>
      <dgm:spPr/>
      <dgm:t>
        <a:bodyPr/>
        <a:lstStyle/>
        <a:p>
          <a:r>
            <a:rPr lang="en-US" b="0" dirty="0" smtClean="0"/>
            <a:t> XMM-Newton (CDS)</a:t>
          </a:r>
          <a:endParaRPr lang="en-US" b="0" dirty="0"/>
        </a:p>
      </dgm:t>
    </dgm:pt>
    <dgm:pt modelId="{FE687995-5139-3346-88C0-54BB16714D20}" type="parTrans" cxnId="{36FEA86F-2BB0-044C-9DE2-0BC2EB1265C6}">
      <dgm:prSet/>
      <dgm:spPr/>
      <dgm:t>
        <a:bodyPr/>
        <a:lstStyle/>
        <a:p>
          <a:endParaRPr lang="en-US"/>
        </a:p>
      </dgm:t>
    </dgm:pt>
    <dgm:pt modelId="{AEA5174D-76CA-AF47-BE86-74CC38A902AE}" type="sibTrans" cxnId="{36FEA86F-2BB0-044C-9DE2-0BC2EB1265C6}">
      <dgm:prSet/>
      <dgm:spPr/>
      <dgm:t>
        <a:bodyPr/>
        <a:lstStyle/>
        <a:p>
          <a:endParaRPr lang="en-US"/>
        </a:p>
      </dgm:t>
    </dgm:pt>
    <dgm:pt modelId="{F3138BAD-2547-9E44-B149-2557363F1925}">
      <dgm:prSet/>
      <dgm:spPr/>
      <dgm:t>
        <a:bodyPr/>
        <a:lstStyle/>
        <a:p>
          <a:r>
            <a:rPr lang="en-US" b="1" u="none" dirty="0" smtClean="0"/>
            <a:t> Catalogs:</a:t>
          </a:r>
          <a:endParaRPr lang="en-US" b="1" u="none" dirty="0"/>
        </a:p>
      </dgm:t>
    </dgm:pt>
    <dgm:pt modelId="{88414831-304C-AB48-B2C0-946057F7269C}" type="parTrans" cxnId="{38C56389-9602-F041-8076-6F084668BFC5}">
      <dgm:prSet/>
      <dgm:spPr/>
      <dgm:t>
        <a:bodyPr/>
        <a:lstStyle/>
        <a:p>
          <a:endParaRPr lang="en-US"/>
        </a:p>
      </dgm:t>
    </dgm:pt>
    <dgm:pt modelId="{F6E57361-3A9D-374F-854F-69C23A498EB0}" type="sibTrans" cxnId="{38C56389-9602-F041-8076-6F084668BFC5}">
      <dgm:prSet/>
      <dgm:spPr/>
      <dgm:t>
        <a:bodyPr/>
        <a:lstStyle/>
        <a:p>
          <a:endParaRPr lang="en-US"/>
        </a:p>
      </dgm:t>
    </dgm:pt>
    <dgm:pt modelId="{015F0EA2-D9CD-E34A-A33E-38E3263823EB}">
      <dgm:prSet/>
      <dgm:spPr/>
      <dgm:t>
        <a:bodyPr/>
        <a:lstStyle/>
        <a:p>
          <a:r>
            <a:rPr lang="en-US" b="0" dirty="0" smtClean="0"/>
            <a:t> 3XMM-DR4</a:t>
          </a:r>
          <a:endParaRPr lang="en-US" b="0" dirty="0"/>
        </a:p>
      </dgm:t>
    </dgm:pt>
    <dgm:pt modelId="{3992FD29-9964-6C43-838A-DD2467645737}" type="parTrans" cxnId="{EB3D01DC-C02E-0947-B8A3-537623F304D9}">
      <dgm:prSet/>
      <dgm:spPr/>
      <dgm:t>
        <a:bodyPr/>
        <a:lstStyle/>
        <a:p>
          <a:endParaRPr lang="en-US"/>
        </a:p>
      </dgm:t>
    </dgm:pt>
    <dgm:pt modelId="{A19087F5-E0A8-684D-8616-16A63DDAF1FE}" type="sibTrans" cxnId="{EB3D01DC-C02E-0947-B8A3-537623F304D9}">
      <dgm:prSet/>
      <dgm:spPr/>
      <dgm:t>
        <a:bodyPr/>
        <a:lstStyle/>
        <a:p>
          <a:endParaRPr lang="en-US"/>
        </a:p>
      </dgm:t>
    </dgm:pt>
    <dgm:pt modelId="{F02D32FA-13F1-0041-86E8-3BF214A99AF7}">
      <dgm:prSet/>
      <dgm:spPr/>
      <dgm:t>
        <a:bodyPr/>
        <a:lstStyle/>
        <a:p>
          <a:r>
            <a:rPr lang="en-US" b="0" dirty="0" smtClean="0"/>
            <a:t> XMM Slew</a:t>
          </a:r>
          <a:endParaRPr lang="en-US" b="0" dirty="0"/>
        </a:p>
      </dgm:t>
    </dgm:pt>
    <dgm:pt modelId="{9B417ADE-ADF9-E641-ADB9-EC5EEC1AD055}" type="parTrans" cxnId="{4AE2F470-4196-A643-9584-95DA68A279AF}">
      <dgm:prSet/>
      <dgm:spPr/>
      <dgm:t>
        <a:bodyPr/>
        <a:lstStyle/>
        <a:p>
          <a:endParaRPr lang="en-US"/>
        </a:p>
      </dgm:t>
    </dgm:pt>
    <dgm:pt modelId="{94BF3EDB-56DA-1D46-B2F6-C73597C90E51}" type="sibTrans" cxnId="{4AE2F470-4196-A643-9584-95DA68A279AF}">
      <dgm:prSet/>
      <dgm:spPr/>
      <dgm:t>
        <a:bodyPr/>
        <a:lstStyle/>
        <a:p>
          <a:endParaRPr lang="en-US"/>
        </a:p>
      </dgm:t>
    </dgm:pt>
    <dgm:pt modelId="{01C8CD9C-5FF4-9C4A-B75B-65710D7BF0E3}">
      <dgm:prSet/>
      <dgm:spPr/>
      <dgm:t>
        <a:bodyPr/>
        <a:lstStyle/>
        <a:p>
          <a:r>
            <a:rPr lang="en-US" b="0" dirty="0" smtClean="0"/>
            <a:t> XMM OM</a:t>
          </a:r>
          <a:endParaRPr lang="en-US" b="0" dirty="0"/>
        </a:p>
      </dgm:t>
    </dgm:pt>
    <dgm:pt modelId="{D8A2CA3B-2018-BB4B-BC5E-D6A2F9B8EF65}" type="parTrans" cxnId="{D735BC49-CCAC-594C-9775-9E42399D6FCB}">
      <dgm:prSet/>
      <dgm:spPr/>
      <dgm:t>
        <a:bodyPr/>
        <a:lstStyle/>
        <a:p>
          <a:endParaRPr lang="en-US"/>
        </a:p>
      </dgm:t>
    </dgm:pt>
    <dgm:pt modelId="{22159032-E416-EA4D-9C2D-04158521908C}" type="sibTrans" cxnId="{D735BC49-CCAC-594C-9775-9E42399D6FCB}">
      <dgm:prSet/>
      <dgm:spPr/>
      <dgm:t>
        <a:bodyPr/>
        <a:lstStyle/>
        <a:p>
          <a:endParaRPr lang="en-US"/>
        </a:p>
      </dgm:t>
    </dgm:pt>
    <dgm:pt modelId="{004F1B73-6DA7-6A4A-B574-BF86E407A0D1}">
      <dgm:prSet/>
      <dgm:spPr/>
      <dgm:t>
        <a:bodyPr/>
        <a:lstStyle/>
        <a:p>
          <a:r>
            <a:rPr lang="en-US" b="0" dirty="0" smtClean="0"/>
            <a:t> EXOSAT (ESA)</a:t>
          </a:r>
          <a:endParaRPr lang="en-US" b="0" dirty="0"/>
        </a:p>
      </dgm:t>
    </dgm:pt>
    <dgm:pt modelId="{EDE59FCC-5256-E645-A407-D760CFAD8AE6}" type="parTrans" cxnId="{5396EE8C-CB3F-6B4F-BA3D-9ED0B1C7C0FD}">
      <dgm:prSet/>
      <dgm:spPr/>
      <dgm:t>
        <a:bodyPr/>
        <a:lstStyle/>
        <a:p>
          <a:endParaRPr lang="en-US"/>
        </a:p>
      </dgm:t>
    </dgm:pt>
    <dgm:pt modelId="{925316F2-C589-D34E-9DCA-65F5F99DE450}" type="sibTrans" cxnId="{5396EE8C-CB3F-6B4F-BA3D-9ED0B1C7C0FD}">
      <dgm:prSet/>
      <dgm:spPr/>
      <dgm:t>
        <a:bodyPr/>
        <a:lstStyle/>
        <a:p>
          <a:endParaRPr lang="en-US"/>
        </a:p>
      </dgm:t>
    </dgm:pt>
    <dgm:pt modelId="{B2FBA38E-0A3A-DD4B-BA70-4BD950388738}">
      <dgm:prSet/>
      <dgm:spPr/>
      <dgm:t>
        <a:bodyPr/>
        <a:lstStyle/>
        <a:p>
          <a:r>
            <a:rPr lang="en-US" b="0" dirty="0" smtClean="0"/>
            <a:t> HST (ESA)</a:t>
          </a:r>
          <a:endParaRPr lang="en-US" b="0" dirty="0"/>
        </a:p>
      </dgm:t>
    </dgm:pt>
    <dgm:pt modelId="{CBDF3C37-D9F9-6A46-84BD-1BC47E7A292F}" type="parTrans" cxnId="{52C181DA-46BA-9F47-8E51-25E7166FDC24}">
      <dgm:prSet/>
      <dgm:spPr/>
      <dgm:t>
        <a:bodyPr/>
        <a:lstStyle/>
        <a:p>
          <a:endParaRPr lang="en-US"/>
        </a:p>
      </dgm:t>
    </dgm:pt>
    <dgm:pt modelId="{6FFF1567-F7E8-104E-954A-5F49E6B775E3}" type="sibTrans" cxnId="{52C181DA-46BA-9F47-8E51-25E7166FDC24}">
      <dgm:prSet/>
      <dgm:spPr/>
      <dgm:t>
        <a:bodyPr/>
        <a:lstStyle/>
        <a:p>
          <a:endParaRPr lang="en-US"/>
        </a:p>
      </dgm:t>
    </dgm:pt>
    <dgm:pt modelId="{2186AC12-3561-6E44-AA41-A9FEB61073E9}">
      <dgm:prSet/>
      <dgm:spPr/>
      <dgm:t>
        <a:bodyPr/>
        <a:lstStyle/>
        <a:p>
          <a:r>
            <a:rPr lang="en-US" b="0" dirty="0" smtClean="0"/>
            <a:t> ISO (ESA)</a:t>
          </a:r>
          <a:endParaRPr lang="en-US" b="0" dirty="0"/>
        </a:p>
      </dgm:t>
    </dgm:pt>
    <dgm:pt modelId="{F36D891D-6D42-1840-B4F2-F137488B9014}" type="parTrans" cxnId="{5F63112A-0D24-4848-9FD4-24B443C47B2B}">
      <dgm:prSet/>
      <dgm:spPr/>
      <dgm:t>
        <a:bodyPr/>
        <a:lstStyle/>
        <a:p>
          <a:endParaRPr lang="en-US"/>
        </a:p>
      </dgm:t>
    </dgm:pt>
    <dgm:pt modelId="{8CFFBA2D-4CFE-B842-9C79-EAEE981C273E}" type="sibTrans" cxnId="{5F63112A-0D24-4848-9FD4-24B443C47B2B}">
      <dgm:prSet/>
      <dgm:spPr/>
      <dgm:t>
        <a:bodyPr/>
        <a:lstStyle/>
        <a:p>
          <a:endParaRPr lang="en-US"/>
        </a:p>
      </dgm:t>
    </dgm:pt>
    <dgm:pt modelId="{F2B9816F-B5D7-A44E-94B6-1157D11C275F}">
      <dgm:prSet/>
      <dgm:spPr/>
      <dgm:t>
        <a:bodyPr/>
        <a:lstStyle/>
        <a:p>
          <a:r>
            <a:rPr lang="en-US" b="1" u="none" dirty="0" smtClean="0"/>
            <a:t>Science ready data (</a:t>
          </a:r>
          <a:r>
            <a:rPr lang="en-US" b="1" u="sng" dirty="0" smtClean="0"/>
            <a:t>imaging</a:t>
          </a:r>
          <a:r>
            <a:rPr lang="en-US" b="1" u="none" dirty="0" smtClean="0"/>
            <a:t>):</a:t>
          </a:r>
          <a:endParaRPr lang="en-US" b="1" u="none" dirty="0"/>
        </a:p>
      </dgm:t>
    </dgm:pt>
    <dgm:pt modelId="{EEF00110-8A75-0545-AC45-9CCC02B4DB64}" type="parTrans" cxnId="{59BF6B01-B667-3D4D-9975-5CDDAA9AFDEF}">
      <dgm:prSet/>
      <dgm:spPr/>
      <dgm:t>
        <a:bodyPr/>
        <a:lstStyle/>
        <a:p>
          <a:endParaRPr lang="en-US"/>
        </a:p>
      </dgm:t>
    </dgm:pt>
    <dgm:pt modelId="{543ED4CC-36DC-2843-89B3-2FA3867F8A18}" type="sibTrans" cxnId="{59BF6B01-B667-3D4D-9975-5CDDAA9AFDEF}">
      <dgm:prSet/>
      <dgm:spPr/>
      <dgm:t>
        <a:bodyPr/>
        <a:lstStyle/>
        <a:p>
          <a:endParaRPr lang="en-US"/>
        </a:p>
      </dgm:t>
    </dgm:pt>
    <dgm:pt modelId="{ECC02932-6A27-A643-AC52-B04EA1B466BF}">
      <dgm:prSet/>
      <dgm:spPr/>
      <dgm:t>
        <a:bodyPr/>
        <a:lstStyle/>
        <a:p>
          <a:r>
            <a:rPr lang="en-US" b="0" u="none" dirty="0" smtClean="0"/>
            <a:t> XMM-Newton</a:t>
          </a:r>
          <a:endParaRPr lang="en-US" b="0" u="none" dirty="0"/>
        </a:p>
      </dgm:t>
    </dgm:pt>
    <dgm:pt modelId="{59271A76-AEF9-6F4C-BB89-D65195876169}" type="parTrans" cxnId="{D6F773AB-4039-BF48-BAF0-31B0A5098035}">
      <dgm:prSet/>
      <dgm:spPr/>
      <dgm:t>
        <a:bodyPr/>
        <a:lstStyle/>
        <a:p>
          <a:endParaRPr lang="en-US"/>
        </a:p>
      </dgm:t>
    </dgm:pt>
    <dgm:pt modelId="{95D1306C-52AE-CD4B-8341-93E7B94FA18E}" type="sibTrans" cxnId="{D6F773AB-4039-BF48-BAF0-31B0A5098035}">
      <dgm:prSet/>
      <dgm:spPr/>
      <dgm:t>
        <a:bodyPr/>
        <a:lstStyle/>
        <a:p>
          <a:endParaRPr lang="en-US"/>
        </a:p>
      </dgm:t>
    </dgm:pt>
    <dgm:pt modelId="{43942E85-6F21-4648-A571-8E312FCC70FE}">
      <dgm:prSet/>
      <dgm:spPr/>
      <dgm:t>
        <a:bodyPr/>
        <a:lstStyle/>
        <a:p>
          <a:r>
            <a:rPr lang="en-US" b="0" u="none" dirty="0" smtClean="0"/>
            <a:t> HST</a:t>
          </a:r>
          <a:endParaRPr lang="en-US" b="0" u="none" dirty="0"/>
        </a:p>
      </dgm:t>
    </dgm:pt>
    <dgm:pt modelId="{6769D9E9-4AFD-4949-A358-2F7FA04DF3A7}" type="parTrans" cxnId="{B6CC2C6C-50A5-FF44-93A7-0BFCC11157F4}">
      <dgm:prSet/>
      <dgm:spPr/>
      <dgm:t>
        <a:bodyPr/>
        <a:lstStyle/>
        <a:p>
          <a:endParaRPr lang="en-US"/>
        </a:p>
      </dgm:t>
    </dgm:pt>
    <dgm:pt modelId="{7DCE5DBC-9AA3-9C43-A4AF-E50B3CC69883}" type="sibTrans" cxnId="{B6CC2C6C-50A5-FF44-93A7-0BFCC11157F4}">
      <dgm:prSet/>
      <dgm:spPr/>
      <dgm:t>
        <a:bodyPr/>
        <a:lstStyle/>
        <a:p>
          <a:endParaRPr lang="en-US"/>
        </a:p>
      </dgm:t>
    </dgm:pt>
    <dgm:pt modelId="{2A1F728A-D716-9244-8BA3-F5DE0249982F}">
      <dgm:prSet/>
      <dgm:spPr/>
      <dgm:t>
        <a:bodyPr/>
        <a:lstStyle/>
        <a:p>
          <a:r>
            <a:rPr lang="en-US" b="1" u="none" dirty="0" smtClean="0"/>
            <a:t>Catalogs:</a:t>
          </a:r>
          <a:endParaRPr lang="en-US" b="1" u="none" dirty="0"/>
        </a:p>
      </dgm:t>
    </dgm:pt>
    <dgm:pt modelId="{9ED05751-9BF1-2A46-A052-FBE84A1F98E5}" type="parTrans" cxnId="{D9C635B7-0495-394D-8742-D7859C247790}">
      <dgm:prSet/>
      <dgm:spPr/>
      <dgm:t>
        <a:bodyPr/>
        <a:lstStyle/>
        <a:p>
          <a:endParaRPr lang="en-US"/>
        </a:p>
      </dgm:t>
    </dgm:pt>
    <dgm:pt modelId="{2712589B-5303-3D4A-A8CE-8345CE43DAE4}" type="sibTrans" cxnId="{D9C635B7-0495-394D-8742-D7859C247790}">
      <dgm:prSet/>
      <dgm:spPr/>
      <dgm:t>
        <a:bodyPr/>
        <a:lstStyle/>
        <a:p>
          <a:endParaRPr lang="en-US"/>
        </a:p>
      </dgm:t>
    </dgm:pt>
    <dgm:pt modelId="{879FFA4B-E56A-DC44-B88C-B1B00CD78D79}">
      <dgm:prSet/>
      <dgm:spPr/>
      <dgm:t>
        <a:bodyPr/>
        <a:lstStyle/>
        <a:p>
          <a:r>
            <a:rPr lang="en-US" b="0" u="none" dirty="0" smtClean="0"/>
            <a:t> 3XMM-DR5</a:t>
          </a:r>
          <a:endParaRPr lang="en-US" b="0" u="none" dirty="0"/>
        </a:p>
      </dgm:t>
    </dgm:pt>
    <dgm:pt modelId="{38102E5A-F3C3-5E4C-BACB-980FB296EC8B}" type="parTrans" cxnId="{78CF4C9F-5FF3-EB48-93E9-26AF213D788E}">
      <dgm:prSet/>
      <dgm:spPr/>
      <dgm:t>
        <a:bodyPr/>
        <a:lstStyle/>
        <a:p>
          <a:endParaRPr lang="en-US"/>
        </a:p>
      </dgm:t>
    </dgm:pt>
    <dgm:pt modelId="{5A535C07-9C04-3143-994F-45ED007C97E3}" type="sibTrans" cxnId="{78CF4C9F-5FF3-EB48-93E9-26AF213D788E}">
      <dgm:prSet/>
      <dgm:spPr/>
      <dgm:t>
        <a:bodyPr/>
        <a:lstStyle/>
        <a:p>
          <a:endParaRPr lang="en-US"/>
        </a:p>
      </dgm:t>
    </dgm:pt>
    <dgm:pt modelId="{C067A078-4313-9349-857D-0042E998EB17}">
      <dgm:prSet/>
      <dgm:spPr/>
      <dgm:t>
        <a:bodyPr/>
        <a:lstStyle/>
        <a:p>
          <a:r>
            <a:rPr lang="en-US" b="0" u="none" dirty="0" smtClean="0"/>
            <a:t> XMM Slew</a:t>
          </a:r>
          <a:endParaRPr lang="en-US" b="0" u="none" dirty="0"/>
        </a:p>
      </dgm:t>
    </dgm:pt>
    <dgm:pt modelId="{683AB3FD-12AA-0D4A-AC1D-20362AE82541}" type="parTrans" cxnId="{5B406AB4-EE9D-744E-98CD-71E49EAF39B4}">
      <dgm:prSet/>
      <dgm:spPr/>
      <dgm:t>
        <a:bodyPr/>
        <a:lstStyle/>
        <a:p>
          <a:endParaRPr lang="en-US"/>
        </a:p>
      </dgm:t>
    </dgm:pt>
    <dgm:pt modelId="{4015D2B0-AC0A-3C46-9657-442BB8ADE2E2}" type="sibTrans" cxnId="{5B406AB4-EE9D-744E-98CD-71E49EAF39B4}">
      <dgm:prSet/>
      <dgm:spPr/>
      <dgm:t>
        <a:bodyPr/>
        <a:lstStyle/>
        <a:p>
          <a:endParaRPr lang="en-US"/>
        </a:p>
      </dgm:t>
    </dgm:pt>
    <dgm:pt modelId="{2433B423-CABC-2440-A110-B315B734F856}">
      <dgm:prSet/>
      <dgm:spPr/>
      <dgm:t>
        <a:bodyPr/>
        <a:lstStyle/>
        <a:p>
          <a:r>
            <a:rPr lang="en-US" b="0" u="none" dirty="0" smtClean="0"/>
            <a:t> XMM OM</a:t>
          </a:r>
          <a:endParaRPr lang="en-US" b="0" u="none" dirty="0"/>
        </a:p>
      </dgm:t>
    </dgm:pt>
    <dgm:pt modelId="{C490672E-0814-BB47-B5F5-2C71E07EF589}" type="parTrans" cxnId="{A609782D-04B8-9142-8D84-9C471FA2CB9F}">
      <dgm:prSet/>
      <dgm:spPr/>
      <dgm:t>
        <a:bodyPr/>
        <a:lstStyle/>
        <a:p>
          <a:endParaRPr lang="en-US"/>
        </a:p>
      </dgm:t>
    </dgm:pt>
    <dgm:pt modelId="{CD93A841-43CB-624D-B69B-60D24B9F1FFA}" type="sibTrans" cxnId="{A609782D-04B8-9142-8D84-9C471FA2CB9F}">
      <dgm:prSet/>
      <dgm:spPr/>
      <dgm:t>
        <a:bodyPr/>
        <a:lstStyle/>
        <a:p>
          <a:endParaRPr lang="en-US"/>
        </a:p>
      </dgm:t>
    </dgm:pt>
    <dgm:pt modelId="{3D061FE5-471E-164B-904F-042E65DFD101}">
      <dgm:prSet/>
      <dgm:spPr/>
      <dgm:t>
        <a:bodyPr/>
        <a:lstStyle/>
        <a:p>
          <a:r>
            <a:rPr lang="en-US" b="0" u="none" dirty="0" smtClean="0"/>
            <a:t> ISOCAM</a:t>
          </a:r>
          <a:endParaRPr lang="en-US" b="0" u="none" dirty="0"/>
        </a:p>
      </dgm:t>
    </dgm:pt>
    <dgm:pt modelId="{27D5A870-92B2-4844-8EC9-57FB1027AC29}" type="parTrans" cxnId="{332D9737-46B2-5740-AECD-E3D21B005271}">
      <dgm:prSet/>
      <dgm:spPr/>
      <dgm:t>
        <a:bodyPr/>
        <a:lstStyle/>
        <a:p>
          <a:endParaRPr lang="en-US"/>
        </a:p>
      </dgm:t>
    </dgm:pt>
    <dgm:pt modelId="{7869EA3B-5CAC-6140-823C-AC7C75F0775E}" type="sibTrans" cxnId="{332D9737-46B2-5740-AECD-E3D21B005271}">
      <dgm:prSet/>
      <dgm:spPr/>
      <dgm:t>
        <a:bodyPr/>
        <a:lstStyle/>
        <a:p>
          <a:endParaRPr lang="en-US"/>
        </a:p>
      </dgm:t>
    </dgm:pt>
    <dgm:pt modelId="{B0168CCB-FD1B-314E-AFDF-029F7AF0AC6A}">
      <dgm:prSet/>
      <dgm:spPr/>
      <dgm:t>
        <a:bodyPr/>
        <a:lstStyle/>
        <a:p>
          <a:r>
            <a:rPr lang="en-US" b="0" u="none" dirty="0" smtClean="0"/>
            <a:t> Hubble Source catalog</a:t>
          </a:r>
          <a:endParaRPr lang="en-US" b="0" u="none" dirty="0"/>
        </a:p>
      </dgm:t>
    </dgm:pt>
    <dgm:pt modelId="{6BE25E6B-A072-AD43-8B4A-3486868C5EA3}" type="parTrans" cxnId="{CD7DFA7D-966B-AF46-9F5B-0F26489E2778}">
      <dgm:prSet/>
      <dgm:spPr/>
      <dgm:t>
        <a:bodyPr/>
        <a:lstStyle/>
        <a:p>
          <a:endParaRPr lang="en-US"/>
        </a:p>
      </dgm:t>
    </dgm:pt>
    <dgm:pt modelId="{F1A323CD-0499-0641-9AD2-96AD6FB3FB6A}" type="sibTrans" cxnId="{CD7DFA7D-966B-AF46-9F5B-0F26489E2778}">
      <dgm:prSet/>
      <dgm:spPr/>
      <dgm:t>
        <a:bodyPr/>
        <a:lstStyle/>
        <a:p>
          <a:endParaRPr lang="en-US"/>
        </a:p>
      </dgm:t>
    </dgm:pt>
    <dgm:pt modelId="{15010F47-2143-6C47-AB8A-1F71A347B18B}">
      <dgm:prSet/>
      <dgm:spPr/>
      <dgm:t>
        <a:bodyPr/>
        <a:lstStyle/>
        <a:p>
          <a:r>
            <a:rPr lang="en-US" b="0" u="none" dirty="0" smtClean="0"/>
            <a:t> </a:t>
          </a:r>
          <a:r>
            <a:rPr lang="en-US" b="0" u="none" dirty="0" err="1" smtClean="0"/>
            <a:t>Hipparcos</a:t>
          </a:r>
          <a:endParaRPr lang="en-US" b="0" u="none" dirty="0"/>
        </a:p>
      </dgm:t>
    </dgm:pt>
    <dgm:pt modelId="{EDD6C5CD-F306-5D4D-A570-78589441D330}" type="parTrans" cxnId="{4C6CE512-985B-8E49-9224-1E54EFBDE1BB}">
      <dgm:prSet/>
      <dgm:spPr/>
      <dgm:t>
        <a:bodyPr/>
        <a:lstStyle/>
        <a:p>
          <a:endParaRPr lang="en-US"/>
        </a:p>
      </dgm:t>
    </dgm:pt>
    <dgm:pt modelId="{5FFCFD8C-7722-CE41-B173-2655C4C8BE17}" type="sibTrans" cxnId="{4C6CE512-985B-8E49-9224-1E54EFBDE1BB}">
      <dgm:prSet/>
      <dgm:spPr/>
      <dgm:t>
        <a:bodyPr/>
        <a:lstStyle/>
        <a:p>
          <a:endParaRPr lang="en-US"/>
        </a:p>
      </dgm:t>
    </dgm:pt>
    <dgm:pt modelId="{CBD2745F-D41D-8D48-A01F-8CE988CB072E}">
      <dgm:prSet/>
      <dgm:spPr/>
      <dgm:t>
        <a:bodyPr/>
        <a:lstStyle/>
        <a:p>
          <a:r>
            <a:rPr lang="en-US" b="0" u="none" dirty="0" smtClean="0"/>
            <a:t> Planck catalogs</a:t>
          </a:r>
          <a:endParaRPr lang="en-US" b="0" u="none" dirty="0"/>
        </a:p>
      </dgm:t>
    </dgm:pt>
    <dgm:pt modelId="{90A79892-370E-E54E-88B3-81B8C591B58D}" type="parTrans" cxnId="{29EB3EE4-E5C6-A546-B6FD-8F073135B6CB}">
      <dgm:prSet/>
      <dgm:spPr/>
      <dgm:t>
        <a:bodyPr/>
        <a:lstStyle/>
        <a:p>
          <a:endParaRPr lang="en-US"/>
        </a:p>
      </dgm:t>
    </dgm:pt>
    <dgm:pt modelId="{7E35DDCB-8B17-D449-A90B-C717D1EB1683}" type="sibTrans" cxnId="{29EB3EE4-E5C6-A546-B6FD-8F073135B6CB}">
      <dgm:prSet/>
      <dgm:spPr/>
      <dgm:t>
        <a:bodyPr/>
        <a:lstStyle/>
        <a:p>
          <a:endParaRPr lang="en-US"/>
        </a:p>
      </dgm:t>
    </dgm:pt>
    <dgm:pt modelId="{5AE4E9C8-9E9A-1E4A-A053-C6160B56B712}">
      <dgm:prSet/>
      <dgm:spPr/>
      <dgm:t>
        <a:bodyPr/>
        <a:lstStyle/>
        <a:p>
          <a:r>
            <a:rPr lang="en-US" b="0" u="none" dirty="0" smtClean="0"/>
            <a:t> INTEGRAL</a:t>
          </a:r>
          <a:endParaRPr lang="en-US" b="0" u="none" dirty="0"/>
        </a:p>
      </dgm:t>
    </dgm:pt>
    <dgm:pt modelId="{F05EEB9D-4763-5441-A68B-0989F2D46178}" type="parTrans" cxnId="{EC9BDA0E-90A7-3C46-BB2B-5D4D99A8F628}">
      <dgm:prSet/>
      <dgm:spPr/>
      <dgm:t>
        <a:bodyPr/>
        <a:lstStyle/>
        <a:p>
          <a:endParaRPr lang="en-US"/>
        </a:p>
      </dgm:t>
    </dgm:pt>
    <dgm:pt modelId="{4CB922FF-E5BC-9646-9387-271CA75EFC3F}" type="sibTrans" cxnId="{EC9BDA0E-90A7-3C46-BB2B-5D4D99A8F628}">
      <dgm:prSet/>
      <dgm:spPr/>
      <dgm:t>
        <a:bodyPr/>
        <a:lstStyle/>
        <a:p>
          <a:endParaRPr lang="en-US"/>
        </a:p>
      </dgm:t>
    </dgm:pt>
    <dgm:pt modelId="{5327731E-8BC9-F043-916D-F3529E5D10D2}">
      <dgm:prSet/>
      <dgm:spPr/>
      <dgm:t>
        <a:bodyPr/>
        <a:lstStyle/>
        <a:p>
          <a:r>
            <a:rPr lang="en-US" b="0" dirty="0" smtClean="0"/>
            <a:t> INTEGRAL (ESA)</a:t>
          </a:r>
          <a:endParaRPr lang="en-US" b="0" dirty="0"/>
        </a:p>
      </dgm:t>
    </dgm:pt>
    <dgm:pt modelId="{889353BC-22ED-7D4F-88C0-0D0291D474D3}" type="parTrans" cxnId="{739EE265-4AC0-7641-BFC0-65B4455C61FC}">
      <dgm:prSet/>
      <dgm:spPr/>
      <dgm:t>
        <a:bodyPr/>
        <a:lstStyle/>
        <a:p>
          <a:endParaRPr lang="en-US"/>
        </a:p>
      </dgm:t>
    </dgm:pt>
    <dgm:pt modelId="{2C8F593A-AE0A-3D45-9F9B-EC3002FEB737}" type="sibTrans" cxnId="{739EE265-4AC0-7641-BFC0-65B4455C61FC}">
      <dgm:prSet/>
      <dgm:spPr/>
      <dgm:t>
        <a:bodyPr/>
        <a:lstStyle/>
        <a:p>
          <a:endParaRPr lang="en-US"/>
        </a:p>
      </dgm:t>
    </dgm:pt>
    <dgm:pt modelId="{BDD79DD0-BBF1-6748-8A0D-E30142109CCB}">
      <dgm:prSet/>
      <dgm:spPr/>
      <dgm:t>
        <a:bodyPr/>
        <a:lstStyle/>
        <a:p>
          <a:r>
            <a:rPr lang="en-US" b="0" dirty="0" smtClean="0"/>
            <a:t> XMM-Newton (ESA)</a:t>
          </a:r>
          <a:endParaRPr lang="en-US" b="0" dirty="0"/>
        </a:p>
      </dgm:t>
    </dgm:pt>
    <dgm:pt modelId="{31B122C8-A590-A845-9D0E-17527023A419}" type="parTrans" cxnId="{D0395BA0-38AC-1642-A9D8-B3AD19BAF09C}">
      <dgm:prSet/>
      <dgm:spPr/>
      <dgm:t>
        <a:bodyPr/>
        <a:lstStyle/>
        <a:p>
          <a:endParaRPr lang="en-US"/>
        </a:p>
      </dgm:t>
    </dgm:pt>
    <dgm:pt modelId="{2B5315DF-41C8-DB4B-B7EB-C6E695709175}" type="sibTrans" cxnId="{D0395BA0-38AC-1642-A9D8-B3AD19BAF09C}">
      <dgm:prSet/>
      <dgm:spPr/>
      <dgm:t>
        <a:bodyPr/>
        <a:lstStyle/>
        <a:p>
          <a:endParaRPr lang="en-US"/>
        </a:p>
      </dgm:t>
    </dgm:pt>
    <dgm:pt modelId="{B1E5CF3E-3048-C944-9128-F017C15C73F0}">
      <dgm:prSet/>
      <dgm:spPr/>
      <dgm:t>
        <a:bodyPr/>
        <a:lstStyle/>
        <a:p>
          <a:r>
            <a:rPr lang="en-US" b="0" dirty="0" smtClean="0"/>
            <a:t> Herschel (ESA)</a:t>
          </a:r>
          <a:endParaRPr lang="en-US" b="0" dirty="0"/>
        </a:p>
      </dgm:t>
    </dgm:pt>
    <dgm:pt modelId="{10AF6A78-4AB6-5E48-8339-9115722024B6}" type="parTrans" cxnId="{1FAE1F56-8615-F641-A5D7-932576E516D1}">
      <dgm:prSet/>
      <dgm:spPr/>
      <dgm:t>
        <a:bodyPr/>
        <a:lstStyle/>
        <a:p>
          <a:endParaRPr lang="en-US"/>
        </a:p>
      </dgm:t>
    </dgm:pt>
    <dgm:pt modelId="{8C9752C5-05EB-0E47-8F4F-75D56CB972EC}" type="sibTrans" cxnId="{1FAE1F56-8615-F641-A5D7-932576E516D1}">
      <dgm:prSet/>
      <dgm:spPr/>
      <dgm:t>
        <a:bodyPr/>
        <a:lstStyle/>
        <a:p>
          <a:endParaRPr lang="en-US"/>
        </a:p>
      </dgm:t>
    </dgm:pt>
    <dgm:pt modelId="{9A64779B-2DCD-F04A-B4B8-A751518F5775}">
      <dgm:prSet/>
      <dgm:spPr/>
      <dgm:t>
        <a:bodyPr/>
        <a:lstStyle/>
        <a:p>
          <a:r>
            <a:rPr lang="en-US" b="0" dirty="0" smtClean="0"/>
            <a:t> Planck (ESA)</a:t>
          </a:r>
          <a:endParaRPr lang="en-US" b="0" dirty="0"/>
        </a:p>
      </dgm:t>
    </dgm:pt>
    <dgm:pt modelId="{C2068946-E406-2D42-A600-9B2B53B48355}" type="parTrans" cxnId="{EFF27174-7477-6443-B4DD-44B5AABB83F4}">
      <dgm:prSet/>
      <dgm:spPr/>
      <dgm:t>
        <a:bodyPr/>
        <a:lstStyle/>
        <a:p>
          <a:endParaRPr lang="en-US"/>
        </a:p>
      </dgm:t>
    </dgm:pt>
    <dgm:pt modelId="{0B16337E-19E9-9C4C-8344-6A8167CA665E}" type="sibTrans" cxnId="{EFF27174-7477-6443-B4DD-44B5AABB83F4}">
      <dgm:prSet/>
      <dgm:spPr/>
      <dgm:t>
        <a:bodyPr/>
        <a:lstStyle/>
        <a:p>
          <a:endParaRPr lang="en-US"/>
        </a:p>
      </dgm:t>
    </dgm:pt>
    <dgm:pt modelId="{6EF4A317-B1AB-C54E-A678-35F2C267671F}">
      <dgm:prSet/>
      <dgm:spPr/>
      <dgm:t>
        <a:bodyPr/>
        <a:lstStyle/>
        <a:p>
          <a:r>
            <a:rPr lang="en-US" b="1" u="none" dirty="0" smtClean="0"/>
            <a:t>Science ready data (imaging and </a:t>
          </a:r>
          <a:r>
            <a:rPr lang="en-US" b="1" u="sng" dirty="0" smtClean="0"/>
            <a:t>spectra</a:t>
          </a:r>
          <a:r>
            <a:rPr lang="en-US" b="1" u="none" dirty="0" smtClean="0"/>
            <a:t>):</a:t>
          </a:r>
          <a:endParaRPr lang="en-US" b="1" u="none" dirty="0"/>
        </a:p>
      </dgm:t>
    </dgm:pt>
    <dgm:pt modelId="{26E7F01D-7565-4F4D-9711-A3FF9E92369D}" type="parTrans" cxnId="{1FB8E681-57DF-1E4C-832E-AEF6E3C314BA}">
      <dgm:prSet/>
      <dgm:spPr/>
      <dgm:t>
        <a:bodyPr/>
        <a:lstStyle/>
        <a:p>
          <a:endParaRPr lang="en-US"/>
        </a:p>
      </dgm:t>
    </dgm:pt>
    <dgm:pt modelId="{0E6D3F45-561C-2B46-AF66-1EE783DE40DC}" type="sibTrans" cxnId="{1FB8E681-57DF-1E4C-832E-AEF6E3C314BA}">
      <dgm:prSet/>
      <dgm:spPr/>
      <dgm:t>
        <a:bodyPr/>
        <a:lstStyle/>
        <a:p>
          <a:endParaRPr lang="en-US"/>
        </a:p>
      </dgm:t>
    </dgm:pt>
    <dgm:pt modelId="{B6393B26-E7DE-3541-9A6A-EC19EBD3B531}">
      <dgm:prSet/>
      <dgm:spPr/>
      <dgm:t>
        <a:bodyPr/>
        <a:lstStyle/>
        <a:p>
          <a:r>
            <a:rPr lang="en-US" b="0" dirty="0" smtClean="0"/>
            <a:t> EXOSAT</a:t>
          </a:r>
          <a:endParaRPr lang="en-US" b="0" dirty="0"/>
        </a:p>
      </dgm:t>
    </dgm:pt>
    <dgm:pt modelId="{FCEBF939-AE94-C64B-82A9-BB054C50ACE7}" type="parTrans" cxnId="{D9ABC135-A3DF-294D-8AE0-7551B0B8FBDF}">
      <dgm:prSet/>
      <dgm:spPr/>
      <dgm:t>
        <a:bodyPr/>
        <a:lstStyle/>
        <a:p>
          <a:endParaRPr lang="en-US"/>
        </a:p>
      </dgm:t>
    </dgm:pt>
    <dgm:pt modelId="{A4408470-338C-1041-B111-8A4B9B957D75}" type="sibTrans" cxnId="{D9ABC135-A3DF-294D-8AE0-7551B0B8FBDF}">
      <dgm:prSet/>
      <dgm:spPr/>
      <dgm:t>
        <a:bodyPr/>
        <a:lstStyle/>
        <a:p>
          <a:endParaRPr lang="en-US"/>
        </a:p>
      </dgm:t>
    </dgm:pt>
    <dgm:pt modelId="{E147B4E0-4766-5A40-BA2A-1D700FC6BD30}">
      <dgm:prSet/>
      <dgm:spPr/>
      <dgm:t>
        <a:bodyPr/>
        <a:lstStyle/>
        <a:p>
          <a:r>
            <a:rPr lang="en-US" b="0" dirty="0" smtClean="0"/>
            <a:t> INTEGRAL</a:t>
          </a:r>
          <a:endParaRPr lang="en-US" b="0" dirty="0"/>
        </a:p>
      </dgm:t>
    </dgm:pt>
    <dgm:pt modelId="{5E1B7303-EF9F-BC4C-9352-576D2889191B}" type="parTrans" cxnId="{25C2DDF1-048D-A847-A897-0DB97911B070}">
      <dgm:prSet/>
      <dgm:spPr/>
      <dgm:t>
        <a:bodyPr/>
        <a:lstStyle/>
        <a:p>
          <a:endParaRPr lang="en-US"/>
        </a:p>
      </dgm:t>
    </dgm:pt>
    <dgm:pt modelId="{8C668972-5E43-114E-96FF-F8F1E52C3E92}" type="sibTrans" cxnId="{25C2DDF1-048D-A847-A897-0DB97911B070}">
      <dgm:prSet/>
      <dgm:spPr/>
      <dgm:t>
        <a:bodyPr/>
        <a:lstStyle/>
        <a:p>
          <a:endParaRPr lang="en-US"/>
        </a:p>
      </dgm:t>
    </dgm:pt>
    <dgm:pt modelId="{58D12C66-6CD9-5E45-A29B-4869840C16BA}">
      <dgm:prSet/>
      <dgm:spPr/>
      <dgm:t>
        <a:bodyPr/>
        <a:lstStyle/>
        <a:p>
          <a:r>
            <a:rPr lang="en-US" b="0" dirty="0" smtClean="0"/>
            <a:t> XMM-Newton</a:t>
          </a:r>
          <a:endParaRPr lang="en-US" b="0" dirty="0"/>
        </a:p>
      </dgm:t>
    </dgm:pt>
    <dgm:pt modelId="{D2B6ECFB-3F97-8F4A-A89D-3C01BEF6D9FC}" type="parTrans" cxnId="{7826BCD1-B53D-ED4C-8445-3AAAD9DF5E7E}">
      <dgm:prSet/>
      <dgm:spPr/>
      <dgm:t>
        <a:bodyPr/>
        <a:lstStyle/>
        <a:p>
          <a:endParaRPr lang="en-US"/>
        </a:p>
      </dgm:t>
    </dgm:pt>
    <dgm:pt modelId="{EE70D880-8E3A-644F-A1F4-90B28E257706}" type="sibTrans" cxnId="{7826BCD1-B53D-ED4C-8445-3AAAD9DF5E7E}">
      <dgm:prSet/>
      <dgm:spPr/>
      <dgm:t>
        <a:bodyPr/>
        <a:lstStyle/>
        <a:p>
          <a:endParaRPr lang="en-US"/>
        </a:p>
      </dgm:t>
    </dgm:pt>
    <dgm:pt modelId="{A8EE1136-89A3-DB4D-8B7E-F39464ADE260}">
      <dgm:prSet/>
      <dgm:spPr/>
      <dgm:t>
        <a:bodyPr/>
        <a:lstStyle/>
        <a:p>
          <a:r>
            <a:rPr lang="en-US" b="0" dirty="0" smtClean="0"/>
            <a:t> HST</a:t>
          </a:r>
          <a:endParaRPr lang="en-US" b="0" dirty="0"/>
        </a:p>
      </dgm:t>
    </dgm:pt>
    <dgm:pt modelId="{BD09652E-98C2-0648-A1A3-CD4F0150DBC0}" type="parTrans" cxnId="{75749DE7-B28D-B347-AA92-B02E5DEC0B80}">
      <dgm:prSet/>
      <dgm:spPr/>
      <dgm:t>
        <a:bodyPr/>
        <a:lstStyle/>
        <a:p>
          <a:endParaRPr lang="en-US"/>
        </a:p>
      </dgm:t>
    </dgm:pt>
    <dgm:pt modelId="{902A549F-4D3B-B547-A8C8-5C84E3D9C4F6}" type="sibTrans" cxnId="{75749DE7-B28D-B347-AA92-B02E5DEC0B80}">
      <dgm:prSet/>
      <dgm:spPr/>
      <dgm:t>
        <a:bodyPr/>
        <a:lstStyle/>
        <a:p>
          <a:endParaRPr lang="en-US"/>
        </a:p>
      </dgm:t>
    </dgm:pt>
    <dgm:pt modelId="{3235781F-A935-9847-8B3D-CFE3B4F4B300}">
      <dgm:prSet/>
      <dgm:spPr/>
      <dgm:t>
        <a:bodyPr/>
        <a:lstStyle/>
        <a:p>
          <a:r>
            <a:rPr lang="en-US" b="0" dirty="0" smtClean="0"/>
            <a:t> ISOCAM</a:t>
          </a:r>
          <a:endParaRPr lang="en-US" b="0" dirty="0"/>
        </a:p>
      </dgm:t>
    </dgm:pt>
    <dgm:pt modelId="{F3E45D92-A7A6-EA46-AC2F-B01D112FEA05}" type="parTrans" cxnId="{E61FFEA7-20C2-BB44-ABD6-18E130913A79}">
      <dgm:prSet/>
      <dgm:spPr/>
      <dgm:t>
        <a:bodyPr/>
        <a:lstStyle/>
        <a:p>
          <a:endParaRPr lang="en-US"/>
        </a:p>
      </dgm:t>
    </dgm:pt>
    <dgm:pt modelId="{C9C72A48-905E-A547-8725-6D13682E9C5D}" type="sibTrans" cxnId="{E61FFEA7-20C2-BB44-ABD6-18E130913A79}">
      <dgm:prSet/>
      <dgm:spPr/>
      <dgm:t>
        <a:bodyPr/>
        <a:lstStyle/>
        <a:p>
          <a:endParaRPr lang="en-US"/>
        </a:p>
      </dgm:t>
    </dgm:pt>
    <dgm:pt modelId="{5B2250E0-DD61-7C48-A7CA-0CAD3D58D955}">
      <dgm:prSet/>
      <dgm:spPr/>
      <dgm:t>
        <a:bodyPr/>
        <a:lstStyle/>
        <a:p>
          <a:r>
            <a:rPr lang="en-US" b="1" u="none" dirty="0" smtClean="0"/>
            <a:t>Catalogs:</a:t>
          </a:r>
          <a:endParaRPr lang="en-US" b="1" u="none" dirty="0"/>
        </a:p>
      </dgm:t>
    </dgm:pt>
    <dgm:pt modelId="{FF1C9D8C-73FA-EB4A-85AC-16347F9192E5}" type="parTrans" cxnId="{7995E447-2E3D-8946-929C-4F3B142F7189}">
      <dgm:prSet/>
      <dgm:spPr/>
      <dgm:t>
        <a:bodyPr/>
        <a:lstStyle/>
        <a:p>
          <a:endParaRPr lang="en-US"/>
        </a:p>
      </dgm:t>
    </dgm:pt>
    <dgm:pt modelId="{37E3B21E-A031-D542-A61C-D7005B23D87C}" type="sibTrans" cxnId="{7995E447-2E3D-8946-929C-4F3B142F7189}">
      <dgm:prSet/>
      <dgm:spPr/>
      <dgm:t>
        <a:bodyPr/>
        <a:lstStyle/>
        <a:p>
          <a:endParaRPr lang="en-US"/>
        </a:p>
      </dgm:t>
    </dgm:pt>
    <dgm:pt modelId="{4CC52434-0735-CE4D-95BD-AC6E0F0473C3}">
      <dgm:prSet/>
      <dgm:spPr/>
      <dgm:t>
        <a:bodyPr/>
        <a:lstStyle/>
        <a:p>
          <a:r>
            <a:rPr lang="en-US" b="0" dirty="0" smtClean="0"/>
            <a:t> 3XMM-DR6</a:t>
          </a:r>
          <a:endParaRPr lang="en-US" b="0" dirty="0"/>
        </a:p>
      </dgm:t>
    </dgm:pt>
    <dgm:pt modelId="{F06BF1ED-82F0-1842-9689-0349A29E9B75}" type="parTrans" cxnId="{4E61ECD2-341B-814D-AFB2-C6AF99ED0CCE}">
      <dgm:prSet/>
      <dgm:spPr/>
      <dgm:t>
        <a:bodyPr/>
        <a:lstStyle/>
        <a:p>
          <a:endParaRPr lang="en-US"/>
        </a:p>
      </dgm:t>
    </dgm:pt>
    <dgm:pt modelId="{9C64ADCF-3395-E040-AFD1-6440A6280880}" type="sibTrans" cxnId="{4E61ECD2-341B-814D-AFB2-C6AF99ED0CCE}">
      <dgm:prSet/>
      <dgm:spPr/>
      <dgm:t>
        <a:bodyPr/>
        <a:lstStyle/>
        <a:p>
          <a:endParaRPr lang="en-US"/>
        </a:p>
      </dgm:t>
    </dgm:pt>
    <dgm:pt modelId="{BAC91EE8-4D4F-1A47-A7CD-83E0CF050EF1}">
      <dgm:prSet/>
      <dgm:spPr/>
      <dgm:t>
        <a:bodyPr/>
        <a:lstStyle/>
        <a:p>
          <a:r>
            <a:rPr lang="en-US" b="0" dirty="0" smtClean="0"/>
            <a:t> XMM Slew</a:t>
          </a:r>
          <a:endParaRPr lang="en-US" b="0" dirty="0"/>
        </a:p>
      </dgm:t>
    </dgm:pt>
    <dgm:pt modelId="{56FEDE64-DA99-2748-82DE-1DCDB65BD02B}" type="parTrans" cxnId="{8DD21AE9-57F0-0E47-97AD-FDDDA0076D4F}">
      <dgm:prSet/>
      <dgm:spPr/>
      <dgm:t>
        <a:bodyPr/>
        <a:lstStyle/>
        <a:p>
          <a:endParaRPr lang="en-US"/>
        </a:p>
      </dgm:t>
    </dgm:pt>
    <dgm:pt modelId="{1DAF06AD-D733-844B-818F-76A12B15F590}" type="sibTrans" cxnId="{8DD21AE9-57F0-0E47-97AD-FDDDA0076D4F}">
      <dgm:prSet/>
      <dgm:spPr/>
      <dgm:t>
        <a:bodyPr/>
        <a:lstStyle/>
        <a:p>
          <a:endParaRPr lang="en-US"/>
        </a:p>
      </dgm:t>
    </dgm:pt>
    <dgm:pt modelId="{5B6FE7F9-145E-804B-91A9-963F2C07E2CD}">
      <dgm:prSet/>
      <dgm:spPr/>
      <dgm:t>
        <a:bodyPr/>
        <a:lstStyle/>
        <a:p>
          <a:r>
            <a:rPr lang="en-US" b="0" dirty="0" smtClean="0"/>
            <a:t> XMM OM</a:t>
          </a:r>
          <a:endParaRPr lang="en-US" b="0" dirty="0"/>
        </a:p>
      </dgm:t>
    </dgm:pt>
    <dgm:pt modelId="{D213119A-72D3-8E41-A9BE-CFEA8F62198D}" type="parTrans" cxnId="{0DA83924-4294-7A42-ABD1-9799FC22BA07}">
      <dgm:prSet/>
      <dgm:spPr/>
      <dgm:t>
        <a:bodyPr/>
        <a:lstStyle/>
        <a:p>
          <a:endParaRPr lang="en-US"/>
        </a:p>
      </dgm:t>
    </dgm:pt>
    <dgm:pt modelId="{4CF3E121-670F-6D40-A173-7AB8396448E1}" type="sibTrans" cxnId="{0DA83924-4294-7A42-ABD1-9799FC22BA07}">
      <dgm:prSet/>
      <dgm:spPr/>
      <dgm:t>
        <a:bodyPr/>
        <a:lstStyle/>
        <a:p>
          <a:endParaRPr lang="en-US"/>
        </a:p>
      </dgm:t>
    </dgm:pt>
    <dgm:pt modelId="{09EE6408-31A9-6549-8BF7-99E9D82E9555}">
      <dgm:prSet/>
      <dgm:spPr/>
      <dgm:t>
        <a:bodyPr/>
        <a:lstStyle/>
        <a:p>
          <a:r>
            <a:rPr lang="en-US" b="0" dirty="0" smtClean="0"/>
            <a:t> Hubble Source </a:t>
          </a:r>
          <a:r>
            <a:rPr lang="en-US" b="0" dirty="0" smtClean="0"/>
            <a:t>Catalog v2.1</a:t>
          </a:r>
          <a:endParaRPr lang="en-US" b="0" dirty="0"/>
        </a:p>
      </dgm:t>
    </dgm:pt>
    <dgm:pt modelId="{EF271593-1AFB-A742-AFC3-896BEF3FD78A}" type="parTrans" cxnId="{0C66EB01-D074-6644-A9AE-251E7EE1FAB9}">
      <dgm:prSet/>
      <dgm:spPr/>
      <dgm:t>
        <a:bodyPr/>
        <a:lstStyle/>
        <a:p>
          <a:endParaRPr lang="en-US"/>
        </a:p>
      </dgm:t>
    </dgm:pt>
    <dgm:pt modelId="{F65D46D2-C05A-3740-A422-E5FFEDB9E720}" type="sibTrans" cxnId="{0C66EB01-D074-6644-A9AE-251E7EE1FAB9}">
      <dgm:prSet/>
      <dgm:spPr/>
      <dgm:t>
        <a:bodyPr/>
        <a:lstStyle/>
        <a:p>
          <a:endParaRPr lang="en-US"/>
        </a:p>
      </dgm:t>
    </dgm:pt>
    <dgm:pt modelId="{5E2ECCA7-1414-A244-AB2F-051ED983B9B0}">
      <dgm:prSet/>
      <dgm:spPr/>
      <dgm:t>
        <a:bodyPr/>
        <a:lstStyle/>
        <a:p>
          <a:r>
            <a:rPr lang="en-US" b="0" dirty="0" smtClean="0"/>
            <a:t> </a:t>
          </a:r>
          <a:r>
            <a:rPr lang="en-US" b="0" dirty="0" err="1" smtClean="0"/>
            <a:t>Hipparcos</a:t>
          </a:r>
          <a:endParaRPr lang="en-US" b="0" dirty="0"/>
        </a:p>
      </dgm:t>
    </dgm:pt>
    <dgm:pt modelId="{42C15686-6844-6F41-961F-B7A9E862B021}" type="parTrans" cxnId="{FDD84B9B-9867-974B-B4A2-B7D2CBFA9A57}">
      <dgm:prSet/>
      <dgm:spPr/>
      <dgm:t>
        <a:bodyPr/>
        <a:lstStyle/>
        <a:p>
          <a:endParaRPr lang="en-US"/>
        </a:p>
      </dgm:t>
    </dgm:pt>
    <dgm:pt modelId="{0E9B0D48-A9B6-EA40-81F3-6344783ED1A7}" type="sibTrans" cxnId="{FDD84B9B-9867-974B-B4A2-B7D2CBFA9A57}">
      <dgm:prSet/>
      <dgm:spPr/>
      <dgm:t>
        <a:bodyPr/>
        <a:lstStyle/>
        <a:p>
          <a:endParaRPr lang="en-US"/>
        </a:p>
      </dgm:t>
    </dgm:pt>
    <dgm:pt modelId="{0FD2133E-5CD0-FA4A-B659-A758406821BA}">
      <dgm:prSet/>
      <dgm:spPr/>
      <dgm:t>
        <a:bodyPr/>
        <a:lstStyle/>
        <a:p>
          <a:r>
            <a:rPr lang="en-US" b="0" dirty="0" smtClean="0"/>
            <a:t> Planck catalogs</a:t>
          </a:r>
          <a:endParaRPr lang="en-US" b="0" dirty="0"/>
        </a:p>
      </dgm:t>
    </dgm:pt>
    <dgm:pt modelId="{1D424D12-6F61-C244-985B-283756D11C5C}" type="parTrans" cxnId="{E18D9B0B-3DD5-9443-AD3B-B85156047EDB}">
      <dgm:prSet/>
      <dgm:spPr/>
      <dgm:t>
        <a:bodyPr/>
        <a:lstStyle/>
        <a:p>
          <a:endParaRPr lang="en-US"/>
        </a:p>
      </dgm:t>
    </dgm:pt>
    <dgm:pt modelId="{C7E94378-85CA-BA4C-BDB3-BDFC9731A189}" type="sibTrans" cxnId="{E18D9B0B-3DD5-9443-AD3B-B85156047EDB}">
      <dgm:prSet/>
      <dgm:spPr/>
      <dgm:t>
        <a:bodyPr/>
        <a:lstStyle/>
        <a:p>
          <a:endParaRPr lang="en-US"/>
        </a:p>
      </dgm:t>
    </dgm:pt>
    <dgm:pt modelId="{4416C871-2624-CA45-A96C-6B47EC17FE6A}">
      <dgm:prSet/>
      <dgm:spPr/>
      <dgm:t>
        <a:bodyPr/>
        <a:lstStyle/>
        <a:p>
          <a:r>
            <a:rPr lang="en-US" b="0" dirty="0" smtClean="0"/>
            <a:t> Herschel Point Source Catalogs</a:t>
          </a:r>
          <a:endParaRPr lang="en-US" b="0" dirty="0"/>
        </a:p>
      </dgm:t>
    </dgm:pt>
    <dgm:pt modelId="{F90BB6B7-DC54-5A43-995B-EB1C31EB10DC}" type="parTrans" cxnId="{16FDFA85-E241-694E-9C4E-A66A9523D977}">
      <dgm:prSet/>
      <dgm:spPr/>
      <dgm:t>
        <a:bodyPr/>
        <a:lstStyle/>
        <a:p>
          <a:endParaRPr lang="en-US"/>
        </a:p>
      </dgm:t>
    </dgm:pt>
    <dgm:pt modelId="{0DA385F5-FD4B-214F-A16E-B9B1C5575686}" type="sibTrans" cxnId="{16FDFA85-E241-694E-9C4E-A66A9523D977}">
      <dgm:prSet/>
      <dgm:spPr/>
      <dgm:t>
        <a:bodyPr/>
        <a:lstStyle/>
        <a:p>
          <a:endParaRPr lang="en-US"/>
        </a:p>
      </dgm:t>
    </dgm:pt>
    <dgm:pt modelId="{3731D081-4C76-0947-9893-F2A50B9C1351}">
      <dgm:prSet/>
      <dgm:spPr/>
      <dgm:t>
        <a:bodyPr/>
        <a:lstStyle/>
        <a:p>
          <a:r>
            <a:rPr lang="en-US" b="0" u="none" dirty="0" smtClean="0"/>
            <a:t> Gaia</a:t>
          </a:r>
          <a:endParaRPr lang="en-US" b="0" u="none" dirty="0"/>
        </a:p>
      </dgm:t>
    </dgm:pt>
    <dgm:pt modelId="{48B24AD3-A461-804A-B3B1-2E596DD3303E}" type="parTrans" cxnId="{9EEDCF93-24B5-BA43-9579-8AF769DDA9FD}">
      <dgm:prSet/>
      <dgm:spPr/>
      <dgm:t>
        <a:bodyPr/>
        <a:lstStyle/>
        <a:p>
          <a:endParaRPr lang="en-US"/>
        </a:p>
      </dgm:t>
    </dgm:pt>
    <dgm:pt modelId="{D8268BCB-3425-B449-B576-7491FEFFCD90}" type="sibTrans" cxnId="{9EEDCF93-24B5-BA43-9579-8AF769DDA9FD}">
      <dgm:prSet/>
      <dgm:spPr/>
      <dgm:t>
        <a:bodyPr/>
        <a:lstStyle/>
        <a:p>
          <a:endParaRPr lang="en-US"/>
        </a:p>
      </dgm:t>
    </dgm:pt>
    <dgm:pt modelId="{A0D6DF96-D12F-8D4D-9251-5F61BA393362}">
      <dgm:prSet/>
      <dgm:spPr/>
      <dgm:t>
        <a:bodyPr/>
        <a:lstStyle/>
        <a:p>
          <a:r>
            <a:rPr lang="en-US" b="0" dirty="0" smtClean="0"/>
            <a:t> AKARI (ESA)</a:t>
          </a:r>
          <a:endParaRPr lang="en-US" b="0" dirty="0"/>
        </a:p>
      </dgm:t>
    </dgm:pt>
    <dgm:pt modelId="{17091C82-2289-F54E-95F1-9794F22AC3B4}" type="parTrans" cxnId="{20821259-7BC2-A840-9432-5B9D459E7F9A}">
      <dgm:prSet/>
      <dgm:spPr/>
      <dgm:t>
        <a:bodyPr/>
        <a:lstStyle/>
        <a:p>
          <a:endParaRPr lang="en-US"/>
        </a:p>
      </dgm:t>
    </dgm:pt>
    <dgm:pt modelId="{A1CA2215-EFDF-D345-88DB-7C33A62AA50B}" type="sibTrans" cxnId="{20821259-7BC2-A840-9432-5B9D459E7F9A}">
      <dgm:prSet/>
      <dgm:spPr/>
      <dgm:t>
        <a:bodyPr/>
        <a:lstStyle/>
        <a:p>
          <a:endParaRPr lang="en-US"/>
        </a:p>
      </dgm:t>
    </dgm:pt>
    <dgm:pt modelId="{DFAD9F68-87CE-474D-BEAA-8429A0E7A8BD}">
      <dgm:prSet/>
      <dgm:spPr/>
      <dgm:t>
        <a:bodyPr/>
        <a:lstStyle/>
        <a:p>
          <a:r>
            <a:rPr lang="en-US" b="0" u="none" dirty="0" smtClean="0"/>
            <a:t> AKARI catalogs</a:t>
          </a:r>
          <a:endParaRPr lang="en-US" b="0" u="none" dirty="0"/>
        </a:p>
      </dgm:t>
    </dgm:pt>
    <dgm:pt modelId="{E2019E4B-9D50-784B-9AAB-FC5A49020A4D}" type="parTrans" cxnId="{7B463C7A-926F-464F-A0DD-7EFC9ADC0F34}">
      <dgm:prSet/>
      <dgm:spPr/>
      <dgm:t>
        <a:bodyPr/>
        <a:lstStyle/>
        <a:p>
          <a:endParaRPr lang="en-US"/>
        </a:p>
      </dgm:t>
    </dgm:pt>
    <dgm:pt modelId="{57FD5235-6766-ED41-8DC5-F75126FACBC4}" type="sibTrans" cxnId="{7B463C7A-926F-464F-A0DD-7EFC9ADC0F34}">
      <dgm:prSet/>
      <dgm:spPr/>
      <dgm:t>
        <a:bodyPr/>
        <a:lstStyle/>
        <a:p>
          <a:endParaRPr lang="en-US"/>
        </a:p>
      </dgm:t>
    </dgm:pt>
    <dgm:pt modelId="{B41439C1-2281-0A47-8185-2D02331C810C}">
      <dgm:prSet/>
      <dgm:spPr/>
      <dgm:t>
        <a:bodyPr/>
        <a:lstStyle/>
        <a:p>
          <a:r>
            <a:rPr lang="en-US" b="0" u="none" dirty="0" smtClean="0"/>
            <a:t> Herschel</a:t>
          </a:r>
          <a:endParaRPr lang="en-US" b="0" u="none" dirty="0"/>
        </a:p>
      </dgm:t>
    </dgm:pt>
    <dgm:pt modelId="{970B8203-3133-F74E-B67C-75E1B45A9B12}" type="parTrans" cxnId="{1F166748-86BF-5347-B138-4ACA9231AAF2}">
      <dgm:prSet/>
      <dgm:spPr/>
      <dgm:t>
        <a:bodyPr/>
        <a:lstStyle/>
        <a:p>
          <a:endParaRPr lang="en-US"/>
        </a:p>
      </dgm:t>
    </dgm:pt>
    <dgm:pt modelId="{D60A6A24-E110-EA46-AF0E-2BE14FA67F14}" type="sibTrans" cxnId="{1F166748-86BF-5347-B138-4ACA9231AAF2}">
      <dgm:prSet/>
      <dgm:spPr/>
      <dgm:t>
        <a:bodyPr/>
        <a:lstStyle/>
        <a:p>
          <a:endParaRPr lang="en-US"/>
        </a:p>
      </dgm:t>
    </dgm:pt>
    <dgm:pt modelId="{FB78DED7-73DD-3740-9CF3-F73FD7A93FA7}">
      <dgm:prSet/>
      <dgm:spPr/>
      <dgm:t>
        <a:bodyPr/>
        <a:lstStyle/>
        <a:p>
          <a:r>
            <a:rPr lang="en-US" b="0" dirty="0" smtClean="0"/>
            <a:t> Herschel</a:t>
          </a:r>
          <a:endParaRPr lang="en-US" b="0" dirty="0"/>
        </a:p>
      </dgm:t>
    </dgm:pt>
    <dgm:pt modelId="{E3EA0E6F-BC0B-0949-BA6A-4078ED0BAF9E}" type="parTrans" cxnId="{AD6CC927-DC7C-C54D-B461-DE5E8D0D0239}">
      <dgm:prSet/>
      <dgm:spPr/>
      <dgm:t>
        <a:bodyPr/>
        <a:lstStyle/>
        <a:p>
          <a:endParaRPr lang="en-US"/>
        </a:p>
      </dgm:t>
    </dgm:pt>
    <dgm:pt modelId="{591347AE-0ABA-B047-AC0A-D6B2C4CD49F9}" type="sibTrans" cxnId="{AD6CC927-DC7C-C54D-B461-DE5E8D0D0239}">
      <dgm:prSet/>
      <dgm:spPr/>
      <dgm:t>
        <a:bodyPr/>
        <a:lstStyle/>
        <a:p>
          <a:endParaRPr lang="en-US"/>
        </a:p>
      </dgm:t>
    </dgm:pt>
    <dgm:pt modelId="{8A706ACD-F540-8146-BA48-8508C1B688C3}">
      <dgm:prSet/>
      <dgm:spPr/>
      <dgm:t>
        <a:bodyPr/>
        <a:lstStyle/>
        <a:p>
          <a:r>
            <a:rPr lang="en-US" b="0" dirty="0" smtClean="0"/>
            <a:t> AKARI catalogs</a:t>
          </a:r>
          <a:endParaRPr lang="en-US" b="0" dirty="0"/>
        </a:p>
      </dgm:t>
    </dgm:pt>
    <dgm:pt modelId="{83B1AB87-96EE-BA44-94BD-4EEF6D1BEB80}" type="parTrans" cxnId="{10B23A56-3E34-2D40-8BB3-10421B88F56E}">
      <dgm:prSet/>
      <dgm:spPr/>
      <dgm:t>
        <a:bodyPr/>
        <a:lstStyle/>
        <a:p>
          <a:endParaRPr lang="en-US"/>
        </a:p>
      </dgm:t>
    </dgm:pt>
    <dgm:pt modelId="{FE46BA01-7846-7840-A34D-EB744308C0DC}" type="sibTrans" cxnId="{10B23A56-3E34-2D40-8BB3-10421B88F56E}">
      <dgm:prSet/>
      <dgm:spPr/>
      <dgm:t>
        <a:bodyPr/>
        <a:lstStyle/>
        <a:p>
          <a:endParaRPr lang="en-US"/>
        </a:p>
      </dgm:t>
    </dgm:pt>
    <dgm:pt modelId="{EC30E935-6845-7B44-B73F-5DBEEB5EB573}">
      <dgm:prSet/>
      <dgm:spPr/>
      <dgm:t>
        <a:bodyPr/>
        <a:lstStyle/>
        <a:p>
          <a:r>
            <a:rPr lang="en-US" b="0" dirty="0" smtClean="0"/>
            <a:t> IUE</a:t>
          </a:r>
          <a:endParaRPr lang="en-US" b="0" dirty="0"/>
        </a:p>
      </dgm:t>
    </dgm:pt>
    <dgm:pt modelId="{A9310CAA-A42C-784E-A377-2E1D306B7000}" type="parTrans" cxnId="{2ACAF239-534C-9F4C-AE6F-150E60B9404B}">
      <dgm:prSet/>
      <dgm:spPr/>
      <dgm:t>
        <a:bodyPr/>
        <a:lstStyle/>
        <a:p>
          <a:endParaRPr lang="en-US"/>
        </a:p>
      </dgm:t>
    </dgm:pt>
    <dgm:pt modelId="{F27E0B8E-8155-6B4D-822D-C9C9373E923D}" type="sibTrans" cxnId="{2ACAF239-534C-9F4C-AE6F-150E60B9404B}">
      <dgm:prSet/>
      <dgm:spPr/>
      <dgm:t>
        <a:bodyPr/>
        <a:lstStyle/>
        <a:p>
          <a:endParaRPr lang="en-US"/>
        </a:p>
      </dgm:t>
    </dgm:pt>
    <dgm:pt modelId="{42389A59-AD43-3349-82FB-1DF659FAA39F}">
      <dgm:prSet/>
      <dgm:spPr/>
      <dgm:t>
        <a:bodyPr/>
        <a:lstStyle/>
        <a:p>
          <a:r>
            <a:rPr lang="en-US" b="0" u="none" dirty="0" smtClean="0"/>
            <a:t> JAXA/SUZAKU</a:t>
          </a:r>
          <a:endParaRPr lang="en-US" b="0" u="none" dirty="0"/>
        </a:p>
      </dgm:t>
    </dgm:pt>
    <dgm:pt modelId="{E8C89B34-C3D8-9046-9B49-19145AEC7A2F}" type="parTrans" cxnId="{3DE34992-6002-3946-90F5-CFB4D0C9FB00}">
      <dgm:prSet/>
      <dgm:spPr/>
      <dgm:t>
        <a:bodyPr/>
        <a:lstStyle/>
        <a:p>
          <a:endParaRPr lang="en-US"/>
        </a:p>
      </dgm:t>
    </dgm:pt>
    <dgm:pt modelId="{29010F58-8317-D24C-AB59-9B2CB35CB96D}" type="sibTrans" cxnId="{3DE34992-6002-3946-90F5-CFB4D0C9FB00}">
      <dgm:prSet/>
      <dgm:spPr/>
      <dgm:t>
        <a:bodyPr/>
        <a:lstStyle/>
        <a:p>
          <a:endParaRPr lang="en-US"/>
        </a:p>
      </dgm:t>
    </dgm:pt>
    <dgm:pt modelId="{9991C10A-C0FE-3445-AD86-9D04CC1D6D02}">
      <dgm:prSet/>
      <dgm:spPr/>
      <dgm:t>
        <a:bodyPr/>
        <a:lstStyle/>
        <a:p>
          <a:r>
            <a:rPr lang="en-US" b="0" dirty="0" smtClean="0"/>
            <a:t> JAXA/SUZAKU</a:t>
          </a:r>
          <a:endParaRPr lang="en-US" b="0" dirty="0"/>
        </a:p>
      </dgm:t>
    </dgm:pt>
    <dgm:pt modelId="{2580DA9A-B05B-F54C-A80D-A1A23C371543}" type="parTrans" cxnId="{DD4FC89C-768B-1248-A852-6DA809911C74}">
      <dgm:prSet/>
      <dgm:spPr/>
      <dgm:t>
        <a:bodyPr/>
        <a:lstStyle/>
        <a:p>
          <a:endParaRPr lang="en-US"/>
        </a:p>
      </dgm:t>
    </dgm:pt>
    <dgm:pt modelId="{5F4E7075-3C57-9C40-A0E9-08D1D89EE601}" type="sibTrans" cxnId="{DD4FC89C-768B-1248-A852-6DA809911C74}">
      <dgm:prSet/>
      <dgm:spPr/>
      <dgm:t>
        <a:bodyPr/>
        <a:lstStyle/>
        <a:p>
          <a:endParaRPr lang="en-US"/>
        </a:p>
      </dgm:t>
    </dgm:pt>
    <dgm:pt modelId="{9A9FD39A-3F0E-FF47-88E8-0BDF789BCFAD}">
      <dgm:prSet/>
      <dgm:spPr/>
      <dgm:t>
        <a:bodyPr/>
        <a:lstStyle/>
        <a:p>
          <a:r>
            <a:rPr lang="en-US" b="0" u="sng" dirty="0" smtClean="0"/>
            <a:t> Spitzer</a:t>
          </a:r>
          <a:endParaRPr lang="en-US" b="0" u="sng" dirty="0"/>
        </a:p>
      </dgm:t>
    </dgm:pt>
    <dgm:pt modelId="{8FB7D501-7E69-3847-91EA-AD0DD19CB88A}" type="parTrans" cxnId="{24963CAB-403D-D946-BD4A-C4D0C21B516E}">
      <dgm:prSet/>
      <dgm:spPr/>
      <dgm:t>
        <a:bodyPr/>
        <a:lstStyle/>
        <a:p>
          <a:endParaRPr lang="en-US"/>
        </a:p>
      </dgm:t>
    </dgm:pt>
    <dgm:pt modelId="{4B0BCCDE-6A12-C049-A89D-0EFE7308BC09}" type="sibTrans" cxnId="{24963CAB-403D-D946-BD4A-C4D0C21B516E}">
      <dgm:prSet/>
      <dgm:spPr/>
      <dgm:t>
        <a:bodyPr/>
        <a:lstStyle/>
        <a:p>
          <a:endParaRPr lang="en-US"/>
        </a:p>
      </dgm:t>
    </dgm:pt>
    <dgm:pt modelId="{3D9E8908-0EE6-8242-8BF5-B60F239308CE}" type="pres">
      <dgm:prSet presAssocID="{AC8EB6CF-4003-414C-BB53-88A1978286CC}" presName="linearFlow" presStyleCnt="0">
        <dgm:presLayoutVars>
          <dgm:dir/>
          <dgm:animLvl val="lvl"/>
          <dgm:resizeHandles val="exact"/>
        </dgm:presLayoutVars>
      </dgm:prSet>
      <dgm:spPr/>
    </dgm:pt>
    <dgm:pt modelId="{525B1D73-EDE7-BE4C-9624-DD93167FDC96}" type="pres">
      <dgm:prSet presAssocID="{FB794531-2676-D042-AD5D-4AE504DEC43D}" presName="composite" presStyleCnt="0"/>
      <dgm:spPr/>
    </dgm:pt>
    <dgm:pt modelId="{A984365F-074D-464A-810F-855CD9456CEC}" type="pres">
      <dgm:prSet presAssocID="{FB794531-2676-D042-AD5D-4AE504DEC43D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728C15-E312-1247-9EC7-BBED5F2FC1BB}" type="pres">
      <dgm:prSet presAssocID="{FB794531-2676-D042-AD5D-4AE504DEC43D}" presName="parSh" presStyleLbl="node1" presStyleIdx="0" presStyleCnt="3"/>
      <dgm:spPr/>
      <dgm:t>
        <a:bodyPr/>
        <a:lstStyle/>
        <a:p>
          <a:endParaRPr lang="en-US"/>
        </a:p>
      </dgm:t>
    </dgm:pt>
    <dgm:pt modelId="{6051A1DA-D91E-8E49-854C-7BE43BDE5187}" type="pres">
      <dgm:prSet presAssocID="{FB794531-2676-D042-AD5D-4AE504DEC43D}" presName="desTx" presStyleLbl="fgAcc1" presStyleIdx="0" presStyleCnt="3" custScaleX="1334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F4504C-A834-1449-A445-89DF3C1F011B}" type="pres">
      <dgm:prSet presAssocID="{E85725ED-53AA-054A-A07B-947B19D48FE1}" presName="sibTrans" presStyleLbl="sibTrans2D1" presStyleIdx="0" presStyleCnt="2"/>
      <dgm:spPr/>
      <dgm:t>
        <a:bodyPr/>
        <a:lstStyle/>
        <a:p>
          <a:endParaRPr lang="en-US"/>
        </a:p>
      </dgm:t>
    </dgm:pt>
    <dgm:pt modelId="{FB7B6334-5444-E74E-9483-572F61C20F52}" type="pres">
      <dgm:prSet presAssocID="{E85725ED-53AA-054A-A07B-947B19D48FE1}" presName="connTx" presStyleLbl="sibTrans2D1" presStyleIdx="0" presStyleCnt="2"/>
      <dgm:spPr/>
      <dgm:t>
        <a:bodyPr/>
        <a:lstStyle/>
        <a:p>
          <a:endParaRPr lang="en-US"/>
        </a:p>
      </dgm:t>
    </dgm:pt>
    <dgm:pt modelId="{99FCF916-CF63-244A-8083-B32B81EE125D}" type="pres">
      <dgm:prSet presAssocID="{C1F44F0E-CF34-2C42-B90C-E3E1283ACE31}" presName="composite" presStyleCnt="0"/>
      <dgm:spPr/>
    </dgm:pt>
    <dgm:pt modelId="{D539D983-B33C-3D49-9134-0A2951047AB5}" type="pres">
      <dgm:prSet presAssocID="{C1F44F0E-CF34-2C42-B90C-E3E1283ACE31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07D969-71B3-AC4F-AFF8-31692FD1C76B}" type="pres">
      <dgm:prSet presAssocID="{C1F44F0E-CF34-2C42-B90C-E3E1283ACE31}" presName="parSh" presStyleLbl="node1" presStyleIdx="1" presStyleCnt="3"/>
      <dgm:spPr/>
      <dgm:t>
        <a:bodyPr/>
        <a:lstStyle/>
        <a:p>
          <a:endParaRPr lang="en-US"/>
        </a:p>
      </dgm:t>
    </dgm:pt>
    <dgm:pt modelId="{7AE05852-DAE6-CD44-B53F-5AC5E819901E}" type="pres">
      <dgm:prSet presAssocID="{C1F44F0E-CF34-2C42-B90C-E3E1283ACE31}" presName="desTx" presStyleLbl="fgAcc1" presStyleIdx="1" presStyleCnt="3" custScaleX="1385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201805-D96E-E74A-B169-5DFB0E81092F}" type="pres">
      <dgm:prSet presAssocID="{AAD2DBA2-67A6-9544-A8F9-EA0702E504E2}" presName="sibTrans" presStyleLbl="sibTrans2D1" presStyleIdx="1" presStyleCnt="2"/>
      <dgm:spPr/>
      <dgm:t>
        <a:bodyPr/>
        <a:lstStyle/>
        <a:p>
          <a:endParaRPr lang="en-US"/>
        </a:p>
      </dgm:t>
    </dgm:pt>
    <dgm:pt modelId="{5DAB1B22-C380-4048-ADDD-CE16E7E8CC1F}" type="pres">
      <dgm:prSet presAssocID="{AAD2DBA2-67A6-9544-A8F9-EA0702E504E2}" presName="connTx" presStyleLbl="sibTrans2D1" presStyleIdx="1" presStyleCnt="2"/>
      <dgm:spPr/>
      <dgm:t>
        <a:bodyPr/>
        <a:lstStyle/>
        <a:p>
          <a:endParaRPr lang="en-US"/>
        </a:p>
      </dgm:t>
    </dgm:pt>
    <dgm:pt modelId="{81305EB7-C390-8D48-9AAA-41032F10D560}" type="pres">
      <dgm:prSet presAssocID="{28071AAF-590B-D043-88EB-3D417477DF37}" presName="composite" presStyleCnt="0"/>
      <dgm:spPr/>
    </dgm:pt>
    <dgm:pt modelId="{D7904BC9-8C0C-1C4E-ACB1-292C6633E88C}" type="pres">
      <dgm:prSet presAssocID="{28071AAF-590B-D043-88EB-3D417477DF37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E76D38-CF26-234A-8744-B7E3659D3969}" type="pres">
      <dgm:prSet presAssocID="{28071AAF-590B-D043-88EB-3D417477DF37}" presName="parSh" presStyleLbl="node1" presStyleIdx="2" presStyleCnt="3" custLinFactNeighborX="-1912"/>
      <dgm:spPr/>
      <dgm:t>
        <a:bodyPr/>
        <a:lstStyle/>
        <a:p>
          <a:endParaRPr lang="en-US"/>
        </a:p>
      </dgm:t>
    </dgm:pt>
    <dgm:pt modelId="{075ED3AE-1EFD-9A43-B368-F0A25C61188A}" type="pres">
      <dgm:prSet presAssocID="{28071AAF-590B-D043-88EB-3D417477DF37}" presName="desTx" presStyleLbl="fgAcc1" presStyleIdx="2" presStyleCnt="3" custScaleX="1371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61FFEA7-20C2-BB44-ABD6-18E130913A79}" srcId="{6EF4A317-B1AB-C54E-A678-35F2C267671F}" destId="{3235781F-A935-9847-8B3D-CFE3B4F4B300}" srcOrd="5" destOrd="0" parTransId="{F3E45D92-A7A6-EA46-AC2F-B01D112FEA05}" sibTransId="{C9C72A48-905E-A547-8725-6D13682E9C5D}"/>
    <dgm:cxn modelId="{36FEA86F-2BB0-044C-9DE2-0BC2EB1265C6}" srcId="{B5F9BA0E-ABD6-474A-84E1-AD6D0049015F}" destId="{CD881D37-0880-8A43-88B6-1ECCD7946447}" srcOrd="0" destOrd="0" parTransId="{FE687995-5139-3346-88C0-54BB16714D20}" sibTransId="{AEA5174D-76CA-AF47-BE86-74CC38A902AE}"/>
    <dgm:cxn modelId="{1152C822-1863-8B41-B438-81516E53C626}" type="presOf" srcId="{A0D6DF96-D12F-8D4D-9251-5F61BA393362}" destId="{7AE05852-DAE6-CD44-B53F-5AC5E819901E}" srcOrd="0" destOrd="6" presId="urn:microsoft.com/office/officeart/2005/8/layout/process3"/>
    <dgm:cxn modelId="{15FFBC6F-231D-574C-901A-CC487E64BA9D}" type="presOf" srcId="{E85725ED-53AA-054A-A07B-947B19D48FE1}" destId="{FB7B6334-5444-E74E-9483-572F61C20F52}" srcOrd="1" destOrd="0" presId="urn:microsoft.com/office/officeart/2005/8/layout/process3"/>
    <dgm:cxn modelId="{EAD6345F-DA0E-7140-A104-1C09B1E6A0C4}" type="presOf" srcId="{AAD2DBA2-67A6-9544-A8F9-EA0702E504E2}" destId="{9C201805-D96E-E74A-B169-5DFB0E81092F}" srcOrd="0" destOrd="0" presId="urn:microsoft.com/office/officeart/2005/8/layout/process3"/>
    <dgm:cxn modelId="{AD6CC927-DC7C-C54D-B461-DE5E8D0D0239}" srcId="{6EF4A317-B1AB-C54E-A678-35F2C267671F}" destId="{FB78DED7-73DD-3740-9CF3-F73FD7A93FA7}" srcOrd="7" destOrd="0" parTransId="{E3EA0E6F-BC0B-0949-BA6A-4078ED0BAF9E}" sibTransId="{591347AE-0ABA-B047-AC0A-D6B2C4CD49F9}"/>
    <dgm:cxn modelId="{7C6D4B9A-01AC-4643-ACD5-A076790346E4}" srcId="{B5F9BA0E-ABD6-474A-84E1-AD6D0049015F}" destId="{EC81DB5B-63C7-0045-92E9-2DF318166C65}" srcOrd="3" destOrd="0" parTransId="{C229A409-E79A-234F-B758-3C24DDAABE65}" sibTransId="{DEC42DD4-BDB6-FC4D-8045-E1504F906B92}"/>
    <dgm:cxn modelId="{E0173EAF-CB45-C14D-A98B-08AB809D0630}" type="presOf" srcId="{9A64779B-2DCD-F04A-B4B8-A751518F5775}" destId="{7AE05852-DAE6-CD44-B53F-5AC5E819901E}" srcOrd="0" destOrd="8" presId="urn:microsoft.com/office/officeart/2005/8/layout/process3"/>
    <dgm:cxn modelId="{AC6BAC86-1E9D-8745-A793-AE6020528249}" srcId="{0E4E77B8-84D0-B54C-A82B-ABB17EDFF044}" destId="{E6AF8E3F-077F-FB42-A2C2-5A0F678ED1CA}" srcOrd="2" destOrd="0" parTransId="{EEDB841F-0402-C14D-B871-BBC7A41264AE}" sibTransId="{BAE5E3A4-0F8A-5642-A247-BC2CB792E3CB}"/>
    <dgm:cxn modelId="{12E89BBA-C2DE-B148-9026-2836EF96997B}" type="presOf" srcId="{ECC02932-6A27-A643-AC52-B04EA1B466BF}" destId="{7AE05852-DAE6-CD44-B53F-5AC5E819901E}" srcOrd="0" destOrd="12" presId="urn:microsoft.com/office/officeart/2005/8/layout/process3"/>
    <dgm:cxn modelId="{B6CC2C6C-50A5-FF44-93A7-0BFCC11157F4}" srcId="{F2B9816F-B5D7-A44E-94B6-1157D11C275F}" destId="{43942E85-6F21-4648-A571-8E312FCC70FE}" srcOrd="2" destOrd="0" parTransId="{6769D9E9-4AFD-4949-A358-2F7FA04DF3A7}" sibTransId="{7DCE5DBC-9AA3-9C43-A4AF-E50B3CC69883}"/>
    <dgm:cxn modelId="{6EBCA751-F170-D24C-8EFA-DEA51CAF9B64}" type="presOf" srcId="{C1F44F0E-CF34-2C42-B90C-E3E1283ACE31}" destId="{A207D969-71B3-AC4F-AFF8-31692FD1C76B}" srcOrd="1" destOrd="0" presId="urn:microsoft.com/office/officeart/2005/8/layout/process3"/>
    <dgm:cxn modelId="{55BE3978-9DF1-7246-A88A-F9FD25C20B62}" type="presOf" srcId="{4B9E0CF7-5C59-BA4D-AE3E-FE2952BDD2F7}" destId="{6051A1DA-D91E-8E49-854C-7BE43BDE5187}" srcOrd="0" destOrd="3" presId="urn:microsoft.com/office/officeart/2005/8/layout/process3"/>
    <dgm:cxn modelId="{2F857BE6-4439-0649-A970-DDB0E039B628}" type="presOf" srcId="{5E2ECCA7-1414-A244-AB2F-051ED983B9B0}" destId="{075ED3AE-1EFD-9A43-B368-F0A25C61188A}" srcOrd="0" destOrd="15" presId="urn:microsoft.com/office/officeart/2005/8/layout/process3"/>
    <dgm:cxn modelId="{0DA83924-4294-7A42-ABD1-9799FC22BA07}" srcId="{5B2250E0-DD61-7C48-A7CA-0CAD3D58D955}" destId="{5B6FE7F9-145E-804B-91A9-963F2C07E2CD}" srcOrd="2" destOrd="0" parTransId="{D213119A-72D3-8E41-A9BE-CFEA8F62198D}" sibTransId="{4CF3E121-670F-6D40-A173-7AB8396448E1}"/>
    <dgm:cxn modelId="{6C8418EA-A6F5-DF44-9288-6361A7922A92}" srcId="{AC8EB6CF-4003-414C-BB53-88A1978286CC}" destId="{C1F44F0E-CF34-2C42-B90C-E3E1283ACE31}" srcOrd="1" destOrd="0" parTransId="{9CC98B93-DC68-9346-9DD1-D67C0DAA01DD}" sibTransId="{AAD2DBA2-67A6-9544-A8F9-EA0702E504E2}"/>
    <dgm:cxn modelId="{E2C18323-A7B9-754E-A395-1E1019951722}" type="presOf" srcId="{15010F47-2143-6C47-AB8A-1F71A347B18B}" destId="{7AE05852-DAE6-CD44-B53F-5AC5E819901E}" srcOrd="0" destOrd="22" presId="urn:microsoft.com/office/officeart/2005/8/layout/process3"/>
    <dgm:cxn modelId="{0332C8C3-4AAA-A444-8683-D1E701FF7E4B}" type="presOf" srcId="{9A9FD39A-3F0E-FF47-88E8-0BDF789BCFAD}" destId="{075ED3AE-1EFD-9A43-B368-F0A25C61188A}" srcOrd="0" destOrd="8" presId="urn:microsoft.com/office/officeart/2005/8/layout/process3"/>
    <dgm:cxn modelId="{FB0E771E-6081-D74D-9F97-496DEF0287A4}" srcId="{AC8EB6CF-4003-414C-BB53-88A1978286CC}" destId="{28071AAF-590B-D043-88EB-3D417477DF37}" srcOrd="2" destOrd="0" parTransId="{5DC37D98-A4E8-1F43-BF61-49E602F2D71A}" sibTransId="{7C8D32C2-F88B-1D44-A20E-475A0DF99790}"/>
    <dgm:cxn modelId="{CB3FD590-0BAA-D046-84D8-F25DD98C0E80}" type="presOf" srcId="{F2B9816F-B5D7-A44E-94B6-1157D11C275F}" destId="{7AE05852-DAE6-CD44-B53F-5AC5E819901E}" srcOrd="0" destOrd="10" presId="urn:microsoft.com/office/officeart/2005/8/layout/process3"/>
    <dgm:cxn modelId="{93084F70-1302-A34C-95FF-E31B2E59D349}" type="presOf" srcId="{DA62FC02-E231-0C44-82B3-F200CFD5F17E}" destId="{6051A1DA-D91E-8E49-854C-7BE43BDE5187}" srcOrd="0" destOrd="7" presId="urn:microsoft.com/office/officeart/2005/8/layout/process3"/>
    <dgm:cxn modelId="{4DE8B940-9341-994A-9DA7-B168572A73AA}" type="presOf" srcId="{FB794531-2676-D042-AD5D-4AE504DEC43D}" destId="{2B728C15-E312-1247-9EC7-BBED5F2FC1BB}" srcOrd="1" destOrd="0" presId="urn:microsoft.com/office/officeart/2005/8/layout/process3"/>
    <dgm:cxn modelId="{F42AB4B1-178A-6745-8C9E-1ED05D7C8259}" type="presOf" srcId="{AC8EB6CF-4003-414C-BB53-88A1978286CC}" destId="{3D9E8908-0EE6-8242-8BF5-B60F239308CE}" srcOrd="0" destOrd="0" presId="urn:microsoft.com/office/officeart/2005/8/layout/process3"/>
    <dgm:cxn modelId="{181F8F01-7425-A943-A4C9-B6ED4F526734}" type="presOf" srcId="{37C6B956-0D2B-4A46-8D3E-0653582A76C3}" destId="{075ED3AE-1EFD-9A43-B368-F0A25C61188A}" srcOrd="0" destOrd="0" presId="urn:microsoft.com/office/officeart/2005/8/layout/process3"/>
    <dgm:cxn modelId="{6A1D6067-6CC8-8E41-B2D1-802A54CBF745}" type="presOf" srcId="{F3138BAD-2547-9E44-B149-2557363F1925}" destId="{6051A1DA-D91E-8E49-854C-7BE43BDE5187}" srcOrd="0" destOrd="9" presId="urn:microsoft.com/office/officeart/2005/8/layout/process3"/>
    <dgm:cxn modelId="{38C56389-9602-F041-8076-6F084668BFC5}" srcId="{FB794531-2676-D042-AD5D-4AE504DEC43D}" destId="{F3138BAD-2547-9E44-B149-2557363F1925}" srcOrd="2" destOrd="0" parTransId="{88414831-304C-AB48-B2C0-946057F7269C}" sibTransId="{F6E57361-3A9D-374F-854F-69C23A498EB0}"/>
    <dgm:cxn modelId="{360DC466-F304-204D-8850-4ACEE5F068FF}" srcId="{AC8EB6CF-4003-414C-BB53-88A1978286CC}" destId="{FB794531-2676-D042-AD5D-4AE504DEC43D}" srcOrd="0" destOrd="0" parTransId="{ACEDB718-4085-2547-B275-535160F40C69}" sibTransId="{E85725ED-53AA-054A-A07B-947B19D48FE1}"/>
    <dgm:cxn modelId="{EFDEC29B-1D06-E64C-8D86-317B27BAD933}" type="presOf" srcId="{3235781F-A935-9847-8B3D-CFE3B4F4B300}" destId="{075ED3AE-1EFD-9A43-B368-F0A25C61188A}" srcOrd="0" destOrd="7" presId="urn:microsoft.com/office/officeart/2005/8/layout/process3"/>
    <dgm:cxn modelId="{4E61ECD2-341B-814D-AFB2-C6AF99ED0CCE}" srcId="{5B2250E0-DD61-7C48-A7CA-0CAD3D58D955}" destId="{4CC52434-0735-CE4D-95BD-AC6E0F0473C3}" srcOrd="0" destOrd="0" parTransId="{F06BF1ED-82F0-1842-9689-0349A29E9B75}" sibTransId="{9C64ADCF-3395-E040-AFD1-6440A6280880}"/>
    <dgm:cxn modelId="{7995E447-2E3D-8946-929C-4F3B142F7189}" srcId="{28071AAF-590B-D043-88EB-3D417477DF37}" destId="{5B2250E0-DD61-7C48-A7CA-0CAD3D58D955}" srcOrd="2" destOrd="0" parTransId="{FF1C9D8C-73FA-EB4A-85AC-16347F9192E5}" sibTransId="{37E3B21E-A031-D542-A61C-D7005B23D87C}"/>
    <dgm:cxn modelId="{33B25C04-D498-8D49-B626-5B313E76AFD5}" type="presOf" srcId="{3D061FE5-471E-164B-904F-042E65DFD101}" destId="{7AE05852-DAE6-CD44-B53F-5AC5E819901E}" srcOrd="0" destOrd="14" presId="urn:microsoft.com/office/officeart/2005/8/layout/process3"/>
    <dgm:cxn modelId="{A61021C0-32EA-5142-8AAA-8DE3CC588F23}" srcId="{0E4E77B8-84D0-B54C-A82B-ABB17EDFF044}" destId="{DA62FC02-E231-0C44-82B3-F200CFD5F17E}" srcOrd="1" destOrd="0" parTransId="{A6F6F38F-0CF5-D346-BF05-92727D289744}" sibTransId="{223C795A-325F-394F-86CA-380EDE53A494}"/>
    <dgm:cxn modelId="{25C2DDF1-048D-A847-A897-0DB97911B070}" srcId="{6EF4A317-B1AB-C54E-A678-35F2C267671F}" destId="{E147B4E0-4766-5A40-BA2A-1D700FC6BD30}" srcOrd="1" destOrd="0" parTransId="{5E1B7303-EF9F-BC4C-9352-576D2889191B}" sibTransId="{8C668972-5E43-114E-96FF-F8F1E52C3E92}"/>
    <dgm:cxn modelId="{4D3F5D6B-EBC7-D544-8EAF-D3FB66CBE6DC}" type="presOf" srcId="{B2FBA38E-0A3A-DD4B-BA70-4BD950388738}" destId="{7AE05852-DAE6-CD44-B53F-5AC5E819901E}" srcOrd="0" destOrd="4" presId="urn:microsoft.com/office/officeart/2005/8/layout/process3"/>
    <dgm:cxn modelId="{5B406AB4-EE9D-744E-98CD-71E49EAF39B4}" srcId="{2A1F728A-D716-9244-8BA3-F5DE0249982F}" destId="{C067A078-4313-9349-857D-0042E998EB17}" srcOrd="1" destOrd="0" parTransId="{683AB3FD-12AA-0D4A-AC1D-20362AE82541}" sibTransId="{4015D2B0-AC0A-3C46-9657-442BB8ADE2E2}"/>
    <dgm:cxn modelId="{7B9B3406-F53E-E747-9A19-946F572B34FE}" type="presOf" srcId="{58D12C66-6CD9-5E45-A29B-4869840C16BA}" destId="{075ED3AE-1EFD-9A43-B368-F0A25C61188A}" srcOrd="0" destOrd="4" presId="urn:microsoft.com/office/officeart/2005/8/layout/process3"/>
    <dgm:cxn modelId="{DA5F61D7-ED62-3747-B68D-2A4F46322732}" type="presOf" srcId="{A8EE1136-89A3-DB4D-8B7E-F39464ADE260}" destId="{075ED3AE-1EFD-9A43-B368-F0A25C61188A}" srcOrd="0" destOrd="6" presId="urn:microsoft.com/office/officeart/2005/8/layout/process3"/>
    <dgm:cxn modelId="{4AE2F470-4196-A643-9584-95DA68A279AF}" srcId="{F3138BAD-2547-9E44-B149-2557363F1925}" destId="{F02D32FA-13F1-0041-86E8-3BF214A99AF7}" srcOrd="1" destOrd="0" parTransId="{9B417ADE-ADF9-E641-ADB9-EC5EEC1AD055}" sibTransId="{94BF3EDB-56DA-1D46-B2F6-C73597C90E51}"/>
    <dgm:cxn modelId="{E0A74269-488B-934C-9B86-5C9D8FE7B279}" type="presOf" srcId="{BDD79DD0-BBF1-6748-8A0D-E30142109CCB}" destId="{7AE05852-DAE6-CD44-B53F-5AC5E819901E}" srcOrd="0" destOrd="3" presId="urn:microsoft.com/office/officeart/2005/8/layout/process3"/>
    <dgm:cxn modelId="{20821259-7BC2-A840-9432-5B9D459E7F9A}" srcId="{E002CA80-EFEF-A447-9C28-AFFA62C76348}" destId="{A0D6DF96-D12F-8D4D-9251-5F61BA393362}" srcOrd="5" destOrd="0" parTransId="{17091C82-2289-F54E-95F1-9794F22AC3B4}" sibTransId="{A1CA2215-EFDF-D345-88DB-7C33A62AA50B}"/>
    <dgm:cxn modelId="{2613E920-EA7A-754F-90FD-2882A61DF5A5}" type="presOf" srcId="{42389A59-AD43-3349-82FB-1DF659FAA39F}" destId="{7AE05852-DAE6-CD44-B53F-5AC5E819901E}" srcOrd="0" destOrd="16" presId="urn:microsoft.com/office/officeart/2005/8/layout/process3"/>
    <dgm:cxn modelId="{1FB8E681-57DF-1E4C-832E-AEF6E3C314BA}" srcId="{28071AAF-590B-D043-88EB-3D417477DF37}" destId="{6EF4A317-B1AB-C54E-A678-35F2C267671F}" srcOrd="1" destOrd="0" parTransId="{26E7F01D-7565-4F4D-9711-A3FF9E92369D}" sibTransId="{0E6D3F45-561C-2B46-AF66-1EE783DE40DC}"/>
    <dgm:cxn modelId="{97655F8E-3674-7441-A102-0D4EDB618F92}" type="presOf" srcId="{E85725ED-53AA-054A-A07B-947B19D48FE1}" destId="{9BF4504C-A834-1449-A445-89DF3C1F011B}" srcOrd="0" destOrd="0" presId="urn:microsoft.com/office/officeart/2005/8/layout/process3"/>
    <dgm:cxn modelId="{ADF4D085-91E2-184F-B705-0DF582D657BD}" srcId="{0E4E77B8-84D0-B54C-A82B-ABB17EDFF044}" destId="{2F42F86E-902A-8B48-8842-D2C29A62702D}" srcOrd="0" destOrd="0" parTransId="{C056CD93-E789-EA45-9444-26DEC9720E9A}" sibTransId="{1092317C-603C-3C45-8C6F-7F5462C33EF1}"/>
    <dgm:cxn modelId="{D0395BA0-38AC-1642-A9D8-B3AD19BAF09C}" srcId="{E002CA80-EFEF-A447-9C28-AFFA62C76348}" destId="{BDD79DD0-BBF1-6748-8A0D-E30142109CCB}" srcOrd="2" destOrd="0" parTransId="{31B122C8-A590-A845-9D0E-17527023A419}" sibTransId="{2B5315DF-41C8-DB4B-B7EB-C6E695709175}"/>
    <dgm:cxn modelId="{AA901963-E349-4D45-AF05-528B74B4DB55}" type="presOf" srcId="{4416C871-2624-CA45-A96C-6B47EC17FE6A}" destId="{075ED3AE-1EFD-9A43-B368-F0A25C61188A}" srcOrd="0" destOrd="18" presId="urn:microsoft.com/office/officeart/2005/8/layout/process3"/>
    <dgm:cxn modelId="{4352DA55-47E1-B54A-812A-F17022B12677}" type="presOf" srcId="{0E4E77B8-84D0-B54C-A82B-ABB17EDFF044}" destId="{6051A1DA-D91E-8E49-854C-7BE43BDE5187}" srcOrd="0" destOrd="5" presId="urn:microsoft.com/office/officeart/2005/8/layout/process3"/>
    <dgm:cxn modelId="{CD7DFA7D-966B-AF46-9F5B-0F26489E2778}" srcId="{2A1F728A-D716-9244-8BA3-F5DE0249982F}" destId="{B0168CCB-FD1B-314E-AFDF-029F7AF0AC6A}" srcOrd="3" destOrd="0" parTransId="{6BE25E6B-A072-AD43-8B4A-3486868C5EA3}" sibTransId="{F1A323CD-0499-0641-9AD2-96AD6FB3FB6A}"/>
    <dgm:cxn modelId="{B28F35AB-6CB3-5E44-B8C7-2947B4CB97E9}" type="presOf" srcId="{5AE4E9C8-9E9A-1E4A-A053-C6160B56B712}" destId="{7AE05852-DAE6-CD44-B53F-5AC5E819901E}" srcOrd="0" destOrd="11" presId="urn:microsoft.com/office/officeart/2005/8/layout/process3"/>
    <dgm:cxn modelId="{70AC960E-7215-1B41-A87A-9ED2A763FCD3}" type="presOf" srcId="{DFAD9F68-87CE-474D-BEAA-8429A0E7A8BD}" destId="{7AE05852-DAE6-CD44-B53F-5AC5E819901E}" srcOrd="0" destOrd="23" presId="urn:microsoft.com/office/officeart/2005/8/layout/process3"/>
    <dgm:cxn modelId="{FD1324C5-49B5-8B42-9E01-D92E8BE7D2AF}" type="presOf" srcId="{5B6FE7F9-145E-804B-91A9-963F2C07E2CD}" destId="{075ED3AE-1EFD-9A43-B368-F0A25C61188A}" srcOrd="0" destOrd="13" presId="urn:microsoft.com/office/officeart/2005/8/layout/process3"/>
    <dgm:cxn modelId="{14226882-18CE-0D4A-B056-708E99587782}" type="presOf" srcId="{8A706ACD-F540-8146-BA48-8508C1B688C3}" destId="{075ED3AE-1EFD-9A43-B368-F0A25C61188A}" srcOrd="0" destOrd="17" presId="urn:microsoft.com/office/officeart/2005/8/layout/process3"/>
    <dgm:cxn modelId="{0C66EB01-D074-6644-A9AE-251E7EE1FAB9}" srcId="{5B2250E0-DD61-7C48-A7CA-0CAD3D58D955}" destId="{09EE6408-31A9-6549-8BF7-99E9D82E9555}" srcOrd="3" destOrd="0" parTransId="{EF271593-1AFB-A742-AFC3-896BEF3FD78A}" sibTransId="{F65D46D2-C05A-3740-A422-E5FFEDB9E720}"/>
    <dgm:cxn modelId="{BD70B52A-72E3-CB44-A677-E4B50634F526}" type="presOf" srcId="{01C8CD9C-5FF4-9C4A-B75B-65710D7BF0E3}" destId="{6051A1DA-D91E-8E49-854C-7BE43BDE5187}" srcOrd="0" destOrd="12" presId="urn:microsoft.com/office/officeart/2005/8/layout/process3"/>
    <dgm:cxn modelId="{D9C635B7-0495-394D-8742-D7859C247790}" srcId="{C1F44F0E-CF34-2C42-B90C-E3E1283ACE31}" destId="{2A1F728A-D716-9244-8BA3-F5DE0249982F}" srcOrd="2" destOrd="0" parTransId="{9ED05751-9BF1-2A46-A052-FBE84A1F98E5}" sibTransId="{2712589B-5303-3D4A-A8CE-8345CE43DAE4}"/>
    <dgm:cxn modelId="{4C6CE512-985B-8E49-9224-1E54EFBDE1BB}" srcId="{2A1F728A-D716-9244-8BA3-F5DE0249982F}" destId="{15010F47-2143-6C47-AB8A-1F71A347B18B}" srcOrd="4" destOrd="0" parTransId="{EDD6C5CD-F306-5D4D-A570-78589441D330}" sibTransId="{5FFCFD8C-7722-CE41-B173-2655C4C8BE17}"/>
    <dgm:cxn modelId="{0066559D-A7C2-E343-B550-B7C65393DA57}" srcId="{28071AAF-590B-D043-88EB-3D417477DF37}" destId="{37C6B956-0D2B-4A46-8D3E-0653582A76C3}" srcOrd="0" destOrd="0" parTransId="{28ED2396-1C4D-9E45-ADA2-499922297BB4}" sibTransId="{FC74EA33-9013-4949-8783-76797848F6DD}"/>
    <dgm:cxn modelId="{8DD21AE9-57F0-0E47-97AD-FDDDA0076D4F}" srcId="{5B2250E0-DD61-7C48-A7CA-0CAD3D58D955}" destId="{BAC91EE8-4D4F-1A47-A7CD-83E0CF050EF1}" srcOrd="1" destOrd="0" parTransId="{56FEDE64-DA99-2748-82DE-1DCDB65BD02B}" sibTransId="{1DAF06AD-D733-844B-818F-76A12B15F590}"/>
    <dgm:cxn modelId="{DD4FC89C-768B-1248-A852-6DA809911C74}" srcId="{E002CA80-EFEF-A447-9C28-AFFA62C76348}" destId="{9991C10A-C0FE-3445-AD86-9D04CC1D6D02}" srcOrd="8" destOrd="0" parTransId="{2580DA9A-B05B-F54C-A80D-A1A23C371543}" sibTransId="{5F4E7075-3C57-9C40-A0E9-08D1D89EE601}"/>
    <dgm:cxn modelId="{7826BCD1-B53D-ED4C-8445-3AAAD9DF5E7E}" srcId="{6EF4A317-B1AB-C54E-A678-35F2C267671F}" destId="{58D12C66-6CD9-5E45-A29B-4869840C16BA}" srcOrd="2" destOrd="0" parTransId="{D2B6ECFB-3F97-8F4A-A89D-3C01BEF6D9FC}" sibTransId="{EE70D880-8E3A-644F-A1F4-90B28E257706}"/>
    <dgm:cxn modelId="{1F166748-86BF-5347-B138-4ACA9231AAF2}" srcId="{F2B9816F-B5D7-A44E-94B6-1157D11C275F}" destId="{B41439C1-2281-0A47-8185-2D02331C810C}" srcOrd="4" destOrd="0" parTransId="{970B8203-3133-F74E-B67C-75E1B45A9B12}" sibTransId="{D60A6A24-E110-EA46-AF0E-2BE14FA67F14}"/>
    <dgm:cxn modelId="{10B23A56-3E34-2D40-8BB3-10421B88F56E}" srcId="{5B2250E0-DD61-7C48-A7CA-0CAD3D58D955}" destId="{8A706ACD-F540-8146-BA48-8508C1B688C3}" srcOrd="6" destOrd="0" parTransId="{83B1AB87-96EE-BA44-94BD-4EEF6D1BEB80}" sibTransId="{FE46BA01-7846-7840-A34D-EB744308C0DC}"/>
    <dgm:cxn modelId="{7B463C7A-926F-464F-A0DD-7EFC9ADC0F34}" srcId="{2A1F728A-D716-9244-8BA3-F5DE0249982F}" destId="{DFAD9F68-87CE-474D-BEAA-8429A0E7A8BD}" srcOrd="5" destOrd="0" parTransId="{E2019E4B-9D50-784B-9AAB-FC5A49020A4D}" sibTransId="{57FD5235-6766-ED41-8DC5-F75126FACBC4}"/>
    <dgm:cxn modelId="{53B51DE6-28B6-3E43-B0D1-04F65F6DE332}" srcId="{C1F44F0E-CF34-2C42-B90C-E3E1283ACE31}" destId="{E002CA80-EFEF-A447-9C28-AFFA62C76348}" srcOrd="0" destOrd="0" parTransId="{6B35E344-2FDB-4947-813C-9F1F105A7AAB}" sibTransId="{C5C1EE41-C06A-BA4A-A672-52CDE38B0D36}"/>
    <dgm:cxn modelId="{305EE9E3-25DA-2849-BDE5-3C442AA9F902}" type="presOf" srcId="{004F1B73-6DA7-6A4A-B574-BF86E407A0D1}" destId="{7AE05852-DAE6-CD44-B53F-5AC5E819901E}" srcOrd="0" destOrd="1" presId="urn:microsoft.com/office/officeart/2005/8/layout/process3"/>
    <dgm:cxn modelId="{849F7E22-A671-9C4E-BE38-4FF6CDC3C2CF}" type="presOf" srcId="{B1E5CF3E-3048-C944-9128-F017C15C73F0}" destId="{7AE05852-DAE6-CD44-B53F-5AC5E819901E}" srcOrd="0" destOrd="7" presId="urn:microsoft.com/office/officeart/2005/8/layout/process3"/>
    <dgm:cxn modelId="{5F63112A-0D24-4848-9FD4-24B443C47B2B}" srcId="{E002CA80-EFEF-A447-9C28-AFFA62C76348}" destId="{2186AC12-3561-6E44-AA41-A9FEB61073E9}" srcOrd="4" destOrd="0" parTransId="{F36D891D-6D42-1840-B4F2-F137488B9014}" sibTransId="{8CFFBA2D-4CFE-B842-9C79-EAEE981C273E}"/>
    <dgm:cxn modelId="{78CF4C9F-5FF3-EB48-93E9-26AF213D788E}" srcId="{2A1F728A-D716-9244-8BA3-F5DE0249982F}" destId="{879FFA4B-E56A-DC44-B88C-B1B00CD78D79}" srcOrd="0" destOrd="0" parTransId="{38102E5A-F3C3-5E4C-BACB-980FB296EC8B}" sibTransId="{5A535C07-9C04-3143-994F-45ED007C97E3}"/>
    <dgm:cxn modelId="{74454FCE-AD06-3D49-AF73-33BE6BF1CEA8}" type="presOf" srcId="{B41439C1-2281-0A47-8185-2D02331C810C}" destId="{7AE05852-DAE6-CD44-B53F-5AC5E819901E}" srcOrd="0" destOrd="15" presId="urn:microsoft.com/office/officeart/2005/8/layout/process3"/>
    <dgm:cxn modelId="{1FAE1F56-8615-F641-A5D7-932576E516D1}" srcId="{E002CA80-EFEF-A447-9C28-AFFA62C76348}" destId="{B1E5CF3E-3048-C944-9128-F017C15C73F0}" srcOrd="6" destOrd="0" parTransId="{10AF6A78-4AB6-5E48-8339-9115722024B6}" sibTransId="{8C9752C5-05EB-0E47-8F4F-75D56CB972EC}"/>
    <dgm:cxn modelId="{CA292B1C-E3FF-9541-89CB-BA9C5D0FB0B1}" type="presOf" srcId="{879FFA4B-E56A-DC44-B88C-B1B00CD78D79}" destId="{7AE05852-DAE6-CD44-B53F-5AC5E819901E}" srcOrd="0" destOrd="18" presId="urn:microsoft.com/office/officeart/2005/8/layout/process3"/>
    <dgm:cxn modelId="{E12B714B-0117-F140-9DED-2CA365B6E0CB}" srcId="{B5F9BA0E-ABD6-474A-84E1-AD6D0049015F}" destId="{4B9E0CF7-5C59-BA4D-AE3E-FE2952BDD2F7}" srcOrd="2" destOrd="0" parTransId="{F64376B1-CE9B-5041-95E6-8DEFE0D0C6F8}" sibTransId="{239E1CB4-7964-6F46-9D27-036B55A27968}"/>
    <dgm:cxn modelId="{404B05A3-ED8F-E14D-B4A2-C988A5936705}" type="presOf" srcId="{2A1F728A-D716-9244-8BA3-F5DE0249982F}" destId="{7AE05852-DAE6-CD44-B53F-5AC5E819901E}" srcOrd="0" destOrd="17" presId="urn:microsoft.com/office/officeart/2005/8/layout/process3"/>
    <dgm:cxn modelId="{3DE34992-6002-3946-90F5-CFB4D0C9FB00}" srcId="{F2B9816F-B5D7-A44E-94B6-1157D11C275F}" destId="{42389A59-AD43-3349-82FB-1DF659FAA39F}" srcOrd="5" destOrd="0" parTransId="{E8C89B34-C3D8-9046-9B49-19145AEC7A2F}" sibTransId="{29010F58-8317-D24C-AB59-9B2CB35CB96D}"/>
    <dgm:cxn modelId="{52605352-EC81-434B-AB8B-22CDFC5C5610}" srcId="{B5F9BA0E-ABD6-474A-84E1-AD6D0049015F}" destId="{98D48686-0197-E748-97A1-D18BB62EB329}" srcOrd="1" destOrd="0" parTransId="{7C4D48BB-1EF9-324E-85DB-93E9A18D1F65}" sibTransId="{80D252DE-89B2-A948-9DB6-3E59C8F2214E}"/>
    <dgm:cxn modelId="{AF17181F-E8B9-F34B-94A5-BDEEEAB86C62}" type="presOf" srcId="{EC30E935-6845-7B44-B73F-5DBEEB5EB573}" destId="{075ED3AE-1EFD-9A43-B368-F0A25C61188A}" srcOrd="0" destOrd="5" presId="urn:microsoft.com/office/officeart/2005/8/layout/process3"/>
    <dgm:cxn modelId="{DCE80895-78EA-904E-8273-D073A464C50B}" type="presOf" srcId="{E147B4E0-4766-5A40-BA2A-1D700FC6BD30}" destId="{075ED3AE-1EFD-9A43-B368-F0A25C61188A}" srcOrd="0" destOrd="3" presId="urn:microsoft.com/office/officeart/2005/8/layout/process3"/>
    <dgm:cxn modelId="{92105CCC-9296-3744-A45E-A5DE57EC0CFA}" type="presOf" srcId="{3731D081-4C76-0947-9893-F2A50B9C1351}" destId="{075ED3AE-1EFD-9A43-B368-F0A25C61188A}" srcOrd="0" destOrd="16" presId="urn:microsoft.com/office/officeart/2005/8/layout/process3"/>
    <dgm:cxn modelId="{792089F7-E93D-5244-A2AC-2F9ED852A098}" type="presOf" srcId="{B6393B26-E7DE-3541-9A6A-EC19EBD3B531}" destId="{075ED3AE-1EFD-9A43-B368-F0A25C61188A}" srcOrd="0" destOrd="2" presId="urn:microsoft.com/office/officeart/2005/8/layout/process3"/>
    <dgm:cxn modelId="{D9ABC135-A3DF-294D-8AE0-7551B0B8FBDF}" srcId="{6EF4A317-B1AB-C54E-A678-35F2C267671F}" destId="{B6393B26-E7DE-3541-9A6A-EC19EBD3B531}" srcOrd="0" destOrd="0" parTransId="{FCEBF939-AE94-C64B-82A9-BB054C50ACE7}" sibTransId="{A4408470-338C-1041-B111-8A4B9B957D75}"/>
    <dgm:cxn modelId="{BE25487C-6AA6-C549-AB86-28CE333B1335}" type="presOf" srcId="{C067A078-4313-9349-857D-0042E998EB17}" destId="{7AE05852-DAE6-CD44-B53F-5AC5E819901E}" srcOrd="0" destOrd="19" presId="urn:microsoft.com/office/officeart/2005/8/layout/process3"/>
    <dgm:cxn modelId="{0A11A867-FDEE-1D48-BD54-DB2CAB678B41}" type="presOf" srcId="{4CC52434-0735-CE4D-95BD-AC6E0F0473C3}" destId="{075ED3AE-1EFD-9A43-B368-F0A25C61188A}" srcOrd="0" destOrd="11" presId="urn:microsoft.com/office/officeart/2005/8/layout/process3"/>
    <dgm:cxn modelId="{E18D9B0B-3DD5-9443-AD3B-B85156047EDB}" srcId="{5B2250E0-DD61-7C48-A7CA-0CAD3D58D955}" destId="{0FD2133E-5CD0-FA4A-B659-A758406821BA}" srcOrd="8" destOrd="0" parTransId="{1D424D12-6F61-C244-985B-283756D11C5C}" sibTransId="{C7E94378-85CA-BA4C-BDB3-BDFC9731A189}"/>
    <dgm:cxn modelId="{6BFA20C0-71E5-1C46-8ED7-04AA901AEEAE}" type="presOf" srcId="{015F0EA2-D9CD-E34A-A33E-38E3263823EB}" destId="{6051A1DA-D91E-8E49-854C-7BE43BDE5187}" srcOrd="0" destOrd="10" presId="urn:microsoft.com/office/officeart/2005/8/layout/process3"/>
    <dgm:cxn modelId="{16FDFA85-E241-694E-9C4E-A66A9523D977}" srcId="{5B2250E0-DD61-7C48-A7CA-0CAD3D58D955}" destId="{4416C871-2624-CA45-A96C-6B47EC17FE6A}" srcOrd="7" destOrd="0" parTransId="{F90BB6B7-DC54-5A43-995B-EB1C31EB10DC}" sibTransId="{0DA385F5-FD4B-214F-A16E-B9B1C5575686}"/>
    <dgm:cxn modelId="{94DBEA24-BD5C-1C4E-A154-C3EF526DB9CE}" type="presOf" srcId="{28071AAF-590B-D043-88EB-3D417477DF37}" destId="{77E76D38-CF26-234A-8744-B7E3659D3969}" srcOrd="1" destOrd="0" presId="urn:microsoft.com/office/officeart/2005/8/layout/process3"/>
    <dgm:cxn modelId="{C205684E-B827-9E4E-AD2A-499B4273510C}" type="presOf" srcId="{2F42F86E-902A-8B48-8842-D2C29A62702D}" destId="{6051A1DA-D91E-8E49-854C-7BE43BDE5187}" srcOrd="0" destOrd="6" presId="urn:microsoft.com/office/officeart/2005/8/layout/process3"/>
    <dgm:cxn modelId="{E3E29D7F-598C-364F-8970-EA939D2E7903}" type="presOf" srcId="{BAC91EE8-4D4F-1A47-A7CD-83E0CF050EF1}" destId="{075ED3AE-1EFD-9A43-B368-F0A25C61188A}" srcOrd="0" destOrd="12" presId="urn:microsoft.com/office/officeart/2005/8/layout/process3"/>
    <dgm:cxn modelId="{59BF6B01-B667-3D4D-9975-5CDDAA9AFDEF}" srcId="{C1F44F0E-CF34-2C42-B90C-E3E1283ACE31}" destId="{F2B9816F-B5D7-A44E-94B6-1157D11C275F}" srcOrd="1" destOrd="0" parTransId="{EEF00110-8A75-0545-AC45-9CCC02B4DB64}" sibTransId="{543ED4CC-36DC-2843-89B3-2FA3867F8A18}"/>
    <dgm:cxn modelId="{07F4C8FD-8E36-424F-A619-EA5C0D8F6D80}" type="presOf" srcId="{FB78DED7-73DD-3740-9CF3-F73FD7A93FA7}" destId="{075ED3AE-1EFD-9A43-B368-F0A25C61188A}" srcOrd="0" destOrd="9" presId="urn:microsoft.com/office/officeart/2005/8/layout/process3"/>
    <dgm:cxn modelId="{A609782D-04B8-9142-8D84-9C471FA2CB9F}" srcId="{2A1F728A-D716-9244-8BA3-F5DE0249982F}" destId="{2433B423-CABC-2440-A110-B315B734F856}" srcOrd="2" destOrd="0" parTransId="{C490672E-0814-BB47-B5F5-2C71E07EF589}" sibTransId="{CD93A841-43CB-624D-B69B-60D24B9F1FFA}"/>
    <dgm:cxn modelId="{ABA49D55-9A40-B84E-8762-E802059F06A5}" type="presOf" srcId="{2186AC12-3561-6E44-AA41-A9FEB61073E9}" destId="{7AE05852-DAE6-CD44-B53F-5AC5E819901E}" srcOrd="0" destOrd="5" presId="urn:microsoft.com/office/officeart/2005/8/layout/process3"/>
    <dgm:cxn modelId="{37A6EAC8-34D9-0147-9D66-613C0B825F5B}" type="presOf" srcId="{B0168CCB-FD1B-314E-AFDF-029F7AF0AC6A}" destId="{7AE05852-DAE6-CD44-B53F-5AC5E819901E}" srcOrd="0" destOrd="21" presId="urn:microsoft.com/office/officeart/2005/8/layout/process3"/>
    <dgm:cxn modelId="{52C181DA-46BA-9F47-8E51-25E7166FDC24}" srcId="{E002CA80-EFEF-A447-9C28-AFFA62C76348}" destId="{B2FBA38E-0A3A-DD4B-BA70-4BD950388738}" srcOrd="3" destOrd="0" parTransId="{CBDF3C37-D9F9-6A46-84BD-1BC47E7A292F}" sibTransId="{6FFF1567-F7E8-104E-954A-5F49E6B775E3}"/>
    <dgm:cxn modelId="{2ACAF239-534C-9F4C-AE6F-150E60B9404B}" srcId="{6EF4A317-B1AB-C54E-A678-35F2C267671F}" destId="{EC30E935-6845-7B44-B73F-5DBEEB5EB573}" srcOrd="3" destOrd="0" parTransId="{A9310CAA-A42C-784E-A377-2E1D306B7000}" sibTransId="{F27E0B8E-8155-6B4D-822D-C9C9373E923D}"/>
    <dgm:cxn modelId="{D19F46C4-1794-3047-8264-6FA859B9B281}" type="presOf" srcId="{43942E85-6F21-4648-A571-8E312FCC70FE}" destId="{7AE05852-DAE6-CD44-B53F-5AC5E819901E}" srcOrd="0" destOrd="13" presId="urn:microsoft.com/office/officeart/2005/8/layout/process3"/>
    <dgm:cxn modelId="{97826029-8338-9049-8DC1-C99498818ED7}" srcId="{FB794531-2676-D042-AD5D-4AE504DEC43D}" destId="{0E4E77B8-84D0-B54C-A82B-ABB17EDFF044}" srcOrd="1" destOrd="0" parTransId="{6EC32B72-9BFE-D445-90F0-F86C14912981}" sibTransId="{337780CC-456C-5E4B-9E3E-B8D9527E6D87}"/>
    <dgm:cxn modelId="{0C7E9AC5-752B-554D-93FE-63E5032FC67A}" type="presOf" srcId="{E002CA80-EFEF-A447-9C28-AFFA62C76348}" destId="{7AE05852-DAE6-CD44-B53F-5AC5E819901E}" srcOrd="0" destOrd="0" presId="urn:microsoft.com/office/officeart/2005/8/layout/process3"/>
    <dgm:cxn modelId="{29EB3EE4-E5C6-A546-B6FD-8F073135B6CB}" srcId="{2A1F728A-D716-9244-8BA3-F5DE0249982F}" destId="{CBD2745F-D41D-8D48-A01F-8CE988CB072E}" srcOrd="6" destOrd="0" parTransId="{90A79892-370E-E54E-88B3-81B8C591B58D}" sibTransId="{7E35DDCB-8B17-D449-A90B-C717D1EB1683}"/>
    <dgm:cxn modelId="{6DB6259C-0AD4-3449-9AA6-7767158C2744}" type="presOf" srcId="{E6AF8E3F-077F-FB42-A2C2-5A0F678ED1CA}" destId="{6051A1DA-D91E-8E49-854C-7BE43BDE5187}" srcOrd="0" destOrd="8" presId="urn:microsoft.com/office/officeart/2005/8/layout/process3"/>
    <dgm:cxn modelId="{F5B072DA-7A14-C241-9A19-C41A2E347FC0}" type="presOf" srcId="{C1F44F0E-CF34-2C42-B90C-E3E1283ACE31}" destId="{D539D983-B33C-3D49-9134-0A2951047AB5}" srcOrd="0" destOrd="0" presId="urn:microsoft.com/office/officeart/2005/8/layout/process3"/>
    <dgm:cxn modelId="{EB3D01DC-C02E-0947-B8A3-537623F304D9}" srcId="{F3138BAD-2547-9E44-B149-2557363F1925}" destId="{015F0EA2-D9CD-E34A-A33E-38E3263823EB}" srcOrd="0" destOrd="0" parTransId="{3992FD29-9964-6C43-838A-DD2467645737}" sibTransId="{A19087F5-E0A8-684D-8616-16A63DDAF1FE}"/>
    <dgm:cxn modelId="{0D3D2226-678A-6046-ADC2-08DD6D671C35}" type="presOf" srcId="{CBD2745F-D41D-8D48-A01F-8CE988CB072E}" destId="{7AE05852-DAE6-CD44-B53F-5AC5E819901E}" srcOrd="0" destOrd="24" presId="urn:microsoft.com/office/officeart/2005/8/layout/process3"/>
    <dgm:cxn modelId="{9EEDCF93-24B5-BA43-9579-8AF769DDA9FD}" srcId="{5B2250E0-DD61-7C48-A7CA-0CAD3D58D955}" destId="{3731D081-4C76-0947-9893-F2A50B9C1351}" srcOrd="5" destOrd="0" parTransId="{48B24AD3-A461-804A-B3B1-2E596DD3303E}" sibTransId="{D8268BCB-3425-B449-B576-7491FEFFCD90}"/>
    <dgm:cxn modelId="{B0676089-DF64-A847-A438-239EC0721966}" type="presOf" srcId="{98D48686-0197-E748-97A1-D18BB62EB329}" destId="{6051A1DA-D91E-8E49-854C-7BE43BDE5187}" srcOrd="0" destOrd="2" presId="urn:microsoft.com/office/officeart/2005/8/layout/process3"/>
    <dgm:cxn modelId="{923A347C-ECA3-3041-8911-45108006A736}" type="presOf" srcId="{9991C10A-C0FE-3445-AD86-9D04CC1D6D02}" destId="{7AE05852-DAE6-CD44-B53F-5AC5E819901E}" srcOrd="0" destOrd="9" presId="urn:microsoft.com/office/officeart/2005/8/layout/process3"/>
    <dgm:cxn modelId="{F7CD2ACE-5E33-B14D-8D8D-975E3A7E4A51}" type="presOf" srcId="{6EF4A317-B1AB-C54E-A678-35F2C267671F}" destId="{075ED3AE-1EFD-9A43-B368-F0A25C61188A}" srcOrd="0" destOrd="1" presId="urn:microsoft.com/office/officeart/2005/8/layout/process3"/>
    <dgm:cxn modelId="{21021B11-27AA-2445-9EE2-173F6E4400D5}" type="presOf" srcId="{09EE6408-31A9-6549-8BF7-99E9D82E9555}" destId="{075ED3AE-1EFD-9A43-B368-F0A25C61188A}" srcOrd="0" destOrd="14" presId="urn:microsoft.com/office/officeart/2005/8/layout/process3"/>
    <dgm:cxn modelId="{5BC51470-1820-EA42-A3AB-DD4F0C5A57EC}" type="presOf" srcId="{0FD2133E-5CD0-FA4A-B659-A758406821BA}" destId="{075ED3AE-1EFD-9A43-B368-F0A25C61188A}" srcOrd="0" destOrd="19" presId="urn:microsoft.com/office/officeart/2005/8/layout/process3"/>
    <dgm:cxn modelId="{5396EE8C-CB3F-6B4F-BA3D-9ED0B1C7C0FD}" srcId="{E002CA80-EFEF-A447-9C28-AFFA62C76348}" destId="{004F1B73-6DA7-6A4A-B574-BF86E407A0D1}" srcOrd="0" destOrd="0" parTransId="{EDE59FCC-5256-E645-A407-D760CFAD8AE6}" sibTransId="{925316F2-C589-D34E-9DCA-65F5F99DE450}"/>
    <dgm:cxn modelId="{739EE265-4AC0-7641-BFC0-65B4455C61FC}" srcId="{E002CA80-EFEF-A447-9C28-AFFA62C76348}" destId="{5327731E-8BC9-F043-916D-F3529E5D10D2}" srcOrd="1" destOrd="0" parTransId="{889353BC-22ED-7D4F-88C0-0D0291D474D3}" sibTransId="{2C8F593A-AE0A-3D45-9F9B-EC3002FEB737}"/>
    <dgm:cxn modelId="{1B133FBC-9C74-CB49-84F2-1145242F6F92}" srcId="{FB794531-2676-D042-AD5D-4AE504DEC43D}" destId="{B5F9BA0E-ABD6-474A-84E1-AD6D0049015F}" srcOrd="0" destOrd="0" parTransId="{044E9B63-8EF5-A545-A9B9-9361E4813354}" sibTransId="{6364811C-2AF4-3744-81D7-FBF63E746DE7}"/>
    <dgm:cxn modelId="{B6375201-8F50-6741-B856-4C8857496EB3}" type="presOf" srcId="{F02D32FA-13F1-0041-86E8-3BF214A99AF7}" destId="{6051A1DA-D91E-8E49-854C-7BE43BDE5187}" srcOrd="0" destOrd="11" presId="urn:microsoft.com/office/officeart/2005/8/layout/process3"/>
    <dgm:cxn modelId="{9530A9E2-B224-664A-84A7-CB0F3C684FCA}" type="presOf" srcId="{28071AAF-590B-D043-88EB-3D417477DF37}" destId="{D7904BC9-8C0C-1C4E-ACB1-292C6633E88C}" srcOrd="0" destOrd="0" presId="urn:microsoft.com/office/officeart/2005/8/layout/process3"/>
    <dgm:cxn modelId="{332D9737-46B2-5740-AECD-E3D21B005271}" srcId="{F2B9816F-B5D7-A44E-94B6-1157D11C275F}" destId="{3D061FE5-471E-164B-904F-042E65DFD101}" srcOrd="3" destOrd="0" parTransId="{27D5A870-92B2-4844-8EC9-57FB1027AC29}" sibTransId="{7869EA3B-5CAC-6140-823C-AC7C75F0775E}"/>
    <dgm:cxn modelId="{FDD84B9B-9867-974B-B4A2-B7D2CBFA9A57}" srcId="{5B2250E0-DD61-7C48-A7CA-0CAD3D58D955}" destId="{5E2ECCA7-1414-A244-AB2F-051ED983B9B0}" srcOrd="4" destOrd="0" parTransId="{42C15686-6844-6F41-961F-B7A9E862B021}" sibTransId="{0E9B0D48-A9B6-EA40-81F3-6344783ED1A7}"/>
    <dgm:cxn modelId="{67A5F21D-16FB-D24A-B0E8-17B7C43A988B}" type="presOf" srcId="{B5F9BA0E-ABD6-474A-84E1-AD6D0049015F}" destId="{6051A1DA-D91E-8E49-854C-7BE43BDE5187}" srcOrd="0" destOrd="0" presId="urn:microsoft.com/office/officeart/2005/8/layout/process3"/>
    <dgm:cxn modelId="{24963CAB-403D-D946-BD4A-C4D0C21B516E}" srcId="{6EF4A317-B1AB-C54E-A678-35F2C267671F}" destId="{9A9FD39A-3F0E-FF47-88E8-0BDF789BCFAD}" srcOrd="6" destOrd="0" parTransId="{8FB7D501-7E69-3847-91EA-AD0DD19CB88A}" sibTransId="{4B0BCCDE-6A12-C049-A89D-0EFE7308BC09}"/>
    <dgm:cxn modelId="{3435F2F4-52D2-4943-943E-1091088F98A4}" type="presOf" srcId="{EC81DB5B-63C7-0045-92E9-2DF318166C65}" destId="{6051A1DA-D91E-8E49-854C-7BE43BDE5187}" srcOrd="0" destOrd="4" presId="urn:microsoft.com/office/officeart/2005/8/layout/process3"/>
    <dgm:cxn modelId="{D735BC49-CCAC-594C-9775-9E42399D6FCB}" srcId="{F3138BAD-2547-9E44-B149-2557363F1925}" destId="{01C8CD9C-5FF4-9C4A-B75B-65710D7BF0E3}" srcOrd="2" destOrd="0" parTransId="{D8A2CA3B-2018-BB4B-BC5E-D6A2F9B8EF65}" sibTransId="{22159032-E416-EA4D-9C2D-04158521908C}"/>
    <dgm:cxn modelId="{EFF27174-7477-6443-B4DD-44B5AABB83F4}" srcId="{E002CA80-EFEF-A447-9C28-AFFA62C76348}" destId="{9A64779B-2DCD-F04A-B4B8-A751518F5775}" srcOrd="7" destOrd="0" parTransId="{C2068946-E406-2D42-A600-9B2B53B48355}" sibTransId="{0B16337E-19E9-9C4C-8344-6A8167CA665E}"/>
    <dgm:cxn modelId="{EC9BDA0E-90A7-3C46-BB2B-5D4D99A8F628}" srcId="{F2B9816F-B5D7-A44E-94B6-1157D11C275F}" destId="{5AE4E9C8-9E9A-1E4A-A053-C6160B56B712}" srcOrd="0" destOrd="0" parTransId="{F05EEB9D-4763-5441-A68B-0989F2D46178}" sibTransId="{4CB922FF-E5BC-9646-9387-271CA75EFC3F}"/>
    <dgm:cxn modelId="{E4288EF0-D162-CC44-A5F9-02A9E21A79C5}" type="presOf" srcId="{AAD2DBA2-67A6-9544-A8F9-EA0702E504E2}" destId="{5DAB1B22-C380-4048-ADDD-CE16E7E8CC1F}" srcOrd="1" destOrd="0" presId="urn:microsoft.com/office/officeart/2005/8/layout/process3"/>
    <dgm:cxn modelId="{4FE25338-CEC1-2449-A833-7CBA176E825B}" type="presOf" srcId="{5B2250E0-DD61-7C48-A7CA-0CAD3D58D955}" destId="{075ED3AE-1EFD-9A43-B368-F0A25C61188A}" srcOrd="0" destOrd="10" presId="urn:microsoft.com/office/officeart/2005/8/layout/process3"/>
    <dgm:cxn modelId="{75749DE7-B28D-B347-AA92-B02E5DEC0B80}" srcId="{6EF4A317-B1AB-C54E-A678-35F2C267671F}" destId="{A8EE1136-89A3-DB4D-8B7E-F39464ADE260}" srcOrd="4" destOrd="0" parTransId="{BD09652E-98C2-0648-A1A3-CD4F0150DBC0}" sibTransId="{902A549F-4D3B-B547-A8C8-5C84E3D9C4F6}"/>
    <dgm:cxn modelId="{30A0C184-9E06-8E46-BCCF-2C105E470FD6}" type="presOf" srcId="{2433B423-CABC-2440-A110-B315B734F856}" destId="{7AE05852-DAE6-CD44-B53F-5AC5E819901E}" srcOrd="0" destOrd="20" presId="urn:microsoft.com/office/officeart/2005/8/layout/process3"/>
    <dgm:cxn modelId="{0BE547BF-FC2A-3A41-9B32-E2ACD7DFB254}" type="presOf" srcId="{5327731E-8BC9-F043-916D-F3529E5D10D2}" destId="{7AE05852-DAE6-CD44-B53F-5AC5E819901E}" srcOrd="0" destOrd="2" presId="urn:microsoft.com/office/officeart/2005/8/layout/process3"/>
    <dgm:cxn modelId="{0ED7C857-EFA7-5542-A7C7-D34EF98151CC}" type="presOf" srcId="{CD881D37-0880-8A43-88B6-1ECCD7946447}" destId="{6051A1DA-D91E-8E49-854C-7BE43BDE5187}" srcOrd="0" destOrd="1" presId="urn:microsoft.com/office/officeart/2005/8/layout/process3"/>
    <dgm:cxn modelId="{4E008211-88B6-314D-829D-E6F07EC9C2DE}" type="presOf" srcId="{FB794531-2676-D042-AD5D-4AE504DEC43D}" destId="{A984365F-074D-464A-810F-855CD9456CEC}" srcOrd="0" destOrd="0" presId="urn:microsoft.com/office/officeart/2005/8/layout/process3"/>
    <dgm:cxn modelId="{D6F773AB-4039-BF48-BAF0-31B0A5098035}" srcId="{F2B9816F-B5D7-A44E-94B6-1157D11C275F}" destId="{ECC02932-6A27-A643-AC52-B04EA1B466BF}" srcOrd="1" destOrd="0" parTransId="{59271A76-AEF9-6F4C-BB89-D65195876169}" sibTransId="{95D1306C-52AE-CD4B-8341-93E7B94FA18E}"/>
    <dgm:cxn modelId="{BE7946DD-6B7B-F447-88FA-A5C2727EBDF8}" type="presParOf" srcId="{3D9E8908-0EE6-8242-8BF5-B60F239308CE}" destId="{525B1D73-EDE7-BE4C-9624-DD93167FDC96}" srcOrd="0" destOrd="0" presId="urn:microsoft.com/office/officeart/2005/8/layout/process3"/>
    <dgm:cxn modelId="{968BA248-B8BD-E04F-B911-F1AE148CE9B7}" type="presParOf" srcId="{525B1D73-EDE7-BE4C-9624-DD93167FDC96}" destId="{A984365F-074D-464A-810F-855CD9456CEC}" srcOrd="0" destOrd="0" presId="urn:microsoft.com/office/officeart/2005/8/layout/process3"/>
    <dgm:cxn modelId="{6E313603-FDCB-7E46-9417-F187703D9AED}" type="presParOf" srcId="{525B1D73-EDE7-BE4C-9624-DD93167FDC96}" destId="{2B728C15-E312-1247-9EC7-BBED5F2FC1BB}" srcOrd="1" destOrd="0" presId="urn:microsoft.com/office/officeart/2005/8/layout/process3"/>
    <dgm:cxn modelId="{796CC276-88C9-8D43-94D0-F5C4C3071D01}" type="presParOf" srcId="{525B1D73-EDE7-BE4C-9624-DD93167FDC96}" destId="{6051A1DA-D91E-8E49-854C-7BE43BDE5187}" srcOrd="2" destOrd="0" presId="urn:microsoft.com/office/officeart/2005/8/layout/process3"/>
    <dgm:cxn modelId="{B177F6C8-1D5D-E74C-B166-95B96CCAF926}" type="presParOf" srcId="{3D9E8908-0EE6-8242-8BF5-B60F239308CE}" destId="{9BF4504C-A834-1449-A445-89DF3C1F011B}" srcOrd="1" destOrd="0" presId="urn:microsoft.com/office/officeart/2005/8/layout/process3"/>
    <dgm:cxn modelId="{0750DC85-35A8-A548-965E-0CD9871D058F}" type="presParOf" srcId="{9BF4504C-A834-1449-A445-89DF3C1F011B}" destId="{FB7B6334-5444-E74E-9483-572F61C20F52}" srcOrd="0" destOrd="0" presId="urn:microsoft.com/office/officeart/2005/8/layout/process3"/>
    <dgm:cxn modelId="{2C507419-E6EA-6E4C-B677-6A82B2A9CC5C}" type="presParOf" srcId="{3D9E8908-0EE6-8242-8BF5-B60F239308CE}" destId="{99FCF916-CF63-244A-8083-B32B81EE125D}" srcOrd="2" destOrd="0" presId="urn:microsoft.com/office/officeart/2005/8/layout/process3"/>
    <dgm:cxn modelId="{8311C0E1-67D2-E443-AF39-6318F2BC40AF}" type="presParOf" srcId="{99FCF916-CF63-244A-8083-B32B81EE125D}" destId="{D539D983-B33C-3D49-9134-0A2951047AB5}" srcOrd="0" destOrd="0" presId="urn:microsoft.com/office/officeart/2005/8/layout/process3"/>
    <dgm:cxn modelId="{8818E6D9-5E83-A14B-9047-CD3B45A37CC6}" type="presParOf" srcId="{99FCF916-CF63-244A-8083-B32B81EE125D}" destId="{A207D969-71B3-AC4F-AFF8-31692FD1C76B}" srcOrd="1" destOrd="0" presId="urn:microsoft.com/office/officeart/2005/8/layout/process3"/>
    <dgm:cxn modelId="{C68E3843-5699-F843-8E99-268B8886CCCA}" type="presParOf" srcId="{99FCF916-CF63-244A-8083-B32B81EE125D}" destId="{7AE05852-DAE6-CD44-B53F-5AC5E819901E}" srcOrd="2" destOrd="0" presId="urn:microsoft.com/office/officeart/2005/8/layout/process3"/>
    <dgm:cxn modelId="{27169EAB-C029-CB4F-A60A-A44FF78C7328}" type="presParOf" srcId="{3D9E8908-0EE6-8242-8BF5-B60F239308CE}" destId="{9C201805-D96E-E74A-B169-5DFB0E81092F}" srcOrd="3" destOrd="0" presId="urn:microsoft.com/office/officeart/2005/8/layout/process3"/>
    <dgm:cxn modelId="{A75761A5-29E1-3A47-B0B3-6EA861262799}" type="presParOf" srcId="{9C201805-D96E-E74A-B169-5DFB0E81092F}" destId="{5DAB1B22-C380-4048-ADDD-CE16E7E8CC1F}" srcOrd="0" destOrd="0" presId="urn:microsoft.com/office/officeart/2005/8/layout/process3"/>
    <dgm:cxn modelId="{D352A9CA-8252-9C44-BCD8-4B07F67861E6}" type="presParOf" srcId="{3D9E8908-0EE6-8242-8BF5-B60F239308CE}" destId="{81305EB7-C390-8D48-9AAA-41032F10D560}" srcOrd="4" destOrd="0" presId="urn:microsoft.com/office/officeart/2005/8/layout/process3"/>
    <dgm:cxn modelId="{F81F35CD-1103-A449-B36D-FC7562D664D6}" type="presParOf" srcId="{81305EB7-C390-8D48-9AAA-41032F10D560}" destId="{D7904BC9-8C0C-1C4E-ACB1-292C6633E88C}" srcOrd="0" destOrd="0" presId="urn:microsoft.com/office/officeart/2005/8/layout/process3"/>
    <dgm:cxn modelId="{D27F99B6-B2F4-B946-82CF-58248BD50861}" type="presParOf" srcId="{81305EB7-C390-8D48-9AAA-41032F10D560}" destId="{77E76D38-CF26-234A-8744-B7E3659D3969}" srcOrd="1" destOrd="0" presId="urn:microsoft.com/office/officeart/2005/8/layout/process3"/>
    <dgm:cxn modelId="{C95E2003-63C5-6E48-9D9F-96221F2D9B33}" type="presParOf" srcId="{81305EB7-C390-8D48-9AAA-41032F10D560}" destId="{075ED3AE-1EFD-9A43-B368-F0A25C61188A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8EB6CF-4003-414C-BB53-88A1978286CC}" type="doc">
      <dgm:prSet loTypeId="urn:microsoft.com/office/officeart/2005/8/layout/process3" loCatId="" qsTypeId="urn:microsoft.com/office/officeart/2005/8/quickstyle/simple4" qsCatId="simple" csTypeId="urn:microsoft.com/office/officeart/2005/8/colors/accent1_2" csCatId="accent1" phldr="1"/>
      <dgm:spPr/>
    </dgm:pt>
    <dgm:pt modelId="{FB794531-2676-D042-AD5D-4AE504DEC43D}">
      <dgm:prSet phldrT="[Text]"/>
      <dgm:spPr/>
      <dgm:t>
        <a:bodyPr/>
        <a:lstStyle/>
        <a:p>
          <a:r>
            <a:rPr lang="en-US" dirty="0" smtClean="0"/>
            <a:t>Prototype </a:t>
          </a:r>
        </a:p>
        <a:p>
          <a:r>
            <a:rPr lang="en-US" dirty="0" smtClean="0"/>
            <a:t>(summer 2014)</a:t>
          </a:r>
          <a:endParaRPr lang="en-US" dirty="0"/>
        </a:p>
      </dgm:t>
    </dgm:pt>
    <dgm:pt modelId="{ACEDB718-4085-2547-B275-535160F40C69}" type="parTrans" cxnId="{360DC466-F304-204D-8850-4ACEE5F068FF}">
      <dgm:prSet/>
      <dgm:spPr/>
      <dgm:t>
        <a:bodyPr/>
        <a:lstStyle/>
        <a:p>
          <a:endParaRPr lang="en-US"/>
        </a:p>
      </dgm:t>
    </dgm:pt>
    <dgm:pt modelId="{E85725ED-53AA-054A-A07B-947B19D48FE1}" type="sibTrans" cxnId="{360DC466-F304-204D-8850-4ACEE5F068FF}">
      <dgm:prSet/>
      <dgm:spPr/>
      <dgm:t>
        <a:bodyPr/>
        <a:lstStyle/>
        <a:p>
          <a:endParaRPr lang="en-US"/>
        </a:p>
      </dgm:t>
    </dgm:pt>
    <dgm:pt modelId="{C1F44F0E-CF34-2C42-B90C-E3E1283ACE31}">
      <dgm:prSet phldrT="[Text]"/>
      <dgm:spPr/>
      <dgm:t>
        <a:bodyPr/>
        <a:lstStyle/>
        <a:p>
          <a:r>
            <a:rPr lang="en-US" dirty="0" smtClean="0"/>
            <a:t>First Release </a:t>
          </a:r>
        </a:p>
        <a:p>
          <a:r>
            <a:rPr lang="en-US" dirty="0" smtClean="0"/>
            <a:t>(May 2016)</a:t>
          </a:r>
          <a:endParaRPr lang="en-US" dirty="0"/>
        </a:p>
      </dgm:t>
    </dgm:pt>
    <dgm:pt modelId="{9CC98B93-DC68-9346-9DD1-D67C0DAA01DD}" type="parTrans" cxnId="{6C8418EA-A6F5-DF44-9288-6361A7922A92}">
      <dgm:prSet/>
      <dgm:spPr/>
      <dgm:t>
        <a:bodyPr/>
        <a:lstStyle/>
        <a:p>
          <a:endParaRPr lang="en-US"/>
        </a:p>
      </dgm:t>
    </dgm:pt>
    <dgm:pt modelId="{AAD2DBA2-67A6-9544-A8F9-EA0702E504E2}" type="sibTrans" cxnId="{6C8418EA-A6F5-DF44-9288-6361A7922A92}">
      <dgm:prSet/>
      <dgm:spPr/>
      <dgm:t>
        <a:bodyPr/>
        <a:lstStyle/>
        <a:p>
          <a:endParaRPr lang="en-US"/>
        </a:p>
      </dgm:t>
    </dgm:pt>
    <dgm:pt modelId="{28071AAF-590B-D043-88EB-3D417477DF37}">
      <dgm:prSet phldrT="[Text]"/>
      <dgm:spPr/>
      <dgm:t>
        <a:bodyPr/>
        <a:lstStyle/>
        <a:p>
          <a:r>
            <a:rPr lang="en-US" dirty="0" smtClean="0"/>
            <a:t>Second release </a:t>
          </a:r>
        </a:p>
        <a:p>
          <a:r>
            <a:rPr lang="en-US" dirty="0" smtClean="0"/>
            <a:t>(fall 2016)</a:t>
          </a:r>
          <a:endParaRPr lang="en-US" dirty="0"/>
        </a:p>
      </dgm:t>
    </dgm:pt>
    <dgm:pt modelId="{5DC37D98-A4E8-1F43-BF61-49E602F2D71A}" type="parTrans" cxnId="{FB0E771E-6081-D74D-9F97-496DEF0287A4}">
      <dgm:prSet/>
      <dgm:spPr/>
      <dgm:t>
        <a:bodyPr/>
        <a:lstStyle/>
        <a:p>
          <a:endParaRPr lang="en-US"/>
        </a:p>
      </dgm:t>
    </dgm:pt>
    <dgm:pt modelId="{7C8D32C2-F88B-1D44-A20E-475A0DF99790}" type="sibTrans" cxnId="{FB0E771E-6081-D74D-9F97-496DEF0287A4}">
      <dgm:prSet/>
      <dgm:spPr/>
      <dgm:t>
        <a:bodyPr/>
        <a:lstStyle/>
        <a:p>
          <a:endParaRPr lang="en-US"/>
        </a:p>
      </dgm:t>
    </dgm:pt>
    <dgm:pt modelId="{E002CA80-EFEF-A447-9C28-AFFA62C76348}">
      <dgm:prSet phldrT="[Text]"/>
      <dgm:spPr/>
      <dgm:t>
        <a:bodyPr/>
        <a:lstStyle/>
        <a:p>
          <a:r>
            <a:rPr lang="en-US" b="0" i="0" u="none" dirty="0" smtClean="0"/>
            <a:t> Scientific validation of footprints and ESA all-sky </a:t>
          </a:r>
          <a:r>
            <a:rPr lang="en-US" b="0" i="0" u="none" dirty="0" err="1" smtClean="0"/>
            <a:t>HiPS</a:t>
          </a:r>
          <a:r>
            <a:rPr lang="en-US" b="0" i="0" u="none" dirty="0" smtClean="0"/>
            <a:t> by ESA</a:t>
          </a:r>
          <a:endParaRPr lang="en-US" dirty="0"/>
        </a:p>
      </dgm:t>
    </dgm:pt>
    <dgm:pt modelId="{6B35E344-2FDB-4947-813C-9F1F105A7AAB}" type="parTrans" cxnId="{53B51DE6-28B6-3E43-B0D1-04F65F6DE332}">
      <dgm:prSet/>
      <dgm:spPr/>
      <dgm:t>
        <a:bodyPr/>
        <a:lstStyle/>
        <a:p>
          <a:endParaRPr lang="en-US"/>
        </a:p>
      </dgm:t>
    </dgm:pt>
    <dgm:pt modelId="{C5C1EE41-C06A-BA4A-A672-52CDE38B0D36}" type="sibTrans" cxnId="{53B51DE6-28B6-3E43-B0D1-04F65F6DE332}">
      <dgm:prSet/>
      <dgm:spPr/>
      <dgm:t>
        <a:bodyPr/>
        <a:lstStyle/>
        <a:p>
          <a:endParaRPr lang="en-US"/>
        </a:p>
      </dgm:t>
    </dgm:pt>
    <dgm:pt modelId="{86C4CE52-70D0-044B-96B1-ED751B982921}">
      <dgm:prSet/>
      <dgm:spPr/>
      <dgm:t>
        <a:bodyPr/>
        <a:lstStyle/>
        <a:p>
          <a:r>
            <a:rPr lang="en-US" b="0" i="0" u="none" dirty="0" smtClean="0"/>
            <a:t>  Download management</a:t>
          </a:r>
          <a:endParaRPr lang="en-US" dirty="0"/>
        </a:p>
      </dgm:t>
    </dgm:pt>
    <dgm:pt modelId="{7A95686A-9CAF-BD45-AA15-3C38AF21DF1A}" type="parTrans" cxnId="{0F4839D5-86C7-F14F-A8CF-308D57017F33}">
      <dgm:prSet/>
      <dgm:spPr/>
      <dgm:t>
        <a:bodyPr/>
        <a:lstStyle/>
        <a:p>
          <a:endParaRPr lang="en-US"/>
        </a:p>
      </dgm:t>
    </dgm:pt>
    <dgm:pt modelId="{3A62CF7B-CA03-9240-B8B5-4D3101E6A940}" type="sibTrans" cxnId="{0F4839D5-86C7-F14F-A8CF-308D57017F33}">
      <dgm:prSet/>
      <dgm:spPr/>
      <dgm:t>
        <a:bodyPr/>
        <a:lstStyle/>
        <a:p>
          <a:endParaRPr lang="en-US"/>
        </a:p>
      </dgm:t>
    </dgm:pt>
    <dgm:pt modelId="{0A922FEE-93F7-5A43-8A8E-5BACD4F8D44E}">
      <dgm:prSet/>
      <dgm:spPr/>
      <dgm:t>
        <a:bodyPr/>
        <a:lstStyle/>
        <a:p>
          <a:r>
            <a:rPr lang="en-US" b="0" i="0" u="none" dirty="0" smtClean="0"/>
            <a:t> Interoperability with VO tools</a:t>
          </a:r>
          <a:endParaRPr lang="en-US" dirty="0"/>
        </a:p>
      </dgm:t>
    </dgm:pt>
    <dgm:pt modelId="{DE5BEB8F-35D9-194B-B91D-AC9D1E281B4D}" type="parTrans" cxnId="{69286BFF-21CE-6F42-A77A-C483F41D328C}">
      <dgm:prSet/>
      <dgm:spPr/>
      <dgm:t>
        <a:bodyPr/>
        <a:lstStyle/>
        <a:p>
          <a:endParaRPr lang="en-US"/>
        </a:p>
      </dgm:t>
    </dgm:pt>
    <dgm:pt modelId="{4C0512F7-FA73-8E41-B0B3-09B81BF8B9A7}" type="sibTrans" cxnId="{69286BFF-21CE-6F42-A77A-C483F41D328C}">
      <dgm:prSet/>
      <dgm:spPr/>
      <dgm:t>
        <a:bodyPr/>
        <a:lstStyle/>
        <a:p>
          <a:endParaRPr lang="en-US"/>
        </a:p>
      </dgm:t>
    </dgm:pt>
    <dgm:pt modelId="{70550997-8591-284B-BF12-E4E70506C0A4}">
      <dgm:prSet/>
      <dgm:spPr/>
      <dgm:t>
        <a:bodyPr/>
        <a:lstStyle/>
        <a:p>
          <a:r>
            <a:rPr lang="en-US" b="0" i="0" u="none" dirty="0" smtClean="0"/>
            <a:t> Documentation</a:t>
          </a:r>
          <a:endParaRPr lang="en-US" dirty="0"/>
        </a:p>
      </dgm:t>
    </dgm:pt>
    <dgm:pt modelId="{9F3043DD-79A9-8C44-AA88-67441BD572E5}" type="parTrans" cxnId="{ADCAD091-18EC-8E46-AE17-11ACAABEBE97}">
      <dgm:prSet/>
      <dgm:spPr/>
      <dgm:t>
        <a:bodyPr/>
        <a:lstStyle/>
        <a:p>
          <a:endParaRPr lang="en-US"/>
        </a:p>
      </dgm:t>
    </dgm:pt>
    <dgm:pt modelId="{E3FDA486-0D99-E74D-8245-6393D91C9F65}" type="sibTrans" cxnId="{ADCAD091-18EC-8E46-AE17-11ACAABEBE97}">
      <dgm:prSet/>
      <dgm:spPr/>
      <dgm:t>
        <a:bodyPr/>
        <a:lstStyle/>
        <a:p>
          <a:endParaRPr lang="en-US"/>
        </a:p>
      </dgm:t>
    </dgm:pt>
    <dgm:pt modelId="{D19B1D7C-AE50-744D-B182-B1954EE59ECF}">
      <dgm:prSet/>
      <dgm:spPr/>
      <dgm:t>
        <a:bodyPr/>
        <a:lstStyle/>
        <a:p>
          <a:r>
            <a:rPr lang="en-US" b="0" i="0" u="none" dirty="0" smtClean="0"/>
            <a:t> Helpdesk Support</a:t>
          </a:r>
          <a:endParaRPr lang="en-US" dirty="0"/>
        </a:p>
      </dgm:t>
    </dgm:pt>
    <dgm:pt modelId="{137B2D43-28E5-CE4F-80DB-E234399C3698}" type="parTrans" cxnId="{843D5F8B-CB22-FF44-B605-F0709C629A7A}">
      <dgm:prSet/>
      <dgm:spPr/>
      <dgm:t>
        <a:bodyPr/>
        <a:lstStyle/>
        <a:p>
          <a:endParaRPr lang="en-US"/>
        </a:p>
      </dgm:t>
    </dgm:pt>
    <dgm:pt modelId="{5A66D2CE-6D1E-834E-A351-8755A94F948A}" type="sibTrans" cxnId="{843D5F8B-CB22-FF44-B605-F0709C629A7A}">
      <dgm:prSet/>
      <dgm:spPr/>
      <dgm:t>
        <a:bodyPr/>
        <a:lstStyle/>
        <a:p>
          <a:endParaRPr lang="en-US"/>
        </a:p>
      </dgm:t>
    </dgm:pt>
    <dgm:pt modelId="{341054B3-D6FE-B443-9452-7DD57D706D29}">
      <dgm:prSet/>
      <dgm:spPr/>
      <dgm:t>
        <a:bodyPr/>
        <a:lstStyle/>
        <a:p>
          <a:r>
            <a:rPr lang="en-US" b="0" i="0" u="none" dirty="0" smtClean="0"/>
            <a:t> Hardware scaling requirements</a:t>
          </a:r>
          <a:endParaRPr lang="en-US" dirty="0"/>
        </a:p>
      </dgm:t>
    </dgm:pt>
    <dgm:pt modelId="{0BD3B6FF-4B15-E64B-A9F5-71C843A03187}" type="parTrans" cxnId="{A9BD0D0D-B65C-774A-B6AB-ADF1FF4BFA94}">
      <dgm:prSet/>
      <dgm:spPr/>
      <dgm:t>
        <a:bodyPr/>
        <a:lstStyle/>
        <a:p>
          <a:endParaRPr lang="en-US"/>
        </a:p>
      </dgm:t>
    </dgm:pt>
    <dgm:pt modelId="{B87CE6D4-FAD4-C142-8FD6-E89512ABFDC5}" type="sibTrans" cxnId="{A9BD0D0D-B65C-774A-B6AB-ADF1FF4BFA94}">
      <dgm:prSet/>
      <dgm:spPr/>
      <dgm:t>
        <a:bodyPr/>
        <a:lstStyle/>
        <a:p>
          <a:endParaRPr lang="en-US"/>
        </a:p>
      </dgm:t>
    </dgm:pt>
    <dgm:pt modelId="{88D1E1E7-17D5-C74E-8154-5CAFF0943CB8}">
      <dgm:prSet/>
      <dgm:spPr/>
      <dgm:t>
        <a:bodyPr/>
        <a:lstStyle/>
        <a:p>
          <a:r>
            <a:rPr lang="en-US" b="0" i="0" u="none" dirty="0" smtClean="0"/>
            <a:t> Refactoring of prototype into robust and stable application</a:t>
          </a:r>
          <a:endParaRPr lang="en-US" dirty="0"/>
        </a:p>
      </dgm:t>
    </dgm:pt>
    <dgm:pt modelId="{C999544C-F7B5-7C4D-AA02-7A53C2B93D19}" type="parTrans" cxnId="{9717E81C-EB11-CD48-BDDC-DF928463C39F}">
      <dgm:prSet/>
      <dgm:spPr/>
      <dgm:t>
        <a:bodyPr/>
        <a:lstStyle/>
        <a:p>
          <a:endParaRPr lang="en-US"/>
        </a:p>
      </dgm:t>
    </dgm:pt>
    <dgm:pt modelId="{904A7DD5-F575-EF4A-8F34-AFC1CD62470C}" type="sibTrans" cxnId="{9717E81C-EB11-CD48-BDDC-DF928463C39F}">
      <dgm:prSet/>
      <dgm:spPr/>
      <dgm:t>
        <a:bodyPr/>
        <a:lstStyle/>
        <a:p>
          <a:endParaRPr lang="en-US"/>
        </a:p>
      </dgm:t>
    </dgm:pt>
    <dgm:pt modelId="{B5F9BA0E-ABD6-474A-84E1-AD6D0049015F}">
      <dgm:prSet phldrT="[Text]"/>
      <dgm:spPr/>
      <dgm:t>
        <a:bodyPr/>
        <a:lstStyle/>
        <a:p>
          <a:r>
            <a:rPr lang="en-US" b="0" i="0" u="none" dirty="0" smtClean="0"/>
            <a:t> Web interface</a:t>
          </a:r>
          <a:endParaRPr lang="en-US" dirty="0"/>
        </a:p>
      </dgm:t>
    </dgm:pt>
    <dgm:pt modelId="{044E9B63-8EF5-A545-A9B9-9361E4813354}" type="parTrans" cxnId="{1B133FBC-9C74-CB49-84F2-1145242F6F92}">
      <dgm:prSet/>
      <dgm:spPr/>
      <dgm:t>
        <a:bodyPr/>
        <a:lstStyle/>
        <a:p>
          <a:endParaRPr lang="en-US"/>
        </a:p>
      </dgm:t>
    </dgm:pt>
    <dgm:pt modelId="{6364811C-2AF4-3744-81D7-FBF63E746DE7}" type="sibTrans" cxnId="{1B133FBC-9C74-CB49-84F2-1145242F6F92}">
      <dgm:prSet/>
      <dgm:spPr/>
      <dgm:t>
        <a:bodyPr/>
        <a:lstStyle/>
        <a:p>
          <a:endParaRPr lang="en-US"/>
        </a:p>
      </dgm:t>
    </dgm:pt>
    <dgm:pt modelId="{E1DA181F-753D-554E-80AA-E46BB1357A02}">
      <dgm:prSet/>
      <dgm:spPr/>
      <dgm:t>
        <a:bodyPr/>
        <a:lstStyle/>
        <a:p>
          <a:r>
            <a:rPr lang="en-US" b="0" i="0" u="none" dirty="0" smtClean="0"/>
            <a:t> Detailed footprints (imaging)</a:t>
          </a:r>
          <a:endParaRPr lang="en-US" dirty="0"/>
        </a:p>
      </dgm:t>
    </dgm:pt>
    <dgm:pt modelId="{9754CB16-92C2-8948-A0F6-4B191EBEBA13}" type="parTrans" cxnId="{4750A769-49D9-2C45-BB7A-A0ED38645E65}">
      <dgm:prSet/>
      <dgm:spPr/>
      <dgm:t>
        <a:bodyPr/>
        <a:lstStyle/>
        <a:p>
          <a:endParaRPr lang="en-US"/>
        </a:p>
      </dgm:t>
    </dgm:pt>
    <dgm:pt modelId="{AF6D3F23-085A-FA4D-BC1E-F5CD5EE9D64F}" type="sibTrans" cxnId="{4750A769-49D9-2C45-BB7A-A0ED38645E65}">
      <dgm:prSet/>
      <dgm:spPr/>
      <dgm:t>
        <a:bodyPr/>
        <a:lstStyle/>
        <a:p>
          <a:endParaRPr lang="en-US"/>
        </a:p>
      </dgm:t>
    </dgm:pt>
    <dgm:pt modelId="{F679136D-39F7-AD4E-A9CD-E87F5B3BACF8}">
      <dgm:prSet/>
      <dgm:spPr/>
      <dgm:t>
        <a:bodyPr/>
        <a:lstStyle/>
        <a:p>
          <a:r>
            <a:rPr lang="en-US" b="0" i="0" u="none" dirty="0" smtClean="0"/>
            <a:t> Multi-target functionality</a:t>
          </a:r>
          <a:endParaRPr lang="en-US" dirty="0"/>
        </a:p>
      </dgm:t>
    </dgm:pt>
    <dgm:pt modelId="{41C87AE8-C59D-9C48-A4E3-F2D2BAEB9827}" type="parTrans" cxnId="{D632F936-59C7-3E46-9F88-59035DF5B8F5}">
      <dgm:prSet/>
      <dgm:spPr/>
      <dgm:t>
        <a:bodyPr/>
        <a:lstStyle/>
        <a:p>
          <a:endParaRPr lang="en-US"/>
        </a:p>
      </dgm:t>
    </dgm:pt>
    <dgm:pt modelId="{0DADA585-5237-1243-8FBC-C2FFEDD81A44}" type="sibTrans" cxnId="{D632F936-59C7-3E46-9F88-59035DF5B8F5}">
      <dgm:prSet/>
      <dgm:spPr/>
      <dgm:t>
        <a:bodyPr/>
        <a:lstStyle/>
        <a:p>
          <a:endParaRPr lang="en-US"/>
        </a:p>
      </dgm:t>
    </dgm:pt>
    <dgm:pt modelId="{37C6B956-0D2B-4A46-8D3E-0653582A76C3}">
      <dgm:prSet/>
      <dgm:spPr/>
      <dgm:t>
        <a:bodyPr/>
        <a:lstStyle/>
        <a:p>
          <a:r>
            <a:rPr lang="en-US" b="0" i="0" u="none" dirty="0" smtClean="0"/>
            <a:t> Link to Vizier/</a:t>
          </a:r>
          <a:r>
            <a:rPr lang="en-US" b="0" i="0" u="none" dirty="0" err="1" smtClean="0"/>
            <a:t>Simbad</a:t>
          </a:r>
          <a:endParaRPr lang="en-US" dirty="0"/>
        </a:p>
      </dgm:t>
    </dgm:pt>
    <dgm:pt modelId="{28ED2396-1C4D-9E45-ADA2-499922297BB4}" type="parTrans" cxnId="{0066559D-A7C2-E343-B550-B7C65393DA57}">
      <dgm:prSet/>
      <dgm:spPr/>
      <dgm:t>
        <a:bodyPr/>
        <a:lstStyle/>
        <a:p>
          <a:endParaRPr lang="en-US"/>
        </a:p>
      </dgm:t>
    </dgm:pt>
    <dgm:pt modelId="{FC74EA33-9013-4949-8783-76797848F6DD}" type="sibTrans" cxnId="{0066559D-A7C2-E343-B550-B7C65393DA57}">
      <dgm:prSet/>
      <dgm:spPr/>
      <dgm:t>
        <a:bodyPr/>
        <a:lstStyle/>
        <a:p>
          <a:endParaRPr lang="en-US"/>
        </a:p>
      </dgm:t>
    </dgm:pt>
    <dgm:pt modelId="{6DCCCD78-8CF3-804F-B841-87A354C3510D}">
      <dgm:prSet phldrT="[Text]"/>
      <dgm:spPr/>
      <dgm:t>
        <a:bodyPr/>
        <a:lstStyle/>
        <a:p>
          <a:r>
            <a:rPr lang="en-US" b="0" i="0" u="none" dirty="0" smtClean="0"/>
            <a:t> All-sky </a:t>
          </a:r>
          <a:r>
            <a:rPr lang="en-US" b="0" i="0" u="none" dirty="0" err="1" smtClean="0"/>
            <a:t>HiPS</a:t>
          </a:r>
          <a:r>
            <a:rPr lang="en-US" b="0" i="0" u="none" dirty="0" smtClean="0"/>
            <a:t> mosaics from CDS</a:t>
          </a:r>
          <a:endParaRPr lang="en-US" dirty="0"/>
        </a:p>
      </dgm:t>
    </dgm:pt>
    <dgm:pt modelId="{7E0B3272-5FF6-AD46-A7F2-33A5997F0F84}" type="parTrans" cxnId="{1419B290-FFD6-7349-A005-5DE02B144FC9}">
      <dgm:prSet/>
      <dgm:spPr/>
      <dgm:t>
        <a:bodyPr/>
        <a:lstStyle/>
        <a:p>
          <a:endParaRPr lang="en-US"/>
        </a:p>
      </dgm:t>
    </dgm:pt>
    <dgm:pt modelId="{67C9F9E6-A34A-EF4A-8847-6E03D03BEE8A}" type="sibTrans" cxnId="{1419B290-FFD6-7349-A005-5DE02B144FC9}">
      <dgm:prSet/>
      <dgm:spPr/>
      <dgm:t>
        <a:bodyPr/>
        <a:lstStyle/>
        <a:p>
          <a:endParaRPr lang="en-US"/>
        </a:p>
      </dgm:t>
    </dgm:pt>
    <dgm:pt modelId="{27B5E544-603A-AE42-A9CC-B3B48ACDBBE4}">
      <dgm:prSet/>
      <dgm:spPr/>
      <dgm:t>
        <a:bodyPr/>
        <a:lstStyle/>
        <a:p>
          <a:r>
            <a:rPr lang="en-US" b="0" i="0" u="none" dirty="0" smtClean="0"/>
            <a:t> Generation of detailed footprints (</a:t>
          </a:r>
          <a:r>
            <a:rPr lang="en-US" b="0" i="0" u="sng" dirty="0" smtClean="0"/>
            <a:t>spectra</a:t>
          </a:r>
          <a:r>
            <a:rPr lang="en-US" b="0" i="0" u="none" dirty="0" smtClean="0"/>
            <a:t>)</a:t>
          </a:r>
          <a:endParaRPr lang="en-US" dirty="0"/>
        </a:p>
      </dgm:t>
    </dgm:pt>
    <dgm:pt modelId="{72025CE3-43F9-974E-9D1F-A6975A1A2798}" type="parTrans" cxnId="{B594ADAF-1312-434E-AFF0-340F5AE9CDB6}">
      <dgm:prSet/>
      <dgm:spPr/>
      <dgm:t>
        <a:bodyPr/>
        <a:lstStyle/>
        <a:p>
          <a:endParaRPr lang="en-US"/>
        </a:p>
      </dgm:t>
    </dgm:pt>
    <dgm:pt modelId="{D2F24C30-FA5E-684E-B9B0-0956DF4E8050}" type="sibTrans" cxnId="{B594ADAF-1312-434E-AFF0-340F5AE9CDB6}">
      <dgm:prSet/>
      <dgm:spPr/>
      <dgm:t>
        <a:bodyPr/>
        <a:lstStyle/>
        <a:p>
          <a:endParaRPr lang="en-US"/>
        </a:p>
      </dgm:t>
    </dgm:pt>
    <dgm:pt modelId="{64462CF2-DCAC-984B-BD35-AC2CD697813F}">
      <dgm:prSet/>
      <dgm:spPr/>
      <dgm:t>
        <a:bodyPr/>
        <a:lstStyle/>
        <a:p>
          <a:r>
            <a:rPr lang="en-US" dirty="0" smtClean="0"/>
            <a:t> Online visualization of data</a:t>
          </a:r>
          <a:endParaRPr lang="en-US" dirty="0"/>
        </a:p>
      </dgm:t>
    </dgm:pt>
    <dgm:pt modelId="{C1FB08D2-DC6D-3040-A2FE-436442353D03}" type="parTrans" cxnId="{DED577D6-ADE4-CD4E-9C09-D0A8B61D1CB1}">
      <dgm:prSet/>
      <dgm:spPr/>
      <dgm:t>
        <a:bodyPr/>
        <a:lstStyle/>
        <a:p>
          <a:endParaRPr lang="en-US"/>
        </a:p>
      </dgm:t>
    </dgm:pt>
    <dgm:pt modelId="{AC52F702-2FD9-5446-8717-A93381A0C1D0}" type="sibTrans" cxnId="{DED577D6-ADE4-CD4E-9C09-D0A8B61D1CB1}">
      <dgm:prSet/>
      <dgm:spPr/>
      <dgm:t>
        <a:bodyPr/>
        <a:lstStyle/>
        <a:p>
          <a:endParaRPr lang="en-US"/>
        </a:p>
      </dgm:t>
    </dgm:pt>
    <dgm:pt modelId="{6E03AF93-087B-714E-ACD7-CDCE4D47B4F5}">
      <dgm:prSet/>
      <dgm:spPr/>
      <dgm:t>
        <a:bodyPr/>
        <a:lstStyle/>
        <a:p>
          <a:r>
            <a:rPr lang="en-US" b="0" i="0" u="none" dirty="0" smtClean="0"/>
            <a:t> Multi-target summary table</a:t>
          </a:r>
          <a:endParaRPr lang="en-US" dirty="0"/>
        </a:p>
      </dgm:t>
    </dgm:pt>
    <dgm:pt modelId="{21A3F5AC-D29E-9845-AF4A-F26ABE8ABC4F}" type="parTrans" cxnId="{27C34FA4-A9BA-784C-949A-FAD32D09EE6C}">
      <dgm:prSet/>
      <dgm:spPr/>
      <dgm:t>
        <a:bodyPr/>
        <a:lstStyle/>
        <a:p>
          <a:endParaRPr lang="en-US"/>
        </a:p>
      </dgm:t>
    </dgm:pt>
    <dgm:pt modelId="{00665363-A444-B340-A48B-E17832846E4D}" type="sibTrans" cxnId="{27C34FA4-A9BA-784C-949A-FAD32D09EE6C}">
      <dgm:prSet/>
      <dgm:spPr/>
      <dgm:t>
        <a:bodyPr/>
        <a:lstStyle/>
        <a:p>
          <a:endParaRPr lang="en-US"/>
        </a:p>
      </dgm:t>
    </dgm:pt>
    <dgm:pt modelId="{70D07E0E-A8B2-B841-AAA3-537DCDCAFAAF}">
      <dgm:prSet/>
      <dgm:spPr/>
      <dgm:t>
        <a:bodyPr/>
        <a:lstStyle/>
        <a:p>
          <a:r>
            <a:rPr lang="en-US" b="0" i="0" u="none" dirty="0" smtClean="0"/>
            <a:t> Imaging and spectroscopic data</a:t>
          </a:r>
          <a:endParaRPr lang="en-US" dirty="0"/>
        </a:p>
      </dgm:t>
    </dgm:pt>
    <dgm:pt modelId="{63FDC856-2945-F446-BFA2-603CFB37B9A8}" type="parTrans" cxnId="{B4955F9E-01E3-B947-A698-8504CE2E6F04}">
      <dgm:prSet/>
      <dgm:spPr/>
      <dgm:t>
        <a:bodyPr/>
        <a:lstStyle/>
        <a:p>
          <a:endParaRPr lang="en-US"/>
        </a:p>
      </dgm:t>
    </dgm:pt>
    <dgm:pt modelId="{3826476C-D4A3-1041-A782-FCA25BE8ED0C}" type="sibTrans" cxnId="{B4955F9E-01E3-B947-A698-8504CE2E6F04}">
      <dgm:prSet/>
      <dgm:spPr/>
      <dgm:t>
        <a:bodyPr/>
        <a:lstStyle/>
        <a:p>
          <a:endParaRPr lang="en-US"/>
        </a:p>
      </dgm:t>
    </dgm:pt>
    <dgm:pt modelId="{46E04EF4-51D4-4D4E-B195-603911D199A5}">
      <dgm:prSet/>
      <dgm:spPr/>
      <dgm:t>
        <a:bodyPr/>
        <a:lstStyle/>
        <a:p>
          <a:r>
            <a:rPr lang="en-US" dirty="0" smtClean="0"/>
            <a:t>Third release (2017)</a:t>
          </a:r>
          <a:endParaRPr lang="en-US" dirty="0"/>
        </a:p>
      </dgm:t>
    </dgm:pt>
    <dgm:pt modelId="{60D0C3F4-590C-AC42-9809-D8003940D00C}" type="parTrans" cxnId="{B3B9389E-F1D4-274E-955B-87141E7A545D}">
      <dgm:prSet/>
      <dgm:spPr/>
      <dgm:t>
        <a:bodyPr/>
        <a:lstStyle/>
        <a:p>
          <a:endParaRPr lang="en-US"/>
        </a:p>
      </dgm:t>
    </dgm:pt>
    <dgm:pt modelId="{76E69E06-7095-B940-8704-AC1BB22D3A0F}" type="sibTrans" cxnId="{B3B9389E-F1D4-274E-955B-87141E7A545D}">
      <dgm:prSet/>
      <dgm:spPr/>
      <dgm:t>
        <a:bodyPr/>
        <a:lstStyle/>
        <a:p>
          <a:endParaRPr lang="en-US"/>
        </a:p>
      </dgm:t>
    </dgm:pt>
    <dgm:pt modelId="{464D04FE-09DE-C54A-97CA-B48E80FE658B}">
      <dgm:prSet/>
      <dgm:spPr/>
      <dgm:t>
        <a:bodyPr/>
        <a:lstStyle/>
        <a:p>
          <a:r>
            <a:rPr lang="en-US" b="0" i="0" u="none" dirty="0" smtClean="0"/>
            <a:t> Sample manipulation</a:t>
          </a:r>
          <a:endParaRPr lang="en-US" dirty="0"/>
        </a:p>
      </dgm:t>
    </dgm:pt>
    <dgm:pt modelId="{5831C6CE-9ADF-6142-BE30-353FF7BC1B0C}" type="parTrans" cxnId="{CA23409F-4D34-484F-A50E-0DF5BC7881A8}">
      <dgm:prSet/>
      <dgm:spPr/>
      <dgm:t>
        <a:bodyPr/>
        <a:lstStyle/>
        <a:p>
          <a:endParaRPr lang="en-US"/>
        </a:p>
      </dgm:t>
    </dgm:pt>
    <dgm:pt modelId="{1ACF7578-E675-DC4C-BEF1-80F9C83C3271}" type="sibTrans" cxnId="{CA23409F-4D34-484F-A50E-0DF5BC7881A8}">
      <dgm:prSet/>
      <dgm:spPr/>
      <dgm:t>
        <a:bodyPr/>
        <a:lstStyle/>
        <a:p>
          <a:endParaRPr lang="en-US"/>
        </a:p>
      </dgm:t>
    </dgm:pt>
    <dgm:pt modelId="{9FCB8A89-A52F-9247-A9A1-4E6C9C31B64E}">
      <dgm:prSet/>
      <dgm:spPr/>
      <dgm:t>
        <a:bodyPr/>
        <a:lstStyle/>
        <a:p>
          <a:r>
            <a:rPr lang="en-US" b="0" i="0" u="none" dirty="0" smtClean="0"/>
            <a:t> </a:t>
          </a:r>
          <a:r>
            <a:rPr lang="en-US" b="0" i="0" u="sng" dirty="0" smtClean="0"/>
            <a:t>Time-series</a:t>
          </a:r>
          <a:endParaRPr lang="en-US" u="sng" dirty="0"/>
        </a:p>
      </dgm:t>
    </dgm:pt>
    <dgm:pt modelId="{9C57061F-FC80-A44F-8617-735BEC8AED43}" type="parTrans" cxnId="{1FE10E1D-58F1-7244-9DEE-627AB3BFA1F8}">
      <dgm:prSet/>
      <dgm:spPr/>
      <dgm:t>
        <a:bodyPr/>
        <a:lstStyle/>
        <a:p>
          <a:endParaRPr lang="en-US"/>
        </a:p>
      </dgm:t>
    </dgm:pt>
    <dgm:pt modelId="{45F8F65F-6A3B-0B48-B2AE-013B34B3C48B}" type="sibTrans" cxnId="{1FE10E1D-58F1-7244-9DEE-627AB3BFA1F8}">
      <dgm:prSet/>
      <dgm:spPr/>
      <dgm:t>
        <a:bodyPr/>
        <a:lstStyle/>
        <a:p>
          <a:endParaRPr lang="en-US"/>
        </a:p>
      </dgm:t>
    </dgm:pt>
    <dgm:pt modelId="{ADC096B2-8DB9-2B45-A7EB-D0EB38CD9151}">
      <dgm:prSet/>
      <dgm:spPr/>
      <dgm:t>
        <a:bodyPr/>
        <a:lstStyle/>
        <a:p>
          <a:r>
            <a:rPr lang="en-US" b="0" i="0" u="none" dirty="0" smtClean="0"/>
            <a:t> Observation planning</a:t>
          </a:r>
          <a:endParaRPr lang="en-US" dirty="0"/>
        </a:p>
      </dgm:t>
    </dgm:pt>
    <dgm:pt modelId="{7999CAB1-9335-1C4F-BEEE-D3F9117DBB48}" type="parTrans" cxnId="{48767501-C957-5C41-872C-B1A51446BD89}">
      <dgm:prSet/>
      <dgm:spPr/>
      <dgm:t>
        <a:bodyPr/>
        <a:lstStyle/>
        <a:p>
          <a:endParaRPr lang="en-US"/>
        </a:p>
      </dgm:t>
    </dgm:pt>
    <dgm:pt modelId="{26973D7F-04A7-2A44-8D7C-D3B8076BB77D}" type="sibTrans" cxnId="{48767501-C957-5C41-872C-B1A51446BD89}">
      <dgm:prSet/>
      <dgm:spPr/>
      <dgm:t>
        <a:bodyPr/>
        <a:lstStyle/>
        <a:p>
          <a:endParaRPr lang="en-US"/>
        </a:p>
      </dgm:t>
    </dgm:pt>
    <dgm:pt modelId="{0C990779-9480-454F-A245-FE2A8067FBAA}">
      <dgm:prSet/>
      <dgm:spPr/>
      <dgm:t>
        <a:bodyPr/>
        <a:lstStyle/>
        <a:p>
          <a:r>
            <a:rPr lang="en-US" b="0" i="0" u="none" dirty="0" smtClean="0"/>
            <a:t> State-fullness</a:t>
          </a:r>
          <a:endParaRPr lang="en-US" dirty="0"/>
        </a:p>
      </dgm:t>
    </dgm:pt>
    <dgm:pt modelId="{9E2F1F99-BDDF-8140-9543-C9FBBC779C7D}" type="parTrans" cxnId="{9C66F139-354D-B846-BEC8-3E9A91984B8E}">
      <dgm:prSet/>
      <dgm:spPr/>
      <dgm:t>
        <a:bodyPr/>
        <a:lstStyle/>
        <a:p>
          <a:endParaRPr lang="en-US"/>
        </a:p>
      </dgm:t>
    </dgm:pt>
    <dgm:pt modelId="{0A17C5EF-19C5-1E42-A82D-E493BF1FCF2B}" type="sibTrans" cxnId="{9C66F139-354D-B846-BEC8-3E9A91984B8E}">
      <dgm:prSet/>
      <dgm:spPr/>
      <dgm:t>
        <a:bodyPr/>
        <a:lstStyle/>
        <a:p>
          <a:endParaRPr lang="en-US"/>
        </a:p>
      </dgm:t>
    </dgm:pt>
    <dgm:pt modelId="{5B43C318-E857-764E-99FC-EE13BC2B908B}">
      <dgm:prSet/>
      <dgm:spPr/>
      <dgm:t>
        <a:bodyPr/>
        <a:lstStyle/>
        <a:p>
          <a:r>
            <a:rPr lang="en-US" b="0" i="0" u="none" dirty="0" smtClean="0"/>
            <a:t> Massive data visualization</a:t>
          </a:r>
          <a:endParaRPr lang="en-US" dirty="0"/>
        </a:p>
      </dgm:t>
    </dgm:pt>
    <dgm:pt modelId="{785E5A27-4888-A84C-BF61-290C744F5E2C}" type="parTrans" cxnId="{849D2E1A-9335-A745-87E3-53E392718439}">
      <dgm:prSet/>
      <dgm:spPr/>
      <dgm:t>
        <a:bodyPr/>
        <a:lstStyle/>
        <a:p>
          <a:endParaRPr lang="en-US"/>
        </a:p>
      </dgm:t>
    </dgm:pt>
    <dgm:pt modelId="{5932A110-713D-6645-85A0-9E77C6D87B92}" type="sibTrans" cxnId="{849D2E1A-9335-A745-87E3-53E392718439}">
      <dgm:prSet/>
      <dgm:spPr/>
      <dgm:t>
        <a:bodyPr/>
        <a:lstStyle/>
        <a:p>
          <a:endParaRPr lang="en-US"/>
        </a:p>
      </dgm:t>
    </dgm:pt>
    <dgm:pt modelId="{C12BC0F5-C882-4F47-B7F9-603077025520}">
      <dgm:prSet/>
      <dgm:spPr/>
      <dgm:t>
        <a:bodyPr/>
        <a:lstStyle/>
        <a:p>
          <a:r>
            <a:rPr lang="en-US" dirty="0" smtClean="0"/>
            <a:t> Link to publications?</a:t>
          </a:r>
          <a:endParaRPr lang="en-US" dirty="0"/>
        </a:p>
      </dgm:t>
    </dgm:pt>
    <dgm:pt modelId="{318393EB-1008-CA49-8A55-111F8D515032}" type="parTrans" cxnId="{173E4DBC-B3EC-2F40-9242-03E967004184}">
      <dgm:prSet/>
      <dgm:spPr/>
      <dgm:t>
        <a:bodyPr/>
        <a:lstStyle/>
        <a:p>
          <a:endParaRPr lang="en-US"/>
        </a:p>
      </dgm:t>
    </dgm:pt>
    <dgm:pt modelId="{17060DF1-68EF-0549-9C9C-64DE008ACC64}" type="sibTrans" cxnId="{173E4DBC-B3EC-2F40-9242-03E967004184}">
      <dgm:prSet/>
      <dgm:spPr/>
      <dgm:t>
        <a:bodyPr/>
        <a:lstStyle/>
        <a:p>
          <a:endParaRPr lang="en-US"/>
        </a:p>
      </dgm:t>
    </dgm:pt>
    <dgm:pt modelId="{0AA0404B-63BA-844A-9505-4B6DD0E114FD}">
      <dgm:prSet/>
      <dgm:spPr/>
      <dgm:t>
        <a:bodyPr/>
        <a:lstStyle/>
        <a:p>
          <a:r>
            <a:rPr lang="en-US" dirty="0" smtClean="0"/>
            <a:t> Mobile app?</a:t>
          </a:r>
          <a:endParaRPr lang="en-US" dirty="0"/>
        </a:p>
      </dgm:t>
    </dgm:pt>
    <dgm:pt modelId="{A87396D0-4123-AF48-A4FC-21DC3E85140B}" type="parTrans" cxnId="{0158083A-AD8B-6540-B0C7-C9A5D749194E}">
      <dgm:prSet/>
      <dgm:spPr/>
      <dgm:t>
        <a:bodyPr/>
        <a:lstStyle/>
        <a:p>
          <a:endParaRPr lang="en-US"/>
        </a:p>
      </dgm:t>
    </dgm:pt>
    <dgm:pt modelId="{CFD38C00-9DD0-AE43-8B71-8C6A95EC3DA7}" type="sibTrans" cxnId="{0158083A-AD8B-6540-B0C7-C9A5D749194E}">
      <dgm:prSet/>
      <dgm:spPr/>
      <dgm:t>
        <a:bodyPr/>
        <a:lstStyle/>
        <a:p>
          <a:endParaRPr lang="en-US"/>
        </a:p>
      </dgm:t>
    </dgm:pt>
    <dgm:pt modelId="{61C0FFAE-2B18-BF4E-8901-7D0A3B236457}">
      <dgm:prSet/>
      <dgm:spPr/>
      <dgm:t>
        <a:bodyPr/>
        <a:lstStyle/>
        <a:p>
          <a:r>
            <a:rPr lang="en-US" u="sng" dirty="0" smtClean="0"/>
            <a:t> On demand overlaying of footprints for pre-planning</a:t>
          </a:r>
          <a:endParaRPr lang="en-US" u="sng" dirty="0"/>
        </a:p>
      </dgm:t>
    </dgm:pt>
    <dgm:pt modelId="{DDEA0579-46AE-9747-BFAA-319382D40238}" type="parTrans" cxnId="{6BB9CF10-4AA5-F245-B18E-B2B70BA6AC54}">
      <dgm:prSet/>
      <dgm:spPr/>
      <dgm:t>
        <a:bodyPr/>
        <a:lstStyle/>
        <a:p>
          <a:endParaRPr lang="en-US"/>
        </a:p>
      </dgm:t>
    </dgm:pt>
    <dgm:pt modelId="{85277961-F9BE-0744-83C9-29AB8F819CF5}" type="sibTrans" cxnId="{6BB9CF10-4AA5-F245-B18E-B2B70BA6AC54}">
      <dgm:prSet/>
      <dgm:spPr/>
      <dgm:t>
        <a:bodyPr/>
        <a:lstStyle/>
        <a:p>
          <a:endParaRPr lang="en-US"/>
        </a:p>
      </dgm:t>
    </dgm:pt>
    <dgm:pt modelId="{3D9E8908-0EE6-8242-8BF5-B60F239308CE}" type="pres">
      <dgm:prSet presAssocID="{AC8EB6CF-4003-414C-BB53-88A1978286CC}" presName="linearFlow" presStyleCnt="0">
        <dgm:presLayoutVars>
          <dgm:dir/>
          <dgm:animLvl val="lvl"/>
          <dgm:resizeHandles val="exact"/>
        </dgm:presLayoutVars>
      </dgm:prSet>
      <dgm:spPr/>
    </dgm:pt>
    <dgm:pt modelId="{525B1D73-EDE7-BE4C-9624-DD93167FDC96}" type="pres">
      <dgm:prSet presAssocID="{FB794531-2676-D042-AD5D-4AE504DEC43D}" presName="composite" presStyleCnt="0"/>
      <dgm:spPr/>
    </dgm:pt>
    <dgm:pt modelId="{A984365F-074D-464A-810F-855CD9456CEC}" type="pres">
      <dgm:prSet presAssocID="{FB794531-2676-D042-AD5D-4AE504DEC43D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728C15-E312-1247-9EC7-BBED5F2FC1BB}" type="pres">
      <dgm:prSet presAssocID="{FB794531-2676-D042-AD5D-4AE504DEC43D}" presName="parSh" presStyleLbl="node1" presStyleIdx="0" presStyleCnt="4"/>
      <dgm:spPr/>
      <dgm:t>
        <a:bodyPr/>
        <a:lstStyle/>
        <a:p>
          <a:endParaRPr lang="en-US"/>
        </a:p>
      </dgm:t>
    </dgm:pt>
    <dgm:pt modelId="{6051A1DA-D91E-8E49-854C-7BE43BDE5187}" type="pres">
      <dgm:prSet presAssocID="{FB794531-2676-D042-AD5D-4AE504DEC43D}" presName="desTx" presStyleLbl="fgAcc1" presStyleIdx="0" presStyleCnt="4" custScaleX="1414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F4504C-A834-1449-A445-89DF3C1F011B}" type="pres">
      <dgm:prSet presAssocID="{E85725ED-53AA-054A-A07B-947B19D48FE1}" presName="sibTrans" presStyleLbl="sibTrans2D1" presStyleIdx="0" presStyleCnt="3"/>
      <dgm:spPr/>
      <dgm:t>
        <a:bodyPr/>
        <a:lstStyle/>
        <a:p>
          <a:endParaRPr lang="en-US"/>
        </a:p>
      </dgm:t>
    </dgm:pt>
    <dgm:pt modelId="{FB7B6334-5444-E74E-9483-572F61C20F52}" type="pres">
      <dgm:prSet presAssocID="{E85725ED-53AA-054A-A07B-947B19D48FE1}" presName="connTx" presStyleLbl="sibTrans2D1" presStyleIdx="0" presStyleCnt="3"/>
      <dgm:spPr/>
      <dgm:t>
        <a:bodyPr/>
        <a:lstStyle/>
        <a:p>
          <a:endParaRPr lang="en-US"/>
        </a:p>
      </dgm:t>
    </dgm:pt>
    <dgm:pt modelId="{99FCF916-CF63-244A-8083-B32B81EE125D}" type="pres">
      <dgm:prSet presAssocID="{C1F44F0E-CF34-2C42-B90C-E3E1283ACE31}" presName="composite" presStyleCnt="0"/>
      <dgm:spPr/>
    </dgm:pt>
    <dgm:pt modelId="{D539D983-B33C-3D49-9134-0A2951047AB5}" type="pres">
      <dgm:prSet presAssocID="{C1F44F0E-CF34-2C42-B90C-E3E1283ACE31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07D969-71B3-AC4F-AFF8-31692FD1C76B}" type="pres">
      <dgm:prSet presAssocID="{C1F44F0E-CF34-2C42-B90C-E3E1283ACE31}" presName="parSh" presStyleLbl="node1" presStyleIdx="1" presStyleCnt="4"/>
      <dgm:spPr/>
      <dgm:t>
        <a:bodyPr/>
        <a:lstStyle/>
        <a:p>
          <a:endParaRPr lang="en-US"/>
        </a:p>
      </dgm:t>
    </dgm:pt>
    <dgm:pt modelId="{7AE05852-DAE6-CD44-B53F-5AC5E819901E}" type="pres">
      <dgm:prSet presAssocID="{C1F44F0E-CF34-2C42-B90C-E3E1283ACE31}" presName="desTx" presStyleLbl="fgAcc1" presStyleIdx="1" presStyleCnt="4" custScaleX="1392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201805-D96E-E74A-B169-5DFB0E81092F}" type="pres">
      <dgm:prSet presAssocID="{AAD2DBA2-67A6-9544-A8F9-EA0702E504E2}" presName="sibTrans" presStyleLbl="sibTrans2D1" presStyleIdx="1" presStyleCnt="3"/>
      <dgm:spPr/>
      <dgm:t>
        <a:bodyPr/>
        <a:lstStyle/>
        <a:p>
          <a:endParaRPr lang="en-US"/>
        </a:p>
      </dgm:t>
    </dgm:pt>
    <dgm:pt modelId="{5DAB1B22-C380-4048-ADDD-CE16E7E8CC1F}" type="pres">
      <dgm:prSet presAssocID="{AAD2DBA2-67A6-9544-A8F9-EA0702E504E2}" presName="connTx" presStyleLbl="sibTrans2D1" presStyleIdx="1" presStyleCnt="3"/>
      <dgm:spPr/>
      <dgm:t>
        <a:bodyPr/>
        <a:lstStyle/>
        <a:p>
          <a:endParaRPr lang="en-US"/>
        </a:p>
      </dgm:t>
    </dgm:pt>
    <dgm:pt modelId="{81305EB7-C390-8D48-9AAA-41032F10D560}" type="pres">
      <dgm:prSet presAssocID="{28071AAF-590B-D043-88EB-3D417477DF37}" presName="composite" presStyleCnt="0"/>
      <dgm:spPr/>
    </dgm:pt>
    <dgm:pt modelId="{D7904BC9-8C0C-1C4E-ACB1-292C6633E88C}" type="pres">
      <dgm:prSet presAssocID="{28071AAF-590B-D043-88EB-3D417477DF37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E76D38-CF26-234A-8744-B7E3659D3969}" type="pres">
      <dgm:prSet presAssocID="{28071AAF-590B-D043-88EB-3D417477DF37}" presName="parSh" presStyleLbl="node1" presStyleIdx="2" presStyleCnt="4"/>
      <dgm:spPr/>
      <dgm:t>
        <a:bodyPr/>
        <a:lstStyle/>
        <a:p>
          <a:endParaRPr lang="en-US"/>
        </a:p>
      </dgm:t>
    </dgm:pt>
    <dgm:pt modelId="{075ED3AE-1EFD-9A43-B368-F0A25C61188A}" type="pres">
      <dgm:prSet presAssocID="{28071AAF-590B-D043-88EB-3D417477DF37}" presName="desTx" presStyleLbl="fgAcc1" presStyleIdx="2" presStyleCnt="4" custScaleX="1422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A8B01E-3AC3-1041-844D-CC22258F53E2}" type="pres">
      <dgm:prSet presAssocID="{7C8D32C2-F88B-1D44-A20E-475A0DF99790}" presName="sibTrans" presStyleLbl="sibTrans2D1" presStyleIdx="2" presStyleCnt="3"/>
      <dgm:spPr/>
      <dgm:t>
        <a:bodyPr/>
        <a:lstStyle/>
        <a:p>
          <a:endParaRPr lang="en-US"/>
        </a:p>
      </dgm:t>
    </dgm:pt>
    <dgm:pt modelId="{467B7B5F-E6E1-3B40-9FFA-81DEC9F95673}" type="pres">
      <dgm:prSet presAssocID="{7C8D32C2-F88B-1D44-A20E-475A0DF99790}" presName="connTx" presStyleLbl="sibTrans2D1" presStyleIdx="2" presStyleCnt="3"/>
      <dgm:spPr/>
      <dgm:t>
        <a:bodyPr/>
        <a:lstStyle/>
        <a:p>
          <a:endParaRPr lang="en-US"/>
        </a:p>
      </dgm:t>
    </dgm:pt>
    <dgm:pt modelId="{C1B6B56D-E8BF-8B44-8DD5-24BBAE261453}" type="pres">
      <dgm:prSet presAssocID="{46E04EF4-51D4-4D4E-B195-603911D199A5}" presName="composite" presStyleCnt="0"/>
      <dgm:spPr/>
    </dgm:pt>
    <dgm:pt modelId="{F8683AAC-DA46-A74B-BBEF-A28C1BA38EB8}" type="pres">
      <dgm:prSet presAssocID="{46E04EF4-51D4-4D4E-B195-603911D199A5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EDACF5-0456-8347-B379-73D41349AB74}" type="pres">
      <dgm:prSet presAssocID="{46E04EF4-51D4-4D4E-B195-603911D199A5}" presName="parSh" presStyleLbl="node1" presStyleIdx="3" presStyleCnt="4"/>
      <dgm:spPr/>
      <dgm:t>
        <a:bodyPr/>
        <a:lstStyle/>
        <a:p>
          <a:endParaRPr lang="en-US"/>
        </a:p>
      </dgm:t>
    </dgm:pt>
    <dgm:pt modelId="{5809A70A-E09E-D74D-9E1A-4B3F80B64494}" type="pres">
      <dgm:prSet presAssocID="{46E04EF4-51D4-4D4E-B195-603911D199A5}" presName="desTx" presStyleLbl="fgAcc1" presStyleIdx="3" presStyleCnt="4" custScaleX="1422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A6404D-4FC4-1F43-887A-DA6C7951BFBF}" type="presOf" srcId="{86C4CE52-70D0-044B-96B1-ED751B982921}" destId="{7AE05852-DAE6-CD44-B53F-5AC5E819901E}" srcOrd="0" destOrd="1" presId="urn:microsoft.com/office/officeart/2005/8/layout/process3"/>
    <dgm:cxn modelId="{B594ADAF-1312-434E-AFF0-340F5AE9CDB6}" srcId="{28071AAF-590B-D043-88EB-3D417477DF37}" destId="{27B5E544-603A-AE42-A9CC-B3B48ACDBBE4}" srcOrd="1" destOrd="0" parTransId="{72025CE3-43F9-974E-9D1F-A6975A1A2798}" sibTransId="{D2F24C30-FA5E-684E-B9B0-0956DF4E8050}"/>
    <dgm:cxn modelId="{2BCF0F04-547E-8841-9DEC-E26F9E03AB25}" type="presOf" srcId="{C1F44F0E-CF34-2C42-B90C-E3E1283ACE31}" destId="{A207D969-71B3-AC4F-AFF8-31692FD1C76B}" srcOrd="1" destOrd="0" presId="urn:microsoft.com/office/officeart/2005/8/layout/process3"/>
    <dgm:cxn modelId="{4469DBCE-D568-CD4C-A6EC-D67051B663F8}" type="presOf" srcId="{341054B3-D6FE-B443-9452-7DD57D706D29}" destId="{7AE05852-DAE6-CD44-B53F-5AC5E819901E}" srcOrd="0" destOrd="6" presId="urn:microsoft.com/office/officeart/2005/8/layout/process3"/>
    <dgm:cxn modelId="{4750A769-49D9-2C45-BB7A-A0ED38645E65}" srcId="{FB794531-2676-D042-AD5D-4AE504DEC43D}" destId="{E1DA181F-753D-554E-80AA-E46BB1357A02}" srcOrd="2" destOrd="0" parTransId="{9754CB16-92C2-8948-A0F6-4B191EBEBA13}" sibTransId="{AF6D3F23-085A-FA4D-BC1E-F5CD5EE9D64F}"/>
    <dgm:cxn modelId="{1B133FBC-9C74-CB49-84F2-1145242F6F92}" srcId="{FB794531-2676-D042-AD5D-4AE504DEC43D}" destId="{B5F9BA0E-ABD6-474A-84E1-AD6D0049015F}" srcOrd="0" destOrd="0" parTransId="{044E9B63-8EF5-A545-A9B9-9361E4813354}" sibTransId="{6364811C-2AF4-3744-81D7-FBF63E746DE7}"/>
    <dgm:cxn modelId="{155F25D9-5FD7-274F-914B-A7D801D8FDAB}" type="presOf" srcId="{E85725ED-53AA-054A-A07B-947B19D48FE1}" destId="{9BF4504C-A834-1449-A445-89DF3C1F011B}" srcOrd="0" destOrd="0" presId="urn:microsoft.com/office/officeart/2005/8/layout/process3"/>
    <dgm:cxn modelId="{6C8418EA-A6F5-DF44-9288-6361A7922A92}" srcId="{AC8EB6CF-4003-414C-BB53-88A1978286CC}" destId="{C1F44F0E-CF34-2C42-B90C-E3E1283ACE31}" srcOrd="1" destOrd="0" parTransId="{9CC98B93-DC68-9346-9DD1-D67C0DAA01DD}" sibTransId="{AAD2DBA2-67A6-9544-A8F9-EA0702E504E2}"/>
    <dgm:cxn modelId="{1FE10E1D-58F1-7244-9DEE-627AB3BFA1F8}" srcId="{46E04EF4-51D4-4D4E-B195-603911D199A5}" destId="{9FCB8A89-A52F-9247-A9A1-4E6C9C31B64E}" srcOrd="1" destOrd="0" parTransId="{9C57061F-FC80-A44F-8617-735BEC8AED43}" sibTransId="{45F8F65F-6A3B-0B48-B2AE-013B34B3C48B}"/>
    <dgm:cxn modelId="{27C34FA4-A9BA-784C-949A-FAD32D09EE6C}" srcId="{C1F44F0E-CF34-2C42-B90C-E3E1283ACE31}" destId="{6E03AF93-087B-714E-ACD7-CDCE4D47B4F5}" srcOrd="2" destOrd="0" parTransId="{21A3F5AC-D29E-9845-AF4A-F26ABE8ABC4F}" sibTransId="{00665363-A444-B340-A48B-E17832846E4D}"/>
    <dgm:cxn modelId="{843D5F8B-CB22-FF44-B605-F0709C629A7A}" srcId="{C1F44F0E-CF34-2C42-B90C-E3E1283ACE31}" destId="{D19B1D7C-AE50-744D-B182-B1954EE59ECF}" srcOrd="5" destOrd="0" parTransId="{137B2D43-28E5-CE4F-80DB-E234399C3698}" sibTransId="{5A66D2CE-6D1E-834E-A351-8755A94F948A}"/>
    <dgm:cxn modelId="{3B41CC68-EDD2-AF42-98E0-C2F0CC093293}" type="presOf" srcId="{464D04FE-09DE-C54A-97CA-B48E80FE658B}" destId="{5809A70A-E09E-D74D-9E1A-4B3F80B64494}" srcOrd="0" destOrd="0" presId="urn:microsoft.com/office/officeart/2005/8/layout/process3"/>
    <dgm:cxn modelId="{360DC466-F304-204D-8850-4ACEE5F068FF}" srcId="{AC8EB6CF-4003-414C-BB53-88A1978286CC}" destId="{FB794531-2676-D042-AD5D-4AE504DEC43D}" srcOrd="0" destOrd="0" parTransId="{ACEDB718-4085-2547-B275-535160F40C69}" sibTransId="{E85725ED-53AA-054A-A07B-947B19D48FE1}"/>
    <dgm:cxn modelId="{E8687034-F074-3B43-AD8B-9A0F29D3924C}" type="presOf" srcId="{6E03AF93-087B-714E-ACD7-CDCE4D47B4F5}" destId="{7AE05852-DAE6-CD44-B53F-5AC5E819901E}" srcOrd="0" destOrd="2" presId="urn:microsoft.com/office/officeart/2005/8/layout/process3"/>
    <dgm:cxn modelId="{382589B1-5E5D-1F48-A181-1FA6DC3D7494}" type="presOf" srcId="{FB794531-2676-D042-AD5D-4AE504DEC43D}" destId="{A984365F-074D-464A-810F-855CD9456CEC}" srcOrd="0" destOrd="0" presId="urn:microsoft.com/office/officeart/2005/8/layout/process3"/>
    <dgm:cxn modelId="{3760477F-206C-2648-A6AC-3EBA44AD5922}" type="presOf" srcId="{46E04EF4-51D4-4D4E-B195-603911D199A5}" destId="{FBEDACF5-0456-8347-B379-73D41349AB74}" srcOrd="1" destOrd="0" presId="urn:microsoft.com/office/officeart/2005/8/layout/process3"/>
    <dgm:cxn modelId="{53B51DE6-28B6-3E43-B0D1-04F65F6DE332}" srcId="{C1F44F0E-CF34-2C42-B90C-E3E1283ACE31}" destId="{E002CA80-EFEF-A447-9C28-AFFA62C76348}" srcOrd="0" destOrd="0" parTransId="{6B35E344-2FDB-4947-813C-9F1F105A7AAB}" sibTransId="{C5C1EE41-C06A-BA4A-A672-52CDE38B0D36}"/>
    <dgm:cxn modelId="{DED577D6-ADE4-CD4E-9C09-D0A8B61D1CB1}" srcId="{28071AAF-590B-D043-88EB-3D417477DF37}" destId="{64462CF2-DCAC-984B-BD35-AC2CD697813F}" srcOrd="3" destOrd="0" parTransId="{C1FB08D2-DC6D-3040-A2FE-436442353D03}" sibTransId="{AC52F702-2FD9-5446-8717-A93381A0C1D0}"/>
    <dgm:cxn modelId="{B4955F9E-01E3-B947-A698-8504CE2E6F04}" srcId="{28071AAF-590B-D043-88EB-3D417477DF37}" destId="{70D07E0E-A8B2-B841-AAA3-537DCDCAFAAF}" srcOrd="2" destOrd="0" parTransId="{63FDC856-2945-F446-BFA2-603CFB37B9A8}" sibTransId="{3826476C-D4A3-1041-A782-FCA25BE8ED0C}"/>
    <dgm:cxn modelId="{9C66F139-354D-B846-BEC8-3E9A91984B8E}" srcId="{46E04EF4-51D4-4D4E-B195-603911D199A5}" destId="{0C990779-9480-454F-A245-FE2A8067FBAA}" srcOrd="3" destOrd="0" parTransId="{9E2F1F99-BDDF-8140-9543-C9FBBC779C7D}" sibTransId="{0A17C5EF-19C5-1E42-A82D-E493BF1FCF2B}"/>
    <dgm:cxn modelId="{F33018B7-5A0E-BB4F-B105-E2F9789F2E05}" type="presOf" srcId="{E002CA80-EFEF-A447-9C28-AFFA62C76348}" destId="{7AE05852-DAE6-CD44-B53F-5AC5E819901E}" srcOrd="0" destOrd="0" presId="urn:microsoft.com/office/officeart/2005/8/layout/process3"/>
    <dgm:cxn modelId="{C144BC4F-E04F-E142-B081-0A658675DB26}" type="presOf" srcId="{28071AAF-590B-D043-88EB-3D417477DF37}" destId="{D7904BC9-8C0C-1C4E-ACB1-292C6633E88C}" srcOrd="0" destOrd="0" presId="urn:microsoft.com/office/officeart/2005/8/layout/process3"/>
    <dgm:cxn modelId="{F217E042-26C7-9B43-AF09-FFF627EFEFE3}" type="presOf" srcId="{27B5E544-603A-AE42-A9CC-B3B48ACDBBE4}" destId="{075ED3AE-1EFD-9A43-B368-F0A25C61188A}" srcOrd="0" destOrd="1" presId="urn:microsoft.com/office/officeart/2005/8/layout/process3"/>
    <dgm:cxn modelId="{61094601-9860-AF41-B3CE-091863F88B79}" type="presOf" srcId="{46E04EF4-51D4-4D4E-B195-603911D199A5}" destId="{F8683AAC-DA46-A74B-BBEF-A28C1BA38EB8}" srcOrd="0" destOrd="0" presId="urn:microsoft.com/office/officeart/2005/8/layout/process3"/>
    <dgm:cxn modelId="{61BB4EF8-C024-644A-956B-1D82C541E5CB}" type="presOf" srcId="{0AA0404B-63BA-844A-9505-4B6DD0E114FD}" destId="{5809A70A-E09E-D74D-9E1A-4B3F80B64494}" srcOrd="0" destOrd="6" presId="urn:microsoft.com/office/officeart/2005/8/layout/process3"/>
    <dgm:cxn modelId="{A9700F53-5AC1-9843-806D-C48440AE2F3A}" type="presOf" srcId="{D19B1D7C-AE50-744D-B182-B1954EE59ECF}" destId="{7AE05852-DAE6-CD44-B53F-5AC5E819901E}" srcOrd="0" destOrd="5" presId="urn:microsoft.com/office/officeart/2005/8/layout/process3"/>
    <dgm:cxn modelId="{4854F3FF-9C57-C248-BEC9-50FD32FAC444}" type="presOf" srcId="{F679136D-39F7-AD4E-A9CD-E87F5B3BACF8}" destId="{6051A1DA-D91E-8E49-854C-7BE43BDE5187}" srcOrd="0" destOrd="3" presId="urn:microsoft.com/office/officeart/2005/8/layout/process3"/>
    <dgm:cxn modelId="{0066559D-A7C2-E343-B550-B7C65393DA57}" srcId="{28071AAF-590B-D043-88EB-3D417477DF37}" destId="{37C6B956-0D2B-4A46-8D3E-0653582A76C3}" srcOrd="0" destOrd="0" parTransId="{28ED2396-1C4D-9E45-ADA2-499922297BB4}" sibTransId="{FC74EA33-9013-4949-8783-76797848F6DD}"/>
    <dgm:cxn modelId="{E00D942C-FB1D-6346-983F-D1F380735CC6}" type="presOf" srcId="{ADC096B2-8DB9-2B45-A7EB-D0EB38CD9151}" destId="{5809A70A-E09E-D74D-9E1A-4B3F80B64494}" srcOrd="0" destOrd="2" presId="urn:microsoft.com/office/officeart/2005/8/layout/process3"/>
    <dgm:cxn modelId="{2B3BD30F-B057-E54E-8016-B260CF3CC756}" type="presOf" srcId="{B5F9BA0E-ABD6-474A-84E1-AD6D0049015F}" destId="{6051A1DA-D91E-8E49-854C-7BE43BDE5187}" srcOrd="0" destOrd="0" presId="urn:microsoft.com/office/officeart/2005/8/layout/process3"/>
    <dgm:cxn modelId="{A9BD0D0D-B65C-774A-B6AB-ADF1FF4BFA94}" srcId="{C1F44F0E-CF34-2C42-B90C-E3E1283ACE31}" destId="{341054B3-D6FE-B443-9452-7DD57D706D29}" srcOrd="6" destOrd="0" parTransId="{0BD3B6FF-4B15-E64B-A9F5-71C843A03187}" sibTransId="{B87CE6D4-FAD4-C142-8FD6-E89512ABFDC5}"/>
    <dgm:cxn modelId="{1419B290-FFD6-7349-A005-5DE02B144FC9}" srcId="{FB794531-2676-D042-AD5D-4AE504DEC43D}" destId="{6DCCCD78-8CF3-804F-B841-87A354C3510D}" srcOrd="1" destOrd="0" parTransId="{7E0B3272-5FF6-AD46-A7F2-33A5997F0F84}" sibTransId="{67C9F9E6-A34A-EF4A-8847-6E03D03BEE8A}"/>
    <dgm:cxn modelId="{8D491F39-FD37-AA47-A9BF-77812FF550E2}" type="presOf" srcId="{5B43C318-E857-764E-99FC-EE13BC2B908B}" destId="{5809A70A-E09E-D74D-9E1A-4B3F80B64494}" srcOrd="0" destOrd="4" presId="urn:microsoft.com/office/officeart/2005/8/layout/process3"/>
    <dgm:cxn modelId="{8E520B18-C831-B54A-ADAD-8D465D8CEEB3}" type="presOf" srcId="{E1DA181F-753D-554E-80AA-E46BB1357A02}" destId="{6051A1DA-D91E-8E49-854C-7BE43BDE5187}" srcOrd="0" destOrd="2" presId="urn:microsoft.com/office/officeart/2005/8/layout/process3"/>
    <dgm:cxn modelId="{48767501-C957-5C41-872C-B1A51446BD89}" srcId="{46E04EF4-51D4-4D4E-B195-603911D199A5}" destId="{ADC096B2-8DB9-2B45-A7EB-D0EB38CD9151}" srcOrd="2" destOrd="0" parTransId="{7999CAB1-9335-1C4F-BEEE-D3F9117DBB48}" sibTransId="{26973D7F-04A7-2A44-8D7C-D3B8076BB77D}"/>
    <dgm:cxn modelId="{0158083A-AD8B-6540-B0C7-C9A5D749194E}" srcId="{46E04EF4-51D4-4D4E-B195-603911D199A5}" destId="{0AA0404B-63BA-844A-9505-4B6DD0E114FD}" srcOrd="6" destOrd="0" parTransId="{A87396D0-4123-AF48-A4FC-21DC3E85140B}" sibTransId="{CFD38C00-9DD0-AE43-8B71-8C6A95EC3DA7}"/>
    <dgm:cxn modelId="{58CCF822-50EA-D440-B7B6-5018C933AA07}" type="presOf" srcId="{37C6B956-0D2B-4A46-8D3E-0653582A76C3}" destId="{075ED3AE-1EFD-9A43-B368-F0A25C61188A}" srcOrd="0" destOrd="0" presId="urn:microsoft.com/office/officeart/2005/8/layout/process3"/>
    <dgm:cxn modelId="{173E4DBC-B3EC-2F40-9242-03E967004184}" srcId="{46E04EF4-51D4-4D4E-B195-603911D199A5}" destId="{C12BC0F5-C882-4F47-B7F9-603077025520}" srcOrd="5" destOrd="0" parTransId="{318393EB-1008-CA49-8A55-111F8D515032}" sibTransId="{17060DF1-68EF-0549-9C9C-64DE008ACC64}"/>
    <dgm:cxn modelId="{7FEEF9BE-8E4A-3F4C-A39F-6A58D375F49B}" type="presOf" srcId="{C1F44F0E-CF34-2C42-B90C-E3E1283ACE31}" destId="{D539D983-B33C-3D49-9134-0A2951047AB5}" srcOrd="0" destOrd="0" presId="urn:microsoft.com/office/officeart/2005/8/layout/process3"/>
    <dgm:cxn modelId="{954943AC-3398-2944-9E6F-E6C5A218BCC6}" type="presOf" srcId="{AC8EB6CF-4003-414C-BB53-88A1978286CC}" destId="{3D9E8908-0EE6-8242-8BF5-B60F239308CE}" srcOrd="0" destOrd="0" presId="urn:microsoft.com/office/officeart/2005/8/layout/process3"/>
    <dgm:cxn modelId="{2DEFF553-5F75-EA47-9D71-58945713C597}" type="presOf" srcId="{70550997-8591-284B-BF12-E4E70506C0A4}" destId="{7AE05852-DAE6-CD44-B53F-5AC5E819901E}" srcOrd="0" destOrd="4" presId="urn:microsoft.com/office/officeart/2005/8/layout/process3"/>
    <dgm:cxn modelId="{0F4839D5-86C7-F14F-A8CF-308D57017F33}" srcId="{C1F44F0E-CF34-2C42-B90C-E3E1283ACE31}" destId="{86C4CE52-70D0-044B-96B1-ED751B982921}" srcOrd="1" destOrd="0" parTransId="{7A95686A-9CAF-BD45-AA15-3C38AF21DF1A}" sibTransId="{3A62CF7B-CA03-9240-B8B5-4D3101E6A940}"/>
    <dgm:cxn modelId="{CE180804-D95A-1742-A028-5EB8D45F85E0}" type="presOf" srcId="{64462CF2-DCAC-984B-BD35-AC2CD697813F}" destId="{075ED3AE-1EFD-9A43-B368-F0A25C61188A}" srcOrd="0" destOrd="3" presId="urn:microsoft.com/office/officeart/2005/8/layout/process3"/>
    <dgm:cxn modelId="{D632F936-59C7-3E46-9F88-59035DF5B8F5}" srcId="{FB794531-2676-D042-AD5D-4AE504DEC43D}" destId="{F679136D-39F7-AD4E-A9CD-E87F5B3BACF8}" srcOrd="3" destOrd="0" parTransId="{41C87AE8-C59D-9C48-A4E3-F2D2BAEB9827}" sibTransId="{0DADA585-5237-1243-8FBC-C2FFEDD81A44}"/>
    <dgm:cxn modelId="{538B84B2-CF97-764C-B028-2A4ED0FD20D9}" type="presOf" srcId="{7C8D32C2-F88B-1D44-A20E-475A0DF99790}" destId="{1BA8B01E-3AC3-1041-844D-CC22258F53E2}" srcOrd="0" destOrd="0" presId="urn:microsoft.com/office/officeart/2005/8/layout/process3"/>
    <dgm:cxn modelId="{E6102CC0-46B2-734E-9AFD-4DD03CE55337}" type="presOf" srcId="{70D07E0E-A8B2-B841-AAA3-537DCDCAFAAF}" destId="{075ED3AE-1EFD-9A43-B368-F0A25C61188A}" srcOrd="0" destOrd="2" presId="urn:microsoft.com/office/officeart/2005/8/layout/process3"/>
    <dgm:cxn modelId="{965CDA1B-E289-F14F-BFC2-FA2D74D75FE8}" type="presOf" srcId="{FB794531-2676-D042-AD5D-4AE504DEC43D}" destId="{2B728C15-E312-1247-9EC7-BBED5F2FC1BB}" srcOrd="1" destOrd="0" presId="urn:microsoft.com/office/officeart/2005/8/layout/process3"/>
    <dgm:cxn modelId="{B3B9389E-F1D4-274E-955B-87141E7A545D}" srcId="{AC8EB6CF-4003-414C-BB53-88A1978286CC}" destId="{46E04EF4-51D4-4D4E-B195-603911D199A5}" srcOrd="3" destOrd="0" parTransId="{60D0C3F4-590C-AC42-9809-D8003940D00C}" sibTransId="{76E69E06-7095-B940-8704-AC1BB22D3A0F}"/>
    <dgm:cxn modelId="{ADCAD091-18EC-8E46-AE17-11ACAABEBE97}" srcId="{C1F44F0E-CF34-2C42-B90C-E3E1283ACE31}" destId="{70550997-8591-284B-BF12-E4E70506C0A4}" srcOrd="4" destOrd="0" parTransId="{9F3043DD-79A9-8C44-AA88-67441BD572E5}" sibTransId="{E3FDA486-0D99-E74D-8245-6393D91C9F65}"/>
    <dgm:cxn modelId="{CA23409F-4D34-484F-A50E-0DF5BC7881A8}" srcId="{46E04EF4-51D4-4D4E-B195-603911D199A5}" destId="{464D04FE-09DE-C54A-97CA-B48E80FE658B}" srcOrd="0" destOrd="0" parTransId="{5831C6CE-9ADF-6142-BE30-353FF7BC1B0C}" sibTransId="{1ACF7578-E675-DC4C-BEF1-80F9C83C3271}"/>
    <dgm:cxn modelId="{9717E81C-EB11-CD48-BDDC-DF928463C39F}" srcId="{C1F44F0E-CF34-2C42-B90C-E3E1283ACE31}" destId="{88D1E1E7-17D5-C74E-8154-5CAFF0943CB8}" srcOrd="7" destOrd="0" parTransId="{C999544C-F7B5-7C4D-AA02-7A53C2B93D19}" sibTransId="{904A7DD5-F575-EF4A-8F34-AFC1CD62470C}"/>
    <dgm:cxn modelId="{849D2E1A-9335-A745-87E3-53E392718439}" srcId="{46E04EF4-51D4-4D4E-B195-603911D199A5}" destId="{5B43C318-E857-764E-99FC-EE13BC2B908B}" srcOrd="4" destOrd="0" parTransId="{785E5A27-4888-A84C-BF61-290C744F5E2C}" sibTransId="{5932A110-713D-6645-85A0-9E77C6D87B92}"/>
    <dgm:cxn modelId="{B4EA3BA7-47A3-E54F-9766-DC2681D04B3A}" type="presOf" srcId="{6DCCCD78-8CF3-804F-B841-87A354C3510D}" destId="{6051A1DA-D91E-8E49-854C-7BE43BDE5187}" srcOrd="0" destOrd="1" presId="urn:microsoft.com/office/officeart/2005/8/layout/process3"/>
    <dgm:cxn modelId="{E2538C36-3215-D54B-B089-149FC7A4CC3D}" type="presOf" srcId="{C12BC0F5-C882-4F47-B7F9-603077025520}" destId="{5809A70A-E09E-D74D-9E1A-4B3F80B64494}" srcOrd="0" destOrd="5" presId="urn:microsoft.com/office/officeart/2005/8/layout/process3"/>
    <dgm:cxn modelId="{69286BFF-21CE-6F42-A77A-C483F41D328C}" srcId="{C1F44F0E-CF34-2C42-B90C-E3E1283ACE31}" destId="{0A922FEE-93F7-5A43-8A8E-5BACD4F8D44E}" srcOrd="3" destOrd="0" parTransId="{DE5BEB8F-35D9-194B-B91D-AC9D1E281B4D}" sibTransId="{4C0512F7-FA73-8E41-B0B3-09B81BF8B9A7}"/>
    <dgm:cxn modelId="{0DAA88A5-5FF2-AE48-8B8C-C6C63B8B7790}" type="presOf" srcId="{0C990779-9480-454F-A245-FE2A8067FBAA}" destId="{5809A70A-E09E-D74D-9E1A-4B3F80B64494}" srcOrd="0" destOrd="3" presId="urn:microsoft.com/office/officeart/2005/8/layout/process3"/>
    <dgm:cxn modelId="{5F8B2B82-04D9-0E43-9E46-8BCD48880040}" type="presOf" srcId="{28071AAF-590B-D043-88EB-3D417477DF37}" destId="{77E76D38-CF26-234A-8744-B7E3659D3969}" srcOrd="1" destOrd="0" presId="urn:microsoft.com/office/officeart/2005/8/layout/process3"/>
    <dgm:cxn modelId="{BE1C5652-990B-3749-9686-39BCC6BC0AFF}" type="presOf" srcId="{61C0FFAE-2B18-BF4E-8901-7D0A3B236457}" destId="{075ED3AE-1EFD-9A43-B368-F0A25C61188A}" srcOrd="0" destOrd="4" presId="urn:microsoft.com/office/officeart/2005/8/layout/process3"/>
    <dgm:cxn modelId="{FB0E771E-6081-D74D-9F97-496DEF0287A4}" srcId="{AC8EB6CF-4003-414C-BB53-88A1978286CC}" destId="{28071AAF-590B-D043-88EB-3D417477DF37}" srcOrd="2" destOrd="0" parTransId="{5DC37D98-A4E8-1F43-BF61-49E602F2D71A}" sibTransId="{7C8D32C2-F88B-1D44-A20E-475A0DF99790}"/>
    <dgm:cxn modelId="{3F304266-B7CD-2E48-9D70-3C0EB7C8AFC0}" type="presOf" srcId="{7C8D32C2-F88B-1D44-A20E-475A0DF99790}" destId="{467B7B5F-E6E1-3B40-9FFA-81DEC9F95673}" srcOrd="1" destOrd="0" presId="urn:microsoft.com/office/officeart/2005/8/layout/process3"/>
    <dgm:cxn modelId="{E6F6F8E0-26B5-DB46-9D46-2D6DAC9A0FF0}" type="presOf" srcId="{88D1E1E7-17D5-C74E-8154-5CAFF0943CB8}" destId="{7AE05852-DAE6-CD44-B53F-5AC5E819901E}" srcOrd="0" destOrd="7" presId="urn:microsoft.com/office/officeart/2005/8/layout/process3"/>
    <dgm:cxn modelId="{5C56271F-B5D2-DE4E-B55A-86710EC0A51F}" type="presOf" srcId="{AAD2DBA2-67A6-9544-A8F9-EA0702E504E2}" destId="{5DAB1B22-C380-4048-ADDD-CE16E7E8CC1F}" srcOrd="1" destOrd="0" presId="urn:microsoft.com/office/officeart/2005/8/layout/process3"/>
    <dgm:cxn modelId="{C774BED6-DDF6-C144-9098-2BE154C5EE72}" type="presOf" srcId="{0A922FEE-93F7-5A43-8A8E-5BACD4F8D44E}" destId="{7AE05852-DAE6-CD44-B53F-5AC5E819901E}" srcOrd="0" destOrd="3" presId="urn:microsoft.com/office/officeart/2005/8/layout/process3"/>
    <dgm:cxn modelId="{45DE6AD6-7365-A74A-90CA-AE5FB15F96BE}" type="presOf" srcId="{E85725ED-53AA-054A-A07B-947B19D48FE1}" destId="{FB7B6334-5444-E74E-9483-572F61C20F52}" srcOrd="1" destOrd="0" presId="urn:microsoft.com/office/officeart/2005/8/layout/process3"/>
    <dgm:cxn modelId="{E1D0CCE8-2397-CC4C-B36B-D1967E5E812E}" type="presOf" srcId="{AAD2DBA2-67A6-9544-A8F9-EA0702E504E2}" destId="{9C201805-D96E-E74A-B169-5DFB0E81092F}" srcOrd="0" destOrd="0" presId="urn:microsoft.com/office/officeart/2005/8/layout/process3"/>
    <dgm:cxn modelId="{6BB9CF10-4AA5-F245-B18E-B2B70BA6AC54}" srcId="{28071AAF-590B-D043-88EB-3D417477DF37}" destId="{61C0FFAE-2B18-BF4E-8901-7D0A3B236457}" srcOrd="4" destOrd="0" parTransId="{DDEA0579-46AE-9747-BFAA-319382D40238}" sibTransId="{85277961-F9BE-0744-83C9-29AB8F819CF5}"/>
    <dgm:cxn modelId="{E14CE0EE-20B1-0646-9C8A-37ADD7D1A7AD}" type="presOf" srcId="{9FCB8A89-A52F-9247-A9A1-4E6C9C31B64E}" destId="{5809A70A-E09E-D74D-9E1A-4B3F80B64494}" srcOrd="0" destOrd="1" presId="urn:microsoft.com/office/officeart/2005/8/layout/process3"/>
    <dgm:cxn modelId="{84ED5B21-3D06-8E49-8D7D-30A02B878125}" type="presParOf" srcId="{3D9E8908-0EE6-8242-8BF5-B60F239308CE}" destId="{525B1D73-EDE7-BE4C-9624-DD93167FDC96}" srcOrd="0" destOrd="0" presId="urn:microsoft.com/office/officeart/2005/8/layout/process3"/>
    <dgm:cxn modelId="{74291A0B-CCAB-334F-83AF-22E551DB6CD3}" type="presParOf" srcId="{525B1D73-EDE7-BE4C-9624-DD93167FDC96}" destId="{A984365F-074D-464A-810F-855CD9456CEC}" srcOrd="0" destOrd="0" presId="urn:microsoft.com/office/officeart/2005/8/layout/process3"/>
    <dgm:cxn modelId="{FA5BA3B7-3FC4-8C42-A153-B79AB45A6906}" type="presParOf" srcId="{525B1D73-EDE7-BE4C-9624-DD93167FDC96}" destId="{2B728C15-E312-1247-9EC7-BBED5F2FC1BB}" srcOrd="1" destOrd="0" presId="urn:microsoft.com/office/officeart/2005/8/layout/process3"/>
    <dgm:cxn modelId="{BE399F1C-EB61-5747-B511-21430325B2AD}" type="presParOf" srcId="{525B1D73-EDE7-BE4C-9624-DD93167FDC96}" destId="{6051A1DA-D91E-8E49-854C-7BE43BDE5187}" srcOrd="2" destOrd="0" presId="urn:microsoft.com/office/officeart/2005/8/layout/process3"/>
    <dgm:cxn modelId="{C64A27CB-C811-174E-9B54-904F4FAAD91B}" type="presParOf" srcId="{3D9E8908-0EE6-8242-8BF5-B60F239308CE}" destId="{9BF4504C-A834-1449-A445-89DF3C1F011B}" srcOrd="1" destOrd="0" presId="urn:microsoft.com/office/officeart/2005/8/layout/process3"/>
    <dgm:cxn modelId="{B2AE4C15-639D-884E-A309-119E8A118CA4}" type="presParOf" srcId="{9BF4504C-A834-1449-A445-89DF3C1F011B}" destId="{FB7B6334-5444-E74E-9483-572F61C20F52}" srcOrd="0" destOrd="0" presId="urn:microsoft.com/office/officeart/2005/8/layout/process3"/>
    <dgm:cxn modelId="{CEA4863A-9EED-B549-A915-C7B95AA99637}" type="presParOf" srcId="{3D9E8908-0EE6-8242-8BF5-B60F239308CE}" destId="{99FCF916-CF63-244A-8083-B32B81EE125D}" srcOrd="2" destOrd="0" presId="urn:microsoft.com/office/officeart/2005/8/layout/process3"/>
    <dgm:cxn modelId="{D2F68102-1E3D-6B4F-AD9B-137EAF7A59F6}" type="presParOf" srcId="{99FCF916-CF63-244A-8083-B32B81EE125D}" destId="{D539D983-B33C-3D49-9134-0A2951047AB5}" srcOrd="0" destOrd="0" presId="urn:microsoft.com/office/officeart/2005/8/layout/process3"/>
    <dgm:cxn modelId="{B9253CFD-7B6D-ED46-8DC0-46984E4D3AF3}" type="presParOf" srcId="{99FCF916-CF63-244A-8083-B32B81EE125D}" destId="{A207D969-71B3-AC4F-AFF8-31692FD1C76B}" srcOrd="1" destOrd="0" presId="urn:microsoft.com/office/officeart/2005/8/layout/process3"/>
    <dgm:cxn modelId="{07C4802C-DD84-AF4E-B38C-9B3BD2763215}" type="presParOf" srcId="{99FCF916-CF63-244A-8083-B32B81EE125D}" destId="{7AE05852-DAE6-CD44-B53F-5AC5E819901E}" srcOrd="2" destOrd="0" presId="urn:microsoft.com/office/officeart/2005/8/layout/process3"/>
    <dgm:cxn modelId="{0C22A374-9179-A142-A115-95281AB5C7BF}" type="presParOf" srcId="{3D9E8908-0EE6-8242-8BF5-B60F239308CE}" destId="{9C201805-D96E-E74A-B169-5DFB0E81092F}" srcOrd="3" destOrd="0" presId="urn:microsoft.com/office/officeart/2005/8/layout/process3"/>
    <dgm:cxn modelId="{561ACEC3-A3C2-2E4C-8474-8A17761490A3}" type="presParOf" srcId="{9C201805-D96E-E74A-B169-5DFB0E81092F}" destId="{5DAB1B22-C380-4048-ADDD-CE16E7E8CC1F}" srcOrd="0" destOrd="0" presId="urn:microsoft.com/office/officeart/2005/8/layout/process3"/>
    <dgm:cxn modelId="{E23CD118-371F-554D-8920-3B64C08F7DEC}" type="presParOf" srcId="{3D9E8908-0EE6-8242-8BF5-B60F239308CE}" destId="{81305EB7-C390-8D48-9AAA-41032F10D560}" srcOrd="4" destOrd="0" presId="urn:microsoft.com/office/officeart/2005/8/layout/process3"/>
    <dgm:cxn modelId="{3EC5C126-F066-F84F-B79E-B78C26FCA01E}" type="presParOf" srcId="{81305EB7-C390-8D48-9AAA-41032F10D560}" destId="{D7904BC9-8C0C-1C4E-ACB1-292C6633E88C}" srcOrd="0" destOrd="0" presId="urn:microsoft.com/office/officeart/2005/8/layout/process3"/>
    <dgm:cxn modelId="{660377DD-5652-BF4F-BFEB-1C151E93D832}" type="presParOf" srcId="{81305EB7-C390-8D48-9AAA-41032F10D560}" destId="{77E76D38-CF26-234A-8744-B7E3659D3969}" srcOrd="1" destOrd="0" presId="urn:microsoft.com/office/officeart/2005/8/layout/process3"/>
    <dgm:cxn modelId="{8E1FD46D-D703-9544-8556-B1A5517994E0}" type="presParOf" srcId="{81305EB7-C390-8D48-9AAA-41032F10D560}" destId="{075ED3AE-1EFD-9A43-B368-F0A25C61188A}" srcOrd="2" destOrd="0" presId="urn:microsoft.com/office/officeart/2005/8/layout/process3"/>
    <dgm:cxn modelId="{C69E055F-A128-FA41-8143-93BCA12477E5}" type="presParOf" srcId="{3D9E8908-0EE6-8242-8BF5-B60F239308CE}" destId="{1BA8B01E-3AC3-1041-844D-CC22258F53E2}" srcOrd="5" destOrd="0" presId="urn:microsoft.com/office/officeart/2005/8/layout/process3"/>
    <dgm:cxn modelId="{9BD3B214-D7D8-E14F-8D2A-1527BE2A79A7}" type="presParOf" srcId="{1BA8B01E-3AC3-1041-844D-CC22258F53E2}" destId="{467B7B5F-E6E1-3B40-9FFA-81DEC9F95673}" srcOrd="0" destOrd="0" presId="urn:microsoft.com/office/officeart/2005/8/layout/process3"/>
    <dgm:cxn modelId="{99FC5B0C-8EBA-5943-98C8-A3DE9032D10C}" type="presParOf" srcId="{3D9E8908-0EE6-8242-8BF5-B60F239308CE}" destId="{C1B6B56D-E8BF-8B44-8DD5-24BBAE261453}" srcOrd="6" destOrd="0" presId="urn:microsoft.com/office/officeart/2005/8/layout/process3"/>
    <dgm:cxn modelId="{C6D58363-1418-F341-837A-4FD5B51FAB35}" type="presParOf" srcId="{C1B6B56D-E8BF-8B44-8DD5-24BBAE261453}" destId="{F8683AAC-DA46-A74B-BBEF-A28C1BA38EB8}" srcOrd="0" destOrd="0" presId="urn:microsoft.com/office/officeart/2005/8/layout/process3"/>
    <dgm:cxn modelId="{06CE53A0-E3DD-0D45-A2F2-E5C97B949B88}" type="presParOf" srcId="{C1B6B56D-E8BF-8B44-8DD5-24BBAE261453}" destId="{FBEDACF5-0456-8347-B379-73D41349AB74}" srcOrd="1" destOrd="0" presId="urn:microsoft.com/office/officeart/2005/8/layout/process3"/>
    <dgm:cxn modelId="{E4CAF193-EF79-2E46-B3A7-1BFFC4B5BF0D}" type="presParOf" srcId="{C1B6B56D-E8BF-8B44-8DD5-24BBAE261453}" destId="{5809A70A-E09E-D74D-9E1A-4B3F80B64494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BB3D4-E37F-B842-AB96-BFFFC95DBD67}">
      <dsp:nvSpPr>
        <dsp:cNvPr id="0" name=""/>
        <dsp:cNvSpPr/>
      </dsp:nvSpPr>
      <dsp:spPr>
        <a:xfrm>
          <a:off x="9221" y="0"/>
          <a:ext cx="7952576" cy="868206"/>
        </a:xfrm>
        <a:prstGeom prst="roundRect">
          <a:avLst>
            <a:gd name="adj" fmla="val 10000"/>
          </a:avLst>
        </a:prstGeom>
        <a:solidFill>
          <a:srgbClr val="56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err="1" smtClean="0"/>
            <a:t>ESASky</a:t>
          </a:r>
          <a:endParaRPr lang="en-US" sz="3700" kern="1200" dirty="0"/>
        </a:p>
      </dsp:txBody>
      <dsp:txXfrm>
        <a:off x="34650" y="25429"/>
        <a:ext cx="7901718" cy="817348"/>
      </dsp:txXfrm>
    </dsp:sp>
    <dsp:sp modelId="{11516C20-D003-9542-AC91-A3C7A3C0CF27}">
      <dsp:nvSpPr>
        <dsp:cNvPr id="0" name=""/>
        <dsp:cNvSpPr/>
      </dsp:nvSpPr>
      <dsp:spPr>
        <a:xfrm>
          <a:off x="4610" y="1068383"/>
          <a:ext cx="822226" cy="868206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Legacy: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IUE, ..</a:t>
          </a:r>
          <a:endParaRPr lang="en-US" sz="1200" kern="1200" dirty="0"/>
        </a:p>
      </dsp:txBody>
      <dsp:txXfrm>
        <a:off x="28692" y="1092465"/>
        <a:ext cx="774062" cy="820042"/>
      </dsp:txXfrm>
    </dsp:sp>
    <dsp:sp modelId="{086011FF-0469-EF4F-8A15-B10AE5C2C1E5}">
      <dsp:nvSpPr>
        <dsp:cNvPr id="0" name=""/>
        <dsp:cNvSpPr/>
      </dsp:nvSpPr>
      <dsp:spPr>
        <a:xfrm>
          <a:off x="895904" y="1068383"/>
          <a:ext cx="822226" cy="8682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Herschel</a:t>
          </a:r>
          <a:endParaRPr lang="en-US" sz="1200" kern="1200" dirty="0"/>
        </a:p>
      </dsp:txBody>
      <dsp:txXfrm>
        <a:off x="919986" y="1092465"/>
        <a:ext cx="774062" cy="820042"/>
      </dsp:txXfrm>
    </dsp:sp>
    <dsp:sp modelId="{50C17ED2-2E4F-0D4A-8C90-FC2A97D9D432}">
      <dsp:nvSpPr>
        <dsp:cNvPr id="0" name=""/>
        <dsp:cNvSpPr/>
      </dsp:nvSpPr>
      <dsp:spPr>
        <a:xfrm>
          <a:off x="1787198" y="1068383"/>
          <a:ext cx="822226" cy="8682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XMM-Newton</a:t>
          </a:r>
          <a:endParaRPr lang="en-US" sz="1200" kern="1200" dirty="0"/>
        </a:p>
      </dsp:txBody>
      <dsp:txXfrm>
        <a:off x="1811280" y="1092465"/>
        <a:ext cx="774062" cy="820042"/>
      </dsp:txXfrm>
    </dsp:sp>
    <dsp:sp modelId="{BC99E376-AFBE-C043-9071-4C09ECAA0565}">
      <dsp:nvSpPr>
        <dsp:cNvPr id="0" name=""/>
        <dsp:cNvSpPr/>
      </dsp:nvSpPr>
      <dsp:spPr>
        <a:xfrm>
          <a:off x="2678491" y="1068383"/>
          <a:ext cx="822226" cy="8682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HST</a:t>
          </a:r>
          <a:endParaRPr lang="en-US" sz="1200" kern="1200" dirty="0"/>
        </a:p>
      </dsp:txBody>
      <dsp:txXfrm>
        <a:off x="2702573" y="1092465"/>
        <a:ext cx="774062" cy="820042"/>
      </dsp:txXfrm>
    </dsp:sp>
    <dsp:sp modelId="{0748154F-3C36-F548-AE9E-A06D276FED79}">
      <dsp:nvSpPr>
        <dsp:cNvPr id="0" name=""/>
        <dsp:cNvSpPr/>
      </dsp:nvSpPr>
      <dsp:spPr>
        <a:xfrm>
          <a:off x="3569785" y="1068383"/>
          <a:ext cx="822226" cy="8682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Planck</a:t>
          </a:r>
          <a:endParaRPr lang="en-US" sz="1200" kern="1200" dirty="0"/>
        </a:p>
      </dsp:txBody>
      <dsp:txXfrm>
        <a:off x="3593867" y="1092465"/>
        <a:ext cx="774062" cy="820042"/>
      </dsp:txXfrm>
    </dsp:sp>
    <dsp:sp modelId="{21884B52-75C5-8049-B72B-EE3AF5415816}">
      <dsp:nvSpPr>
        <dsp:cNvPr id="0" name=""/>
        <dsp:cNvSpPr/>
      </dsp:nvSpPr>
      <dsp:spPr>
        <a:xfrm>
          <a:off x="4461079" y="1068383"/>
          <a:ext cx="822226" cy="8682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ISO</a:t>
          </a:r>
          <a:endParaRPr lang="en-US" sz="1200" kern="1200" dirty="0"/>
        </a:p>
      </dsp:txBody>
      <dsp:txXfrm>
        <a:off x="4485161" y="1092465"/>
        <a:ext cx="774062" cy="820042"/>
      </dsp:txXfrm>
    </dsp:sp>
    <dsp:sp modelId="{FEC18A32-70E6-3E4B-841B-1AB0012C387E}">
      <dsp:nvSpPr>
        <dsp:cNvPr id="0" name=""/>
        <dsp:cNvSpPr/>
      </dsp:nvSpPr>
      <dsp:spPr>
        <a:xfrm>
          <a:off x="5352373" y="1068383"/>
          <a:ext cx="822226" cy="8682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Integral</a:t>
          </a:r>
          <a:endParaRPr lang="en-US" sz="1200" kern="1200" dirty="0"/>
        </a:p>
      </dsp:txBody>
      <dsp:txXfrm>
        <a:off x="5376455" y="1092465"/>
        <a:ext cx="774062" cy="820042"/>
      </dsp:txXfrm>
    </dsp:sp>
    <dsp:sp modelId="{AF4DF078-98A8-D444-8A40-7E89F97ADEB5}">
      <dsp:nvSpPr>
        <dsp:cNvPr id="0" name=""/>
        <dsp:cNvSpPr/>
      </dsp:nvSpPr>
      <dsp:spPr>
        <a:xfrm>
          <a:off x="6243666" y="1068383"/>
          <a:ext cx="822226" cy="8682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EXOSAT</a:t>
          </a:r>
          <a:endParaRPr lang="en-US" sz="1200" kern="1200" dirty="0"/>
        </a:p>
      </dsp:txBody>
      <dsp:txXfrm>
        <a:off x="6267748" y="1092465"/>
        <a:ext cx="774062" cy="820042"/>
      </dsp:txXfrm>
    </dsp:sp>
    <dsp:sp modelId="{A7F1FBD3-DDC6-4C4B-9DD7-83663A04A5FF}">
      <dsp:nvSpPr>
        <dsp:cNvPr id="0" name=""/>
        <dsp:cNvSpPr/>
      </dsp:nvSpPr>
      <dsp:spPr>
        <a:xfrm>
          <a:off x="7134960" y="1068383"/>
          <a:ext cx="822226" cy="868206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Future: </a:t>
          </a:r>
          <a:r>
            <a:rPr lang="en-US" sz="1200" kern="1200" dirty="0" smtClean="0"/>
            <a:t>Gaia, JWST</a:t>
          </a:r>
          <a:r>
            <a:rPr lang="en-US" sz="1200" kern="1200" smtClean="0"/>
            <a:t>, Euclid, ..</a:t>
          </a:r>
          <a:endParaRPr lang="en-US" sz="1200" kern="1200" dirty="0"/>
        </a:p>
      </dsp:txBody>
      <dsp:txXfrm>
        <a:off x="7159042" y="1092465"/>
        <a:ext cx="774062" cy="8200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728C15-E312-1247-9EC7-BBED5F2FC1BB}">
      <dsp:nvSpPr>
        <dsp:cNvPr id="0" name=""/>
        <dsp:cNvSpPr/>
      </dsp:nvSpPr>
      <dsp:spPr>
        <a:xfrm>
          <a:off x="692" y="160976"/>
          <a:ext cx="1673917" cy="600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Prototype 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(summer 2014)</a:t>
          </a:r>
          <a:endParaRPr lang="en-US" sz="900" kern="1200" dirty="0"/>
        </a:p>
      </dsp:txBody>
      <dsp:txXfrm>
        <a:off x="692" y="160976"/>
        <a:ext cx="1673917" cy="400263"/>
      </dsp:txXfrm>
    </dsp:sp>
    <dsp:sp modelId="{6051A1DA-D91E-8E49-854C-7BE43BDE5187}">
      <dsp:nvSpPr>
        <dsp:cNvPr id="0" name=""/>
        <dsp:cNvSpPr/>
      </dsp:nvSpPr>
      <dsp:spPr>
        <a:xfrm>
          <a:off x="63178" y="561239"/>
          <a:ext cx="2234645" cy="3936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1" i="0" u="none" kern="1200" dirty="0" smtClean="0"/>
            <a:t> All-sky </a:t>
          </a:r>
          <a:r>
            <a:rPr lang="en-US" sz="900" b="1" i="0" u="none" kern="1200" dirty="0" err="1" smtClean="0"/>
            <a:t>HiPS</a:t>
          </a:r>
          <a:r>
            <a:rPr lang="en-US" sz="900" b="1" i="0" u="none" kern="1200" dirty="0" smtClean="0"/>
            <a:t> mosaics:</a:t>
          </a:r>
          <a:endParaRPr lang="en-US" sz="900" b="1" u="none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XMM-Newton (CDS)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HST (CDS)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Planck (CDS)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Herschel-SPIRE (ESA)</a:t>
          </a:r>
          <a:endParaRPr lang="en-US" sz="900" b="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1" u="none" kern="1200" dirty="0" smtClean="0"/>
            <a:t> Science ready data (imaging):</a:t>
          </a:r>
          <a:endParaRPr lang="en-US" sz="900" b="1" u="none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XMM-Newton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HST (core)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Herschel-SPIRE</a:t>
          </a:r>
          <a:endParaRPr lang="en-US" sz="900" b="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1" u="none" kern="1200" dirty="0" smtClean="0"/>
            <a:t> Catalogs:</a:t>
          </a:r>
          <a:endParaRPr lang="en-US" sz="900" b="1" u="none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3XMM-DR4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XMM Slew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XMM OM</a:t>
          </a:r>
          <a:endParaRPr lang="en-US" sz="900" b="0" kern="1200" dirty="0"/>
        </a:p>
      </dsp:txBody>
      <dsp:txXfrm>
        <a:off x="128629" y="626690"/>
        <a:ext cx="2103743" cy="3805698"/>
      </dsp:txXfrm>
    </dsp:sp>
    <dsp:sp modelId="{9BF4504C-A834-1449-A445-89DF3C1F011B}">
      <dsp:nvSpPr>
        <dsp:cNvPr id="0" name=""/>
        <dsp:cNvSpPr/>
      </dsp:nvSpPr>
      <dsp:spPr>
        <a:xfrm>
          <a:off x="1998460" y="152729"/>
          <a:ext cx="686563" cy="41675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1998460" y="236080"/>
        <a:ext cx="561536" cy="250054"/>
      </dsp:txXfrm>
    </dsp:sp>
    <dsp:sp modelId="{A207D969-71B3-AC4F-AFF8-31692FD1C76B}">
      <dsp:nvSpPr>
        <dsp:cNvPr id="0" name=""/>
        <dsp:cNvSpPr/>
      </dsp:nvSpPr>
      <dsp:spPr>
        <a:xfrm>
          <a:off x="2970013" y="160976"/>
          <a:ext cx="1673917" cy="600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First Release 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(May 2016)</a:t>
          </a:r>
          <a:endParaRPr lang="en-US" sz="900" kern="1200" dirty="0"/>
        </a:p>
      </dsp:txBody>
      <dsp:txXfrm>
        <a:off x="2970013" y="160976"/>
        <a:ext cx="1673917" cy="400263"/>
      </dsp:txXfrm>
    </dsp:sp>
    <dsp:sp modelId="{7AE05852-DAE6-CD44-B53F-5AC5E819901E}">
      <dsp:nvSpPr>
        <dsp:cNvPr id="0" name=""/>
        <dsp:cNvSpPr/>
      </dsp:nvSpPr>
      <dsp:spPr>
        <a:xfrm>
          <a:off x="2989848" y="561239"/>
          <a:ext cx="2319948" cy="3936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1" i="0" u="none" kern="1200" dirty="0" smtClean="0"/>
            <a:t>All-sky </a:t>
          </a:r>
          <a:r>
            <a:rPr lang="en-US" sz="900" b="1" i="0" u="none" kern="1200" dirty="0" err="1" smtClean="0"/>
            <a:t>HiPS</a:t>
          </a:r>
          <a:r>
            <a:rPr lang="en-US" sz="900" b="1" i="0" u="none" kern="1200" dirty="0" smtClean="0"/>
            <a:t> mosaics:</a:t>
          </a:r>
          <a:endParaRPr lang="en-US" sz="900" b="1" u="none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EXOSAT (ESA)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INTEGRAL (ESA)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XMM-Newton (ESA)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HST (ESA)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ISO (ESA)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AKARI (ESA)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Herschel (ESA)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Planck (ESA)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JAXA/SUZAKU</a:t>
          </a:r>
          <a:endParaRPr lang="en-US" sz="900" b="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1" u="none" kern="1200" dirty="0" smtClean="0"/>
            <a:t>Science ready data (</a:t>
          </a:r>
          <a:r>
            <a:rPr lang="en-US" sz="900" b="1" u="sng" kern="1200" dirty="0" smtClean="0"/>
            <a:t>imaging</a:t>
          </a:r>
          <a:r>
            <a:rPr lang="en-US" sz="900" b="1" u="none" kern="1200" dirty="0" smtClean="0"/>
            <a:t>):</a:t>
          </a:r>
          <a:endParaRPr lang="en-US" sz="900" b="1" u="none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u="none" kern="1200" dirty="0" smtClean="0"/>
            <a:t> INTEGRAL</a:t>
          </a:r>
          <a:endParaRPr lang="en-US" sz="900" b="0" u="none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u="none" kern="1200" dirty="0" smtClean="0"/>
            <a:t> XMM-Newton</a:t>
          </a:r>
          <a:endParaRPr lang="en-US" sz="900" b="0" u="none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u="none" kern="1200" dirty="0" smtClean="0"/>
            <a:t> HST</a:t>
          </a:r>
          <a:endParaRPr lang="en-US" sz="900" b="0" u="none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u="none" kern="1200" dirty="0" smtClean="0"/>
            <a:t> ISOCAM</a:t>
          </a:r>
          <a:endParaRPr lang="en-US" sz="900" b="0" u="none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u="none" kern="1200" dirty="0" smtClean="0"/>
            <a:t> Herschel</a:t>
          </a:r>
          <a:endParaRPr lang="en-US" sz="900" b="0" u="none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u="none" kern="1200" dirty="0" smtClean="0"/>
            <a:t> JAXA/SUZAKU</a:t>
          </a:r>
          <a:endParaRPr lang="en-US" sz="900" b="0" u="none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1" u="none" kern="1200" dirty="0" smtClean="0"/>
            <a:t>Catalogs:</a:t>
          </a:r>
          <a:endParaRPr lang="en-US" sz="900" b="1" u="none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u="none" kern="1200" dirty="0" smtClean="0"/>
            <a:t> 3XMM-DR5</a:t>
          </a:r>
          <a:endParaRPr lang="en-US" sz="900" b="0" u="none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u="none" kern="1200" dirty="0" smtClean="0"/>
            <a:t> XMM Slew</a:t>
          </a:r>
          <a:endParaRPr lang="en-US" sz="900" b="0" u="none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u="none" kern="1200" dirty="0" smtClean="0"/>
            <a:t> XMM OM</a:t>
          </a:r>
          <a:endParaRPr lang="en-US" sz="900" b="0" u="none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u="none" kern="1200" dirty="0" smtClean="0"/>
            <a:t> Hubble Source catalog</a:t>
          </a:r>
          <a:endParaRPr lang="en-US" sz="900" b="0" u="none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u="none" kern="1200" dirty="0" smtClean="0"/>
            <a:t> </a:t>
          </a:r>
          <a:r>
            <a:rPr lang="en-US" sz="900" b="0" u="none" kern="1200" dirty="0" err="1" smtClean="0"/>
            <a:t>Hipparcos</a:t>
          </a:r>
          <a:endParaRPr lang="en-US" sz="900" b="0" u="none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u="none" kern="1200" dirty="0" smtClean="0"/>
            <a:t> AKARI catalogs</a:t>
          </a:r>
          <a:endParaRPr lang="en-US" sz="900" b="0" u="none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u="none" kern="1200" dirty="0" smtClean="0"/>
            <a:t> Planck catalogs</a:t>
          </a:r>
          <a:endParaRPr lang="en-US" sz="900" b="0" u="none" kern="1200" dirty="0"/>
        </a:p>
      </dsp:txBody>
      <dsp:txXfrm>
        <a:off x="3057797" y="629188"/>
        <a:ext cx="2184050" cy="3800702"/>
      </dsp:txXfrm>
    </dsp:sp>
    <dsp:sp modelId="{9C201805-D96E-E74A-B169-5DFB0E81092F}">
      <dsp:nvSpPr>
        <dsp:cNvPr id="0" name=""/>
        <dsp:cNvSpPr/>
      </dsp:nvSpPr>
      <dsp:spPr>
        <a:xfrm>
          <a:off x="4970442" y="152729"/>
          <a:ext cx="692206" cy="41675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4970442" y="236080"/>
        <a:ext cx="567179" cy="250054"/>
      </dsp:txXfrm>
    </dsp:sp>
    <dsp:sp modelId="{77E76D38-CF26-234A-8744-B7E3659D3969}">
      <dsp:nvSpPr>
        <dsp:cNvPr id="0" name=""/>
        <dsp:cNvSpPr/>
      </dsp:nvSpPr>
      <dsp:spPr>
        <a:xfrm>
          <a:off x="5949979" y="160976"/>
          <a:ext cx="1673917" cy="600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Second release 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(24 October 2017)</a:t>
          </a:r>
          <a:endParaRPr lang="en-US" sz="900" kern="1200" dirty="0"/>
        </a:p>
      </dsp:txBody>
      <dsp:txXfrm>
        <a:off x="5949979" y="160976"/>
        <a:ext cx="1673917" cy="400263"/>
      </dsp:txXfrm>
    </dsp:sp>
    <dsp:sp modelId="{075ED3AE-1EFD-9A43-B368-F0A25C61188A}">
      <dsp:nvSpPr>
        <dsp:cNvPr id="0" name=""/>
        <dsp:cNvSpPr/>
      </dsp:nvSpPr>
      <dsp:spPr>
        <a:xfrm>
          <a:off x="6013738" y="561239"/>
          <a:ext cx="2296112" cy="3936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1" i="0" u="none" kern="1200" dirty="0" smtClean="0"/>
            <a:t>All-sky </a:t>
          </a:r>
          <a:r>
            <a:rPr lang="en-US" sz="900" b="1" i="0" u="none" kern="1200" dirty="0" err="1" smtClean="0"/>
            <a:t>HiPS</a:t>
          </a:r>
          <a:r>
            <a:rPr lang="en-US" sz="900" b="1" i="0" u="none" kern="1200" dirty="0" smtClean="0"/>
            <a:t> mosaics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1" u="none" kern="1200" dirty="0" smtClean="0"/>
            <a:t>Science ready data (imaging and </a:t>
          </a:r>
          <a:r>
            <a:rPr lang="en-US" sz="900" b="1" u="sng" kern="1200" dirty="0" smtClean="0"/>
            <a:t>spectra</a:t>
          </a:r>
          <a:r>
            <a:rPr lang="en-US" sz="900" b="1" u="none" kern="1200" dirty="0" smtClean="0"/>
            <a:t>):</a:t>
          </a:r>
          <a:endParaRPr lang="en-US" sz="900" b="1" u="none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EXOSAT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INTEGRAL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XMM-Newton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IUE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HST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ISOCAM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u="sng" kern="1200" dirty="0" smtClean="0"/>
            <a:t> Spitzer</a:t>
          </a:r>
          <a:endParaRPr lang="en-US" sz="900" b="0" u="sng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Herschel</a:t>
          </a:r>
          <a:endParaRPr lang="en-US" sz="900" b="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1" u="none" kern="1200" dirty="0" smtClean="0"/>
            <a:t>Catalogs:</a:t>
          </a:r>
          <a:endParaRPr lang="en-US" sz="900" b="1" u="none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3XMM-DR6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XMM Slew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XMM OM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Hubble Source </a:t>
          </a:r>
          <a:r>
            <a:rPr lang="en-US" sz="900" b="0" kern="1200" dirty="0" smtClean="0"/>
            <a:t>Catalog v2.1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</a:t>
          </a:r>
          <a:r>
            <a:rPr lang="en-US" sz="900" b="0" kern="1200" dirty="0" err="1" smtClean="0"/>
            <a:t>Hipparcos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u="none" kern="1200" dirty="0" smtClean="0"/>
            <a:t> Gaia</a:t>
          </a:r>
          <a:endParaRPr lang="en-US" sz="900" b="0" u="none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AKARI catalogs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Herschel Point Source Catalogs</a:t>
          </a:r>
          <a:endParaRPr lang="en-US" sz="900" b="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/>
            <a:t> Planck catalogs</a:t>
          </a:r>
          <a:endParaRPr lang="en-US" sz="900" b="0" kern="1200" dirty="0"/>
        </a:p>
      </dsp:txBody>
      <dsp:txXfrm>
        <a:off x="6080989" y="628490"/>
        <a:ext cx="2161610" cy="38020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728C15-E312-1247-9EC7-BBED5F2FC1BB}">
      <dsp:nvSpPr>
        <dsp:cNvPr id="0" name=""/>
        <dsp:cNvSpPr/>
      </dsp:nvSpPr>
      <dsp:spPr>
        <a:xfrm>
          <a:off x="8064" y="264312"/>
          <a:ext cx="1243687" cy="6010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Prototype 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(summer 2014)</a:t>
          </a:r>
          <a:endParaRPr lang="en-US" sz="900" kern="1200" dirty="0"/>
        </a:p>
      </dsp:txBody>
      <dsp:txXfrm>
        <a:off x="8064" y="264312"/>
        <a:ext cx="1243687" cy="400675"/>
      </dsp:txXfrm>
    </dsp:sp>
    <dsp:sp modelId="{6051A1DA-D91E-8E49-854C-7BE43BDE5187}">
      <dsp:nvSpPr>
        <dsp:cNvPr id="0" name=""/>
        <dsp:cNvSpPr/>
      </dsp:nvSpPr>
      <dsp:spPr>
        <a:xfrm>
          <a:off x="5327" y="664987"/>
          <a:ext cx="1758623" cy="31347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i="0" u="none" kern="1200" dirty="0" smtClean="0"/>
            <a:t> Web interface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i="0" u="none" kern="1200" dirty="0" smtClean="0"/>
            <a:t> All-sky </a:t>
          </a:r>
          <a:r>
            <a:rPr lang="en-US" sz="900" b="0" i="0" u="none" kern="1200" dirty="0" err="1" smtClean="0"/>
            <a:t>HiPS</a:t>
          </a:r>
          <a:r>
            <a:rPr lang="en-US" sz="900" b="0" i="0" u="none" kern="1200" dirty="0" smtClean="0"/>
            <a:t> mosaics from CDS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i="0" u="none" kern="1200" dirty="0" smtClean="0"/>
            <a:t> Detailed footprints (imaging)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i="0" u="none" kern="1200" dirty="0" smtClean="0"/>
            <a:t> Multi-target functionality</a:t>
          </a:r>
          <a:endParaRPr lang="en-US" sz="900" kern="1200" dirty="0"/>
        </a:p>
      </dsp:txBody>
      <dsp:txXfrm>
        <a:off x="56835" y="716495"/>
        <a:ext cx="1655607" cy="3031684"/>
      </dsp:txXfrm>
    </dsp:sp>
    <dsp:sp modelId="{9BF4504C-A834-1449-A445-89DF3C1F011B}">
      <dsp:nvSpPr>
        <dsp:cNvPr id="0" name=""/>
        <dsp:cNvSpPr/>
      </dsp:nvSpPr>
      <dsp:spPr>
        <a:xfrm>
          <a:off x="1504656" y="309828"/>
          <a:ext cx="536159" cy="3096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1504656" y="371756"/>
        <a:ext cx="443266" cy="185786"/>
      </dsp:txXfrm>
    </dsp:sp>
    <dsp:sp modelId="{A207D969-71B3-AC4F-AFF8-31692FD1C76B}">
      <dsp:nvSpPr>
        <dsp:cNvPr id="0" name=""/>
        <dsp:cNvSpPr/>
      </dsp:nvSpPr>
      <dsp:spPr>
        <a:xfrm>
          <a:off x="2263373" y="264312"/>
          <a:ext cx="1243687" cy="6010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First Release 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(May 2016)</a:t>
          </a:r>
          <a:endParaRPr lang="en-US" sz="900" kern="1200" dirty="0"/>
        </a:p>
      </dsp:txBody>
      <dsp:txXfrm>
        <a:off x="2263373" y="264312"/>
        <a:ext cx="1243687" cy="400675"/>
      </dsp:txXfrm>
    </dsp:sp>
    <dsp:sp modelId="{7AE05852-DAE6-CD44-B53F-5AC5E819901E}">
      <dsp:nvSpPr>
        <dsp:cNvPr id="0" name=""/>
        <dsp:cNvSpPr/>
      </dsp:nvSpPr>
      <dsp:spPr>
        <a:xfrm>
          <a:off x="2273831" y="664987"/>
          <a:ext cx="1732232" cy="31347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i="0" u="none" kern="1200" dirty="0" smtClean="0"/>
            <a:t> Scientific validation of footprints and ESA all-sky </a:t>
          </a:r>
          <a:r>
            <a:rPr lang="en-US" sz="900" b="0" i="0" u="none" kern="1200" dirty="0" err="1" smtClean="0"/>
            <a:t>HiPS</a:t>
          </a:r>
          <a:r>
            <a:rPr lang="en-US" sz="900" b="0" i="0" u="none" kern="1200" dirty="0" smtClean="0"/>
            <a:t> by ESA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i="0" u="none" kern="1200" dirty="0" smtClean="0"/>
            <a:t>  Download management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i="0" u="none" kern="1200" dirty="0" smtClean="0"/>
            <a:t> Multi-target summary table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i="0" u="none" kern="1200" dirty="0" smtClean="0"/>
            <a:t> Interoperability with VO tools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i="0" u="none" kern="1200" dirty="0" smtClean="0"/>
            <a:t> Documentation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i="0" u="none" kern="1200" dirty="0" smtClean="0"/>
            <a:t> Helpdesk Support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i="0" u="none" kern="1200" dirty="0" smtClean="0"/>
            <a:t> Hardware scaling requirements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i="0" u="none" kern="1200" dirty="0" smtClean="0"/>
            <a:t> Refactoring of prototype into robust and stable application</a:t>
          </a:r>
          <a:endParaRPr lang="en-US" sz="900" kern="1200" dirty="0"/>
        </a:p>
      </dsp:txBody>
      <dsp:txXfrm>
        <a:off x="2324566" y="715722"/>
        <a:ext cx="1630762" cy="3033230"/>
      </dsp:txXfrm>
    </dsp:sp>
    <dsp:sp modelId="{9C201805-D96E-E74A-B169-5DFB0E81092F}">
      <dsp:nvSpPr>
        <dsp:cNvPr id="0" name=""/>
        <dsp:cNvSpPr/>
      </dsp:nvSpPr>
      <dsp:spPr>
        <a:xfrm>
          <a:off x="3758638" y="309828"/>
          <a:ext cx="533345" cy="3096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3758638" y="371756"/>
        <a:ext cx="440452" cy="185786"/>
      </dsp:txXfrm>
    </dsp:sp>
    <dsp:sp modelId="{77E76D38-CF26-234A-8744-B7E3659D3969}">
      <dsp:nvSpPr>
        <dsp:cNvPr id="0" name=""/>
        <dsp:cNvSpPr/>
      </dsp:nvSpPr>
      <dsp:spPr>
        <a:xfrm>
          <a:off x="4513372" y="264312"/>
          <a:ext cx="1243687" cy="6010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Second release 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(fall 2016)</a:t>
          </a:r>
          <a:endParaRPr lang="en-US" sz="900" kern="1200" dirty="0"/>
        </a:p>
      </dsp:txBody>
      <dsp:txXfrm>
        <a:off x="4513372" y="264312"/>
        <a:ext cx="1243687" cy="400675"/>
      </dsp:txXfrm>
    </dsp:sp>
    <dsp:sp modelId="{075ED3AE-1EFD-9A43-B368-F0A25C61188A}">
      <dsp:nvSpPr>
        <dsp:cNvPr id="0" name=""/>
        <dsp:cNvSpPr/>
      </dsp:nvSpPr>
      <dsp:spPr>
        <a:xfrm>
          <a:off x="4505486" y="664987"/>
          <a:ext cx="1768920" cy="31347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i="0" u="none" kern="1200" dirty="0" smtClean="0"/>
            <a:t> Link to Vizier/</a:t>
          </a:r>
          <a:r>
            <a:rPr lang="en-US" sz="900" b="0" i="0" u="none" kern="1200" dirty="0" err="1" smtClean="0"/>
            <a:t>Simbad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i="0" u="none" kern="1200" dirty="0" smtClean="0"/>
            <a:t> Generation of detailed footprints (</a:t>
          </a:r>
          <a:r>
            <a:rPr lang="en-US" sz="900" b="0" i="0" u="sng" kern="1200" dirty="0" smtClean="0"/>
            <a:t>spectra</a:t>
          </a:r>
          <a:r>
            <a:rPr lang="en-US" sz="900" b="0" i="0" u="none" kern="1200" dirty="0" smtClean="0"/>
            <a:t>)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i="0" u="none" kern="1200" dirty="0" smtClean="0"/>
            <a:t> Imaging and spectroscopic data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 Online visualization of data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u="sng" kern="1200" dirty="0" smtClean="0"/>
            <a:t> On demand overlaying of footprints for pre-planning</a:t>
          </a:r>
          <a:endParaRPr lang="en-US" sz="900" u="sng" kern="1200" dirty="0"/>
        </a:p>
      </dsp:txBody>
      <dsp:txXfrm>
        <a:off x="4557296" y="716797"/>
        <a:ext cx="1665300" cy="3031080"/>
      </dsp:txXfrm>
    </dsp:sp>
    <dsp:sp modelId="{1BA8B01E-3AC3-1041-844D-CC22258F53E2}">
      <dsp:nvSpPr>
        <dsp:cNvPr id="0" name=""/>
        <dsp:cNvSpPr/>
      </dsp:nvSpPr>
      <dsp:spPr>
        <a:xfrm>
          <a:off x="6013223" y="309828"/>
          <a:ext cx="543068" cy="3096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6013223" y="371756"/>
        <a:ext cx="450175" cy="185786"/>
      </dsp:txXfrm>
    </dsp:sp>
    <dsp:sp modelId="{FBEDACF5-0456-8347-B379-73D41349AB74}">
      <dsp:nvSpPr>
        <dsp:cNvPr id="0" name=""/>
        <dsp:cNvSpPr/>
      </dsp:nvSpPr>
      <dsp:spPr>
        <a:xfrm>
          <a:off x="6781716" y="264312"/>
          <a:ext cx="1243687" cy="6010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Third release (2017)</a:t>
          </a:r>
          <a:endParaRPr lang="en-US" sz="900" kern="1200" dirty="0"/>
        </a:p>
      </dsp:txBody>
      <dsp:txXfrm>
        <a:off x="6781716" y="264312"/>
        <a:ext cx="1243687" cy="400675"/>
      </dsp:txXfrm>
    </dsp:sp>
    <dsp:sp modelId="{5809A70A-E09E-D74D-9E1A-4B3F80B64494}">
      <dsp:nvSpPr>
        <dsp:cNvPr id="0" name=""/>
        <dsp:cNvSpPr/>
      </dsp:nvSpPr>
      <dsp:spPr>
        <a:xfrm>
          <a:off x="6773830" y="664987"/>
          <a:ext cx="1768920" cy="31347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i="0" u="none" kern="1200" dirty="0" smtClean="0"/>
            <a:t> Sample manipulation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i="0" u="none" kern="1200" dirty="0" smtClean="0"/>
            <a:t> </a:t>
          </a:r>
          <a:r>
            <a:rPr lang="en-US" sz="900" b="0" i="0" u="sng" kern="1200" dirty="0" smtClean="0"/>
            <a:t>Time-series</a:t>
          </a:r>
          <a:endParaRPr lang="en-US" sz="900" u="sng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i="0" u="none" kern="1200" dirty="0" smtClean="0"/>
            <a:t> Observation planning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i="0" u="none" kern="1200" dirty="0" smtClean="0"/>
            <a:t> State-fullness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i="0" u="none" kern="1200" dirty="0" smtClean="0"/>
            <a:t> Massive data visualization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 Link to publications?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 Mobile app?</a:t>
          </a:r>
          <a:endParaRPr lang="en-US" sz="900" kern="1200" dirty="0"/>
        </a:p>
      </dsp:txBody>
      <dsp:txXfrm>
        <a:off x="6825640" y="716797"/>
        <a:ext cx="1665300" cy="3031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10/4/17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1900" y="693738"/>
            <a:ext cx="46212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942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3488" y="693738"/>
            <a:ext cx="4621212" cy="3465512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720" y="4435740"/>
            <a:ext cx="5200899" cy="4157390"/>
          </a:xfrm>
          <a:noFill/>
        </p:spPr>
        <p:txBody>
          <a:bodyPr lIns="86790" tIns="43395" rIns="86790" bIns="43395"/>
          <a:lstStyle/>
          <a:p>
            <a:pPr defTabSz="922338" eaLnBrk="1" hangingPunct="1"/>
            <a:endParaRPr lang="en-GB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0"/>
            <a:ext cx="7948800" cy="419100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4" y="2574925"/>
            <a:ext cx="7947025" cy="579438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56341" name="Picture 22" descr="signatur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391276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4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5" name="Picture 25" descr="PPT_Header0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052674"/>
            <a:ext cx="50165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noProof="0" dirty="0" smtClean="0"/>
              <a:t>Issue/Revision: 1.0</a:t>
            </a:r>
          </a:p>
          <a:p>
            <a:pPr>
              <a:spcBef>
                <a:spcPct val="50000"/>
              </a:spcBef>
            </a:pPr>
            <a:r>
              <a:rPr lang="en-US" sz="800" noProof="0" dirty="0" smtClean="0"/>
              <a:t>Reference: ESA Sky </a:t>
            </a:r>
          </a:p>
          <a:p>
            <a:pPr>
              <a:spcBef>
                <a:spcPct val="50000"/>
              </a:spcBef>
            </a:pPr>
            <a:r>
              <a:rPr lang="en-US" sz="800" noProof="0" dirty="0" smtClean="0"/>
              <a:t>Status: Issued</a:t>
            </a:r>
          </a:p>
          <a:p>
            <a:pPr>
              <a:spcBef>
                <a:spcPct val="50000"/>
              </a:spcBef>
            </a:pPr>
            <a:r>
              <a:rPr lang="en-US" sz="800" noProof="0" dirty="0" smtClean="0"/>
              <a:t>ESA UNCLASSIFIED - Releasable to the Public</a:t>
            </a:r>
            <a:endParaRPr lang="en-GB" sz="800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10"/>
            <a:ext cx="9144000" cy="1217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305" y="381000"/>
            <a:ext cx="6486695" cy="427038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285" y="1319248"/>
            <a:ext cx="8718211" cy="4816305"/>
          </a:xfrm>
        </p:spPr>
        <p:txBody>
          <a:bodyPr/>
          <a:lstStyle>
            <a:lvl2pPr marL="1227138" indent="-419100">
              <a:buFont typeface="Verdana" panose="020B0604030504040204" pitchFamily="34" charset="0"/>
              <a:buChar char="●"/>
              <a:defRPr/>
            </a:lvl2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406898"/>
            <a:ext cx="7789050" cy="1323439"/>
          </a:xfrm>
        </p:spPr>
        <p:txBody>
          <a:bodyPr anchor="t"/>
          <a:lstStyle>
            <a:lvl1pPr algn="l">
              <a:defRPr sz="4000" b="1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2906713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381600"/>
            <a:ext cx="6105600" cy="4284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0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9165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409890"/>
            <a:ext cx="61056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66874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0"/>
            <a:ext cx="2846388" cy="4324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3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0"/>
            <a:ext cx="5932800" cy="6191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2.png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 hidden="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32" name="Picture 36" descr="PPT_Header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1" name="Picture 22" descr="signatur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579736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1110" y="1389050"/>
            <a:ext cx="8772346" cy="487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20635" y="381000"/>
            <a:ext cx="61055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55330" name="Text Box 34"/>
          <p:cNvSpPr txBox="1">
            <a:spLocks noChangeAspect="1" noChangeArrowheads="1"/>
          </p:cNvSpPr>
          <p:nvPr/>
        </p:nvSpPr>
        <p:spPr bwMode="auto">
          <a:xfrm>
            <a:off x="218418" y="6386060"/>
            <a:ext cx="6977062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spcBef>
                <a:spcPct val="50000"/>
              </a:spcBef>
            </a:pPr>
            <a:r>
              <a:rPr lang="en-US" sz="800" noProof="1" smtClean="0">
                <a:solidFill>
                  <a:schemeClr val="bg2"/>
                </a:solidFill>
              </a:rPr>
              <a:t>Bruno Merín | </a:t>
            </a:r>
            <a:r>
              <a:rPr lang="en-US" sz="800" baseline="0" noProof="1" smtClean="0">
                <a:solidFill>
                  <a:schemeClr val="bg2"/>
                </a:solidFill>
              </a:rPr>
              <a:t>ESASky | JWST </a:t>
            </a:r>
            <a:r>
              <a:rPr lang="en-US" sz="800" baseline="0" noProof="1" smtClean="0">
                <a:solidFill>
                  <a:schemeClr val="bg2"/>
                </a:solidFill>
              </a:rPr>
              <a:t>2017 </a:t>
            </a:r>
            <a:r>
              <a:rPr lang="en-US" sz="800" baseline="0" noProof="1" smtClean="0">
                <a:solidFill>
                  <a:schemeClr val="bg2"/>
                </a:solidFill>
              </a:rPr>
              <a:t>workshop  ESAC </a:t>
            </a:r>
            <a:r>
              <a:rPr lang="en-US" sz="800" noProof="1" smtClean="0">
                <a:solidFill>
                  <a:schemeClr val="bg2"/>
                </a:solidFill>
              </a:rPr>
              <a:t>| </a:t>
            </a:r>
            <a:r>
              <a:rPr lang="en-US" sz="800" noProof="1" smtClean="0">
                <a:solidFill>
                  <a:schemeClr val="bg2"/>
                </a:solidFill>
              </a:rPr>
              <a:t>04/10/2017 </a:t>
            </a:r>
            <a:r>
              <a:rPr lang="en-US" sz="800" noProof="1" smtClean="0">
                <a:solidFill>
                  <a:schemeClr val="bg2"/>
                </a:solidFill>
              </a:rPr>
              <a:t>| Slide  </a:t>
            </a:r>
            <a:fld id="{02EC7A43-6E2A-4A0B-8AA4-ABEFB3D95C85}" type="slidenum">
              <a:rPr lang="en-US" sz="800" noProof="1" smtClean="0">
                <a:solidFill>
                  <a:schemeClr val="bg2"/>
                </a:solidFill>
              </a:rPr>
              <a:t>‹#›</a:t>
            </a:fld>
            <a:r>
              <a:rPr lang="en-US" sz="800" noProof="1" smtClean="0">
                <a:solidFill>
                  <a:schemeClr val="bg2"/>
                </a:solidFill>
              </a:rPr>
              <a:t> </a:t>
            </a:r>
            <a:endParaRPr lang="en-GB" sz="800" noProof="1">
              <a:solidFill>
                <a:schemeClr val="bg2"/>
              </a:solidFill>
            </a:endParaRPr>
          </a:p>
        </p:txBody>
      </p:sp>
      <p:sp>
        <p:nvSpPr>
          <p:cNvPr id="8" name="Text Box 38"/>
          <p:cNvSpPr txBox="1">
            <a:spLocks noChangeArrowheads="1"/>
          </p:cNvSpPr>
          <p:nvPr/>
        </p:nvSpPr>
        <p:spPr bwMode="auto">
          <a:xfrm>
            <a:off x="220005" y="661783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noProof="0" smtClean="0"/>
              <a:t>ESA UNCLASSIFIED - Releasable to the Public</a:t>
            </a:r>
            <a:endParaRPr lang="en-GB" sz="800" noProof="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10"/>
            <a:ext cx="9144000" cy="12179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Ø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sasky.userecho.com" TargetMode="External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-53975" y="1222546"/>
            <a:ext cx="9197975" cy="92333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da-DK" sz="5400" dirty="0" err="1" smtClean="0">
                <a:latin typeface="Verdana" charset="0"/>
                <a:ea typeface="MS PGothic" charset="0"/>
              </a:rPr>
              <a:t>ESASky</a:t>
            </a:r>
            <a:endParaRPr lang="it-IT" sz="5400" i="1" dirty="0">
              <a:latin typeface="Verdana" charset="0"/>
              <a:ea typeface="MS PGothic" charset="0"/>
            </a:endParaRPr>
          </a:p>
        </p:txBody>
      </p:sp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1294793" y="2337296"/>
            <a:ext cx="3058808" cy="237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0" tIns="36000" rIns="90000" bIns="36000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chemeClr val="accent1"/>
              </a:buClr>
              <a:buFont typeface="Arial" charset="0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Christophe </a:t>
            </a:r>
            <a:r>
              <a:rPr lang="en-US" sz="1800" dirty="0" err="1" smtClean="0">
                <a:solidFill>
                  <a:schemeClr val="accent1"/>
                </a:solidFill>
              </a:rPr>
              <a:t>Arviset</a:t>
            </a:r>
            <a:endParaRPr lang="en-US" sz="1800" dirty="0" smtClean="0">
              <a:solidFill>
                <a:schemeClr val="accent1"/>
              </a:solidFill>
            </a:endParaRPr>
          </a:p>
          <a:p>
            <a:pPr eaLnBrk="1" hangingPunct="1">
              <a:spcBef>
                <a:spcPct val="25000"/>
              </a:spcBef>
              <a:buClr>
                <a:schemeClr val="accent1"/>
              </a:buClr>
              <a:buFont typeface="Arial" charset="0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Deborah </a:t>
            </a:r>
            <a:r>
              <a:rPr lang="en-US" sz="1800" dirty="0">
                <a:solidFill>
                  <a:schemeClr val="accent1"/>
                </a:solidFill>
              </a:rPr>
              <a:t>Baines</a:t>
            </a:r>
          </a:p>
          <a:p>
            <a:pPr eaLnBrk="1" hangingPunct="1">
              <a:spcBef>
                <a:spcPct val="25000"/>
              </a:spcBef>
              <a:buClr>
                <a:schemeClr val="accent1"/>
              </a:buClr>
              <a:buFont typeface="Arial" charset="0"/>
              <a:buNone/>
            </a:pPr>
            <a:r>
              <a:rPr lang="en-US" sz="1800" dirty="0" err="1" smtClean="0">
                <a:solidFill>
                  <a:schemeClr val="accent1"/>
                </a:solidFill>
              </a:rPr>
              <a:t>Fabrizio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>
                <a:solidFill>
                  <a:schemeClr val="accent1"/>
                </a:solidFill>
              </a:rPr>
              <a:t>Giordano</a:t>
            </a:r>
          </a:p>
          <a:p>
            <a:pPr marL="0" lvl="1" eaLnBrk="1" hangingPunct="1">
              <a:spcBef>
                <a:spcPct val="25000"/>
              </a:spcBef>
              <a:buClr>
                <a:schemeClr val="accent1"/>
              </a:buClr>
            </a:pPr>
            <a:r>
              <a:rPr lang="en-US" sz="1800" dirty="0">
                <a:solidFill>
                  <a:schemeClr val="accent1"/>
                </a:solidFill>
              </a:rPr>
              <a:t>Juan González</a:t>
            </a:r>
            <a:endParaRPr lang="en-US" sz="1800" dirty="0">
              <a:solidFill>
                <a:schemeClr val="bg2"/>
              </a:solidFill>
            </a:endParaRPr>
          </a:p>
          <a:p>
            <a:pPr marL="0" lvl="1" eaLnBrk="1" hangingPunct="1">
              <a:spcBef>
                <a:spcPct val="25000"/>
              </a:spcBef>
              <a:buClr>
                <a:schemeClr val="accent1"/>
              </a:buClr>
            </a:pPr>
            <a:r>
              <a:rPr lang="en-US" sz="1800" dirty="0" err="1">
                <a:solidFill>
                  <a:schemeClr val="accent1"/>
                </a:solidFill>
              </a:rPr>
              <a:t>Raúl</a:t>
            </a:r>
            <a:r>
              <a:rPr lang="en-US" sz="1800" dirty="0">
                <a:solidFill>
                  <a:schemeClr val="accent1"/>
                </a:solidFill>
              </a:rPr>
              <a:t> Gutiérrez</a:t>
            </a:r>
            <a:endParaRPr lang="en-US" sz="1800" dirty="0">
              <a:solidFill>
                <a:schemeClr val="bg2"/>
              </a:solidFill>
            </a:endParaRPr>
          </a:p>
          <a:p>
            <a:pPr eaLnBrk="1" hangingPunct="1">
              <a:spcBef>
                <a:spcPct val="25000"/>
              </a:spcBef>
              <a:buClr>
                <a:schemeClr val="accent1"/>
              </a:buClr>
              <a:buFont typeface="Arial" charset="0"/>
              <a:buNone/>
            </a:pPr>
            <a:r>
              <a:rPr lang="en-US" sz="1800" dirty="0" err="1">
                <a:solidFill>
                  <a:schemeClr val="accent1"/>
                </a:solidFill>
              </a:rPr>
              <a:t>Belén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López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Martí</a:t>
            </a:r>
            <a:endParaRPr lang="en-US" sz="1800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25000"/>
              </a:spcBef>
              <a:buClr>
                <a:schemeClr val="accent1"/>
              </a:buClr>
              <a:buFont typeface="Arial" charset="0"/>
              <a:buNone/>
            </a:pP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9" name="Rectangle 12"/>
          <p:cNvSpPr txBox="1">
            <a:spLocks noChangeArrowheads="1"/>
          </p:cNvSpPr>
          <p:nvPr/>
        </p:nvSpPr>
        <p:spPr bwMode="auto">
          <a:xfrm>
            <a:off x="4650502" y="2336132"/>
            <a:ext cx="3525140" cy="275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0" tIns="36000" rIns="90000" bIns="36000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marL="0" lvl="1" eaLnBrk="1" hangingPunct="1">
              <a:spcBef>
                <a:spcPct val="25000"/>
              </a:spcBef>
              <a:buClr>
                <a:schemeClr val="accent1"/>
              </a:buClr>
            </a:pPr>
            <a:r>
              <a:rPr lang="en-US" sz="1800" u="sng" dirty="0">
                <a:solidFill>
                  <a:srgbClr val="0098DB"/>
                </a:solidFill>
              </a:rPr>
              <a:t>Bruno Merín</a:t>
            </a:r>
          </a:p>
          <a:p>
            <a:pPr marL="0" lvl="1" eaLnBrk="1" hangingPunct="1">
              <a:spcBef>
                <a:spcPct val="25000"/>
              </a:spcBef>
              <a:buClr>
                <a:schemeClr val="accent1"/>
              </a:buClr>
            </a:pPr>
            <a:r>
              <a:rPr lang="en-US" sz="1800" dirty="0" err="1" smtClean="0">
                <a:solidFill>
                  <a:schemeClr val="accent1"/>
                </a:solidFill>
              </a:rPr>
              <a:t>Henrik</a:t>
            </a:r>
            <a:r>
              <a:rPr lang="en-US" sz="1800" dirty="0" smtClean="0">
                <a:solidFill>
                  <a:schemeClr val="accent1"/>
                </a:solidFill>
              </a:rPr>
              <a:t> Norman</a:t>
            </a:r>
            <a:endParaRPr lang="en-US" sz="1800" dirty="0">
              <a:solidFill>
                <a:schemeClr val="bg2"/>
              </a:solidFill>
            </a:endParaRPr>
          </a:p>
          <a:p>
            <a:pPr eaLnBrk="1" hangingPunct="1">
              <a:spcBef>
                <a:spcPct val="25000"/>
              </a:spcBef>
              <a:buClr>
                <a:schemeClr val="accent1"/>
              </a:buClr>
              <a:buFont typeface="Arial" charset="0"/>
              <a:buNone/>
            </a:pPr>
            <a:r>
              <a:rPr lang="en-US" sz="1800" dirty="0">
                <a:solidFill>
                  <a:schemeClr val="accent1"/>
                </a:solidFill>
              </a:rPr>
              <a:t>Elena </a:t>
            </a:r>
            <a:r>
              <a:rPr lang="en-US" sz="1800" dirty="0" err="1">
                <a:solidFill>
                  <a:schemeClr val="accent1"/>
                </a:solidFill>
              </a:rPr>
              <a:t>Racero</a:t>
            </a:r>
            <a:endParaRPr lang="en-US" sz="1800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25000"/>
              </a:spcBef>
              <a:buClr>
                <a:schemeClr val="accent1"/>
              </a:buClr>
              <a:buFont typeface="Arial" charset="0"/>
              <a:buNone/>
            </a:pPr>
            <a:r>
              <a:rPr lang="en-US" sz="1800" dirty="0" err="1">
                <a:solidFill>
                  <a:schemeClr val="accent1"/>
                </a:solidFill>
              </a:rPr>
              <a:t>Jesús</a:t>
            </a:r>
            <a:r>
              <a:rPr lang="en-US" sz="1800" dirty="0">
                <a:solidFill>
                  <a:schemeClr val="accent1"/>
                </a:solidFill>
              </a:rPr>
              <a:t> Salgado</a:t>
            </a:r>
          </a:p>
          <a:p>
            <a:pPr eaLnBrk="1" hangingPunct="1">
              <a:spcBef>
                <a:spcPct val="25000"/>
              </a:spcBef>
              <a:buClr>
                <a:schemeClr val="accent1"/>
              </a:buClr>
              <a:buFont typeface="Arial" charset="0"/>
              <a:buNone/>
            </a:pPr>
            <a:r>
              <a:rPr lang="en-US" sz="1800" dirty="0" err="1">
                <a:solidFill>
                  <a:schemeClr val="accent1"/>
                </a:solidFill>
              </a:rPr>
              <a:t>María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Henar</a:t>
            </a:r>
            <a:r>
              <a:rPr lang="en-US" sz="1800" dirty="0">
                <a:solidFill>
                  <a:schemeClr val="accent1"/>
                </a:solidFill>
              </a:rPr>
              <a:t> Sarmiento </a:t>
            </a:r>
          </a:p>
          <a:p>
            <a:pPr marL="0" lvl="1" eaLnBrk="1" hangingPunct="1">
              <a:spcBef>
                <a:spcPct val="25000"/>
              </a:spcBef>
              <a:buClr>
                <a:schemeClr val="accent1"/>
              </a:buClr>
            </a:pPr>
            <a:r>
              <a:rPr lang="en-US" sz="1800" dirty="0" err="1">
                <a:solidFill>
                  <a:schemeClr val="accent1"/>
                </a:solidFill>
              </a:rPr>
              <a:t>Pilar</a:t>
            </a:r>
            <a:r>
              <a:rPr lang="en-US" sz="1800" dirty="0">
                <a:solidFill>
                  <a:schemeClr val="accent1"/>
                </a:solidFill>
              </a:rPr>
              <a:t> de </a:t>
            </a:r>
            <a:r>
              <a:rPr lang="en-US" sz="1800" dirty="0" err="1">
                <a:solidFill>
                  <a:schemeClr val="accent1"/>
                </a:solidFill>
              </a:rPr>
              <a:t>Teodoro</a:t>
            </a:r>
            <a:endParaRPr lang="en-US" sz="1800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25000"/>
              </a:spcBef>
              <a:buClr>
                <a:schemeClr val="accent1"/>
              </a:buClr>
              <a:buFont typeface="Arial" charset="0"/>
              <a:buNone/>
            </a:pPr>
            <a:endParaRPr lang="en-US" sz="1800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25000"/>
              </a:spcBef>
              <a:buClr>
                <a:schemeClr val="accent1"/>
              </a:buClr>
              <a:buFont typeface="Arial" charset="0"/>
              <a:buNone/>
            </a:pPr>
            <a:endParaRPr lang="en-US" sz="1800" dirty="0">
              <a:solidFill>
                <a:schemeClr val="accent1"/>
              </a:solidFill>
            </a:endParaRPr>
          </a:p>
          <a:p>
            <a:pPr eaLnBrk="1" hangingPunct="1">
              <a:spcBef>
                <a:spcPct val="25000"/>
              </a:spcBef>
              <a:buClr>
                <a:schemeClr val="accent1"/>
              </a:buClr>
              <a:buFont typeface="Arial" charset="0"/>
              <a:buNone/>
            </a:pP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7458" y="4849000"/>
            <a:ext cx="7241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Thanks to : Mark Allen, Pierre </a:t>
            </a:r>
            <a:r>
              <a:rPr lang="en-US" sz="1200" dirty="0" err="1">
                <a:solidFill>
                  <a:schemeClr val="accent1"/>
                </a:solidFill>
              </a:rPr>
              <a:t>Fernique</a:t>
            </a:r>
            <a:r>
              <a:rPr lang="en-US" sz="1200" dirty="0">
                <a:solidFill>
                  <a:schemeClr val="accent1"/>
                </a:solidFill>
              </a:rPr>
              <a:t> and Thomas </a:t>
            </a:r>
            <a:r>
              <a:rPr lang="en-US" sz="1200" dirty="0" err="1">
                <a:solidFill>
                  <a:schemeClr val="accent1"/>
                </a:solidFill>
              </a:rPr>
              <a:t>Boch</a:t>
            </a:r>
            <a:r>
              <a:rPr lang="en-US" sz="1200" dirty="0">
                <a:solidFill>
                  <a:schemeClr val="accent1"/>
                </a:solidFill>
              </a:rPr>
              <a:t> (CDS), </a:t>
            </a:r>
            <a:r>
              <a:rPr lang="en-US" sz="1200" dirty="0" smtClean="0">
                <a:solidFill>
                  <a:schemeClr val="accent1"/>
                </a:solidFill>
              </a:rPr>
              <a:t>Roberto </a:t>
            </a:r>
            <a:r>
              <a:rPr lang="en-US" sz="1200" dirty="0" err="1" smtClean="0">
                <a:solidFill>
                  <a:schemeClr val="accent1"/>
                </a:solidFill>
              </a:rPr>
              <a:t>Prieto</a:t>
            </a:r>
            <a:r>
              <a:rPr lang="en-US" sz="1200" dirty="0" smtClean="0">
                <a:solidFill>
                  <a:schemeClr val="accent1"/>
                </a:solidFill>
              </a:rPr>
              <a:t>, Alejandro Lorca and Rubén </a:t>
            </a:r>
            <a:r>
              <a:rPr lang="en-US" sz="1200" dirty="0" err="1" smtClean="0">
                <a:solidFill>
                  <a:schemeClr val="accent1"/>
                </a:solidFill>
              </a:rPr>
              <a:t>Álvarez</a:t>
            </a:r>
            <a:r>
              <a:rPr lang="en-US" sz="1200" dirty="0" smtClean="0">
                <a:solidFill>
                  <a:schemeClr val="accent1"/>
                </a:solidFill>
              </a:rPr>
              <a:t> (CSG), Pedro </a:t>
            </a:r>
            <a:r>
              <a:rPr lang="en-US" sz="1200" dirty="0">
                <a:solidFill>
                  <a:schemeClr val="accent1"/>
                </a:solidFill>
              </a:rPr>
              <a:t>Rodriguez</a:t>
            </a:r>
            <a:r>
              <a:rPr lang="en-US" sz="1200" dirty="0" smtClean="0">
                <a:solidFill>
                  <a:schemeClr val="accent1"/>
                </a:solidFill>
              </a:rPr>
              <a:t>, Nora </a:t>
            </a:r>
            <a:r>
              <a:rPr lang="en-US" sz="1200" dirty="0" err="1" smtClean="0">
                <a:solidFill>
                  <a:schemeClr val="accent1"/>
                </a:solidFill>
              </a:rPr>
              <a:t>Loiseau</a:t>
            </a:r>
            <a:r>
              <a:rPr lang="en-US" sz="1200" dirty="0" smtClean="0">
                <a:solidFill>
                  <a:schemeClr val="accent1"/>
                </a:solidFill>
              </a:rPr>
              <a:t>, Antonio </a:t>
            </a:r>
            <a:r>
              <a:rPr lang="en-US" sz="1200" dirty="0">
                <a:solidFill>
                  <a:schemeClr val="accent1"/>
                </a:solidFill>
              </a:rPr>
              <a:t>Talavera </a:t>
            </a:r>
            <a:r>
              <a:rPr lang="en-US" sz="1200" dirty="0" smtClean="0">
                <a:solidFill>
                  <a:schemeClr val="accent1"/>
                </a:solidFill>
              </a:rPr>
              <a:t>&amp; </a:t>
            </a:r>
            <a:r>
              <a:rPr lang="en-US" sz="1200" dirty="0" err="1" smtClean="0">
                <a:solidFill>
                  <a:schemeClr val="accent1"/>
                </a:solidFill>
              </a:rPr>
              <a:t>María</a:t>
            </a:r>
            <a:r>
              <a:rPr lang="en-US" sz="1200" dirty="0" smtClean="0">
                <a:solidFill>
                  <a:schemeClr val="accent1"/>
                </a:solidFill>
              </a:rPr>
              <a:t> Santos </a:t>
            </a:r>
            <a:r>
              <a:rPr lang="en-US" sz="1200" dirty="0" err="1" smtClean="0">
                <a:solidFill>
                  <a:schemeClr val="accent1"/>
                </a:solidFill>
              </a:rPr>
              <a:t>Lleó</a:t>
            </a:r>
            <a:r>
              <a:rPr lang="en-US" sz="1200" dirty="0" smtClean="0">
                <a:solidFill>
                  <a:schemeClr val="accent1"/>
                </a:solidFill>
              </a:rPr>
              <a:t> (</a:t>
            </a:r>
            <a:r>
              <a:rPr lang="en-US" sz="1200" dirty="0">
                <a:solidFill>
                  <a:schemeClr val="accent1"/>
                </a:solidFill>
              </a:rPr>
              <a:t>XMM-Newton SOC), Guillaume Belanger </a:t>
            </a:r>
            <a:r>
              <a:rPr lang="en-US" sz="1200" dirty="0" smtClean="0">
                <a:solidFill>
                  <a:schemeClr val="accent1"/>
                </a:solidFill>
              </a:rPr>
              <a:t>&amp; Peter </a:t>
            </a:r>
            <a:r>
              <a:rPr lang="en-US" sz="1200" dirty="0" err="1" smtClean="0">
                <a:solidFill>
                  <a:schemeClr val="accent1"/>
                </a:solidFill>
              </a:rPr>
              <a:t>Kretschmar</a:t>
            </a:r>
            <a:r>
              <a:rPr lang="en-US" sz="1200" dirty="0" smtClean="0">
                <a:solidFill>
                  <a:schemeClr val="accent1"/>
                </a:solidFill>
              </a:rPr>
              <a:t> (</a:t>
            </a:r>
            <a:r>
              <a:rPr lang="en-US" sz="1200" dirty="0">
                <a:solidFill>
                  <a:schemeClr val="accent1"/>
                </a:solidFill>
              </a:rPr>
              <a:t>INTEGRAL SOC), </a:t>
            </a:r>
            <a:r>
              <a:rPr lang="en-US" sz="1200" dirty="0" smtClean="0">
                <a:solidFill>
                  <a:schemeClr val="accent1"/>
                </a:solidFill>
              </a:rPr>
              <a:t>Eva </a:t>
            </a:r>
            <a:r>
              <a:rPr lang="en-US" sz="1200" dirty="0">
                <a:solidFill>
                  <a:schemeClr val="accent1"/>
                </a:solidFill>
              </a:rPr>
              <a:t>Verdugo </a:t>
            </a:r>
            <a:r>
              <a:rPr lang="en-US" sz="1200" dirty="0" smtClean="0">
                <a:solidFill>
                  <a:schemeClr val="accent1"/>
                </a:solidFill>
              </a:rPr>
              <a:t>, </a:t>
            </a:r>
            <a:r>
              <a:rPr lang="en-US" sz="1200" dirty="0" err="1" smtClean="0">
                <a:solidFill>
                  <a:schemeClr val="accent1"/>
                </a:solidFill>
              </a:rPr>
              <a:t>Göran</a:t>
            </a:r>
            <a:r>
              <a:rPr lang="en-US" sz="1200" dirty="0" smtClean="0">
                <a:solidFill>
                  <a:schemeClr val="accent1"/>
                </a:solidFill>
              </a:rPr>
              <a:t> </a:t>
            </a:r>
            <a:r>
              <a:rPr lang="en-US" sz="1200" dirty="0" err="1" smtClean="0">
                <a:solidFill>
                  <a:schemeClr val="accent1"/>
                </a:solidFill>
              </a:rPr>
              <a:t>Pilbratt</a:t>
            </a:r>
            <a:r>
              <a:rPr lang="en-US" sz="1200" dirty="0" smtClean="0">
                <a:solidFill>
                  <a:schemeClr val="accent1"/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&amp; Pedro </a:t>
            </a:r>
            <a:r>
              <a:rPr lang="en-US" sz="1200" dirty="0" err="1">
                <a:solidFill>
                  <a:schemeClr val="accent1"/>
                </a:solidFill>
              </a:rPr>
              <a:t>García-Lario</a:t>
            </a:r>
            <a:r>
              <a:rPr lang="en-US" sz="1200" dirty="0">
                <a:solidFill>
                  <a:schemeClr val="accent1"/>
                </a:solidFill>
              </a:rPr>
              <a:t> (Herschel SOC) and  </a:t>
            </a:r>
            <a:r>
              <a:rPr lang="en-US" sz="1200" dirty="0" smtClean="0">
                <a:solidFill>
                  <a:schemeClr val="accent1"/>
                </a:solidFill>
              </a:rPr>
              <a:t>Marcos </a:t>
            </a:r>
            <a:r>
              <a:rPr lang="en-US" sz="1200" dirty="0" err="1">
                <a:solidFill>
                  <a:schemeClr val="accent1"/>
                </a:solidFill>
              </a:rPr>
              <a:t>López-</a:t>
            </a:r>
            <a:r>
              <a:rPr lang="en-US" sz="1200" dirty="0" err="1" smtClean="0">
                <a:solidFill>
                  <a:schemeClr val="accent1"/>
                </a:solidFill>
              </a:rPr>
              <a:t>Caniego</a:t>
            </a:r>
            <a:r>
              <a:rPr lang="en-US" sz="1200" dirty="0" smtClean="0">
                <a:solidFill>
                  <a:schemeClr val="accent1"/>
                </a:solidFill>
              </a:rPr>
              <a:t>, Jan </a:t>
            </a:r>
            <a:r>
              <a:rPr lang="en-US" sz="1200" dirty="0" err="1" smtClean="0">
                <a:solidFill>
                  <a:schemeClr val="accent1"/>
                </a:solidFill>
              </a:rPr>
              <a:t>Tauber</a:t>
            </a:r>
            <a:r>
              <a:rPr lang="en-US" sz="1200" dirty="0" smtClean="0">
                <a:solidFill>
                  <a:schemeClr val="accent1"/>
                </a:solidFill>
              </a:rPr>
              <a:t> (</a:t>
            </a:r>
            <a:r>
              <a:rPr lang="en-US" sz="1200" dirty="0">
                <a:solidFill>
                  <a:schemeClr val="accent1"/>
                </a:solidFill>
              </a:rPr>
              <a:t>Planck SO</a:t>
            </a:r>
            <a:r>
              <a:rPr lang="en-US" sz="1200" dirty="0" smtClean="0">
                <a:solidFill>
                  <a:schemeClr val="accent1"/>
                </a:solidFill>
              </a:rPr>
              <a:t>), </a:t>
            </a:r>
            <a:r>
              <a:rPr lang="en-US" sz="1200" u="sng" dirty="0" smtClean="0">
                <a:solidFill>
                  <a:schemeClr val="accent1"/>
                </a:solidFill>
              </a:rPr>
              <a:t>Anthony Marston (JWST) </a:t>
            </a:r>
            <a:r>
              <a:rPr lang="en-US" sz="1200" dirty="0" smtClean="0">
                <a:solidFill>
                  <a:schemeClr val="accent1"/>
                </a:solidFill>
              </a:rPr>
              <a:t>and Daniel Durand (CADC HST team)</a:t>
            </a:r>
            <a:endParaRPr lang="en-US" sz="12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SASky_XMMimage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469"/>
            <a:ext cx="9144000" cy="6063532"/>
          </a:xfrm>
          <a:prstGeom prst="rect">
            <a:avLst/>
          </a:prstGeom>
        </p:spPr>
      </p:pic>
      <p:sp>
        <p:nvSpPr>
          <p:cNvPr id="33797" name="Rectangle 3"/>
          <p:cNvSpPr>
            <a:spLocks noChangeArrowheads="1"/>
          </p:cNvSpPr>
          <p:nvPr/>
        </p:nvSpPr>
        <p:spPr bwMode="auto">
          <a:xfrm>
            <a:off x="395557" y="2102250"/>
            <a:ext cx="8322745" cy="281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2000" tIns="36000" rIns="90000" bIns="36000"/>
          <a:lstStyle/>
          <a:p>
            <a:pPr algn="ctr">
              <a:spcBef>
                <a:spcPct val="25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GB" altLang="ja-JP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ＭＳ Ｐゴシック" charset="-128"/>
              </a:rPr>
              <a:t>http://</a:t>
            </a:r>
            <a:r>
              <a:rPr lang="en-GB" altLang="ja-JP" sz="40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ＭＳ Ｐゴシック" charset="-128"/>
              </a:rPr>
              <a:t>sky.esa.int</a:t>
            </a:r>
            <a:endParaRPr lang="en-GB" altLang="ja-JP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ＭＳ Ｐゴシック" charset="-128"/>
            </a:endParaRPr>
          </a:p>
          <a:p>
            <a:pPr algn="ctr">
              <a:spcBef>
                <a:spcPct val="25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ＭＳ Ｐゴシック" charset="-128"/>
              </a:rPr>
              <a:t>Bruno.Merin@esa.int</a:t>
            </a:r>
          </a:p>
          <a:p>
            <a:pPr algn="ctr">
              <a:spcBef>
                <a:spcPct val="25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altLang="ja-JP" sz="20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ＭＳ Ｐゴシック" charset="-128"/>
              </a:rPr>
              <a:t>BrunoMerin</a:t>
            </a:r>
            <a:endParaRPr lang="en-US" altLang="ja-JP" sz="20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ＭＳ Ｐゴシック" charset="-128"/>
            </a:endParaRPr>
          </a:p>
          <a:p>
            <a:pPr algn="ctr">
              <a:spcBef>
                <a:spcPct val="25000"/>
              </a:spcBef>
              <a:buClr>
                <a:schemeClr val="accent1"/>
              </a:buClr>
              <a:buFont typeface="Wingdings" pitchFamily="2" charset="2"/>
              <a:buNone/>
            </a:pPr>
            <a:endParaRPr lang="en-US" altLang="ja-JP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ＭＳ Ｐゴシック" charset="-128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Videos at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https://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www.cosmos.esa.int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/web/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esdc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esasky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-how-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Forum site: http://</a:t>
            </a:r>
            <a:r>
              <a:rPr lang="en-US" sz="200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esasky.userecho.com</a:t>
            </a:r>
            <a:endParaRPr lang="en-US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00181" y="209433"/>
            <a:ext cx="1954143" cy="522259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defPPr>
              <a:defRPr lang="en-GB"/>
            </a:defPPr>
            <a:lvl1pPr>
              <a:defRPr>
                <a:solidFill>
                  <a:schemeClr val="tx2"/>
                </a:solidFill>
                <a:latin typeface="NotesEsa" pitchFamily="2" charset="0"/>
                <a:ea typeface="ＭＳ Ｐゴシック" charset="-128"/>
              </a:defRPr>
            </a:lvl1pPr>
          </a:lstStyle>
          <a:p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Thanks!</a:t>
            </a:r>
            <a:endParaRPr lang="en-GB" sz="4000" b="1" dirty="0">
              <a:solidFill>
                <a:schemeClr val="bg1">
                  <a:lumMod val="9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5395" y="218359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Logo_Twitter_copy.jpe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74" y="3258488"/>
            <a:ext cx="264527" cy="2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17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1082505" y="2988353"/>
            <a:ext cx="6486695" cy="461665"/>
          </a:xfrm>
        </p:spPr>
        <p:txBody>
          <a:bodyPr/>
          <a:lstStyle/>
          <a:p>
            <a:r>
              <a:rPr lang="en-GB" sz="2400" dirty="0" smtClean="0">
                <a:solidFill>
                  <a:schemeClr val="tx1"/>
                </a:solidFill>
                <a:latin typeface="Verdana" charset="0"/>
                <a:ea typeface="MS PGothic" charset="0"/>
              </a:rPr>
              <a:t>Additional slides</a:t>
            </a:r>
            <a:endParaRPr lang="en-GB" sz="2400" dirty="0">
              <a:solidFill>
                <a:schemeClr val="tx1"/>
              </a:solidFill>
              <a:latin typeface="Verdana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678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244305" y="179021"/>
            <a:ext cx="6486695" cy="830997"/>
          </a:xfrm>
        </p:spPr>
        <p:txBody>
          <a:bodyPr/>
          <a:lstStyle/>
          <a:p>
            <a:r>
              <a:rPr lang="en-GB" sz="2400" dirty="0" err="1" smtClean="0">
                <a:latin typeface="Verdana" charset="0"/>
                <a:ea typeface="MS PGothic" charset="0"/>
              </a:rPr>
              <a:t>ESASky</a:t>
            </a:r>
            <a:r>
              <a:rPr lang="en-GB" sz="2400" dirty="0" smtClean="0">
                <a:latin typeface="Verdana" charset="0"/>
                <a:ea typeface="MS PGothic" charset="0"/>
              </a:rPr>
              <a:t> v1.0 </a:t>
            </a:r>
            <a:r>
              <a:rPr lang="en-GB" sz="2400" dirty="0">
                <a:latin typeface="Verdana" charset="0"/>
                <a:ea typeface="MS PGothic" charset="0"/>
              </a:rPr>
              <a:t>- Backend Data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47" y="1600200"/>
            <a:ext cx="5688623" cy="47815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err="1" smtClean="0"/>
              <a:t>HiPS</a:t>
            </a:r>
            <a:r>
              <a:rPr lang="en-GB" dirty="0" smtClean="0"/>
              <a:t>: Hierarchical Progressive Survey</a:t>
            </a:r>
          </a:p>
          <a:p>
            <a:pPr lvl="1">
              <a:defRPr/>
            </a:pPr>
            <a:r>
              <a:rPr lang="en-GB" dirty="0" err="1"/>
              <a:t>HEALPix</a:t>
            </a:r>
            <a:r>
              <a:rPr lang="en-GB" dirty="0"/>
              <a:t> sky </a:t>
            </a:r>
            <a:r>
              <a:rPr lang="en-GB" dirty="0" smtClean="0"/>
              <a:t>tessellation</a:t>
            </a:r>
          </a:p>
          <a:p>
            <a:pPr lvl="1">
              <a:defRPr/>
            </a:pPr>
            <a:r>
              <a:rPr lang="en-GB" dirty="0" smtClean="0"/>
              <a:t>Number of levels depend on pixel angular resolution</a:t>
            </a:r>
          </a:p>
          <a:p>
            <a:pPr lvl="2">
              <a:defRPr/>
            </a:pPr>
            <a:r>
              <a:rPr lang="en-GB" dirty="0" smtClean="0"/>
              <a:t>Planck (low)   	  3    levels</a:t>
            </a:r>
          </a:p>
          <a:p>
            <a:pPr lvl="2">
              <a:defRPr/>
            </a:pPr>
            <a:r>
              <a:rPr lang="en-GB" dirty="0" smtClean="0"/>
              <a:t>Herschel(medium) 7    levels</a:t>
            </a:r>
          </a:p>
          <a:p>
            <a:pPr lvl="2">
              <a:defRPr/>
            </a:pPr>
            <a:r>
              <a:rPr lang="en-GB" dirty="0" smtClean="0"/>
              <a:t>HST(high)	  14  levels</a:t>
            </a:r>
          </a:p>
          <a:p>
            <a:pPr>
              <a:defRPr/>
            </a:pPr>
            <a:r>
              <a:rPr lang="en-GB" dirty="0" smtClean="0"/>
              <a:t>Footprints </a:t>
            </a:r>
          </a:p>
          <a:p>
            <a:pPr lvl="1">
              <a:defRPr/>
            </a:pPr>
            <a:r>
              <a:rPr lang="en-GB" dirty="0" smtClean="0"/>
              <a:t>HST: Provided by project </a:t>
            </a:r>
          </a:p>
          <a:p>
            <a:pPr lvl="1">
              <a:defRPr/>
            </a:pPr>
            <a:r>
              <a:rPr lang="en-GB" dirty="0" smtClean="0"/>
              <a:t>Herschel: Footprint Finder (ST-ECF)</a:t>
            </a:r>
          </a:p>
          <a:p>
            <a:pPr lvl="1">
              <a:defRPr/>
            </a:pPr>
            <a:r>
              <a:rPr lang="en-GB" dirty="0" smtClean="0"/>
              <a:t>XMM: Instrumental + pointing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846" y="1265238"/>
            <a:ext cx="3091962" cy="222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 descr="Screen Shot 2014-06-13 at 10.51.4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846" y="3679825"/>
            <a:ext cx="2702169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460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244305" y="363687"/>
            <a:ext cx="6486695" cy="461665"/>
          </a:xfrm>
        </p:spPr>
        <p:txBody>
          <a:bodyPr/>
          <a:lstStyle/>
          <a:p>
            <a:r>
              <a:rPr lang="en-GB" sz="2400" dirty="0" err="1" smtClean="0">
                <a:latin typeface="Verdana" charset="0"/>
                <a:ea typeface="MS PGothic" charset="0"/>
              </a:rPr>
              <a:t>ESASky</a:t>
            </a:r>
            <a:r>
              <a:rPr lang="en-GB" sz="2400" dirty="0" smtClean="0">
                <a:latin typeface="Verdana" charset="0"/>
                <a:ea typeface="MS PGothic" charset="0"/>
              </a:rPr>
              <a:t> v1.0- </a:t>
            </a:r>
            <a:r>
              <a:rPr lang="en-GB" sz="2400" dirty="0">
                <a:latin typeface="Verdana" charset="0"/>
                <a:ea typeface="MS PGothic" charset="0"/>
              </a:rPr>
              <a:t>Backend Data Access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457201" y="1385538"/>
            <a:ext cx="5266592" cy="4421188"/>
          </a:xfrm>
        </p:spPr>
        <p:txBody>
          <a:bodyPr/>
          <a:lstStyle/>
          <a:p>
            <a:r>
              <a:rPr lang="en-GB" dirty="0">
                <a:latin typeface="Verdana" charset="0"/>
                <a:ea typeface="MS PGothic" charset="0"/>
              </a:rPr>
              <a:t>Apache HTTP Server</a:t>
            </a:r>
          </a:p>
          <a:p>
            <a:pPr lvl="1"/>
            <a:r>
              <a:rPr lang="en-GB" dirty="0">
                <a:latin typeface="Verdana" charset="0"/>
                <a:ea typeface="MS PGothic" charset="0"/>
              </a:rPr>
              <a:t>Serves </a:t>
            </a:r>
            <a:r>
              <a:rPr lang="en-GB" dirty="0" err="1">
                <a:latin typeface="Verdana" charset="0"/>
                <a:ea typeface="MS PGothic" charset="0"/>
              </a:rPr>
              <a:t>HiPS</a:t>
            </a:r>
            <a:r>
              <a:rPr lang="en-GB" dirty="0">
                <a:latin typeface="Verdana" charset="0"/>
                <a:ea typeface="MS PGothic" charset="0"/>
              </a:rPr>
              <a:t> requests</a:t>
            </a:r>
          </a:p>
          <a:p>
            <a:r>
              <a:rPr lang="en-GB" dirty="0">
                <a:latin typeface="Verdana" charset="0"/>
                <a:ea typeface="MS PGothic" charset="0"/>
              </a:rPr>
              <a:t>Java Servlet container</a:t>
            </a:r>
          </a:p>
          <a:p>
            <a:pPr lvl="1"/>
            <a:r>
              <a:rPr lang="en-GB" dirty="0">
                <a:latin typeface="Verdana" charset="0"/>
                <a:ea typeface="MS PGothic" charset="0"/>
              </a:rPr>
              <a:t>Serves TAP &amp; Target Resolver requests</a:t>
            </a:r>
          </a:p>
          <a:p>
            <a:r>
              <a:rPr lang="en-GB" dirty="0">
                <a:latin typeface="Verdana" charset="0"/>
                <a:ea typeface="MS PGothic" charset="0"/>
              </a:rPr>
              <a:t>Database</a:t>
            </a:r>
          </a:p>
          <a:p>
            <a:pPr lvl="1"/>
            <a:r>
              <a:rPr lang="en-GB" dirty="0" err="1">
                <a:latin typeface="Verdana" charset="0"/>
                <a:ea typeface="MS PGothic" charset="0"/>
              </a:rPr>
              <a:t>PostgreSQL</a:t>
            </a:r>
            <a:r>
              <a:rPr lang="en-GB" dirty="0">
                <a:latin typeface="Verdana" charset="0"/>
                <a:ea typeface="MS PGothic" charset="0"/>
              </a:rPr>
              <a:t> DB</a:t>
            </a:r>
          </a:p>
          <a:p>
            <a:pPr lvl="1"/>
            <a:r>
              <a:rPr lang="en-GB" dirty="0">
                <a:latin typeface="Verdana" charset="0"/>
                <a:ea typeface="MS PGothic" charset="0"/>
              </a:rPr>
              <a:t>Spherical data types library (</a:t>
            </a:r>
            <a:r>
              <a:rPr lang="en-GB" dirty="0" err="1">
                <a:latin typeface="Verdana" charset="0"/>
                <a:ea typeface="MS PGothic" charset="0"/>
              </a:rPr>
              <a:t>PgSphere</a:t>
            </a:r>
            <a:r>
              <a:rPr lang="en-GB" dirty="0">
                <a:latin typeface="Verdana" charset="0"/>
                <a:ea typeface="MS PGothic" charset="0"/>
              </a:rPr>
              <a:t>)</a:t>
            </a:r>
          </a:p>
          <a:p>
            <a:pPr lvl="1"/>
            <a:r>
              <a:rPr lang="en-GB" dirty="0">
                <a:latin typeface="Verdana" charset="0"/>
                <a:ea typeface="MS PGothic" charset="0"/>
              </a:rPr>
              <a:t>Footprints -&gt; Spherical data types</a:t>
            </a:r>
          </a:p>
          <a:p>
            <a:r>
              <a:rPr lang="en-GB" dirty="0">
                <a:latin typeface="Verdana" charset="0"/>
                <a:ea typeface="MS PGothic" charset="0"/>
              </a:rPr>
              <a:t>Usage of IVOA Protocols &amp; Standards</a:t>
            </a:r>
          </a:p>
          <a:p>
            <a:pPr lvl="1"/>
            <a:r>
              <a:rPr lang="en-GB" dirty="0">
                <a:latin typeface="Verdana" charset="0"/>
                <a:ea typeface="MS PGothic" charset="0"/>
              </a:rPr>
              <a:t>TAP requests</a:t>
            </a:r>
          </a:p>
          <a:p>
            <a:pPr lvl="1"/>
            <a:r>
              <a:rPr lang="en-GB" dirty="0">
                <a:latin typeface="Verdana" charset="0"/>
                <a:ea typeface="MS PGothic" charset="0"/>
              </a:rPr>
              <a:t>ADQL translation to SQL + </a:t>
            </a:r>
            <a:r>
              <a:rPr lang="en-GB" dirty="0" err="1">
                <a:latin typeface="Verdana" charset="0"/>
                <a:ea typeface="MS PGothic" charset="0"/>
              </a:rPr>
              <a:t>PgSphere</a:t>
            </a:r>
            <a:endParaRPr lang="en-GB" dirty="0">
              <a:latin typeface="Verdana" charset="0"/>
              <a:ea typeface="MS PGothic" charset="0"/>
            </a:endParaRPr>
          </a:p>
          <a:p>
            <a:pPr lvl="1"/>
            <a:r>
              <a:rPr lang="en-GB" dirty="0">
                <a:latin typeface="Verdana" charset="0"/>
                <a:ea typeface="MS PGothic" charset="0"/>
              </a:rPr>
              <a:t>Storage of STC-S footprint information</a:t>
            </a:r>
          </a:p>
        </p:txBody>
      </p:sp>
      <p:pic>
        <p:nvPicPr>
          <p:cNvPr id="3277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208" y="2781300"/>
            <a:ext cx="1855177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297" y="2781301"/>
            <a:ext cx="1572357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885" y="1443038"/>
            <a:ext cx="2815004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089" y="4994276"/>
            <a:ext cx="1642696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412" y="4797425"/>
            <a:ext cx="1424354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738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93835" y="389086"/>
            <a:ext cx="7381142" cy="461665"/>
          </a:xfrm>
        </p:spPr>
        <p:txBody>
          <a:bodyPr/>
          <a:lstStyle/>
          <a:p>
            <a:r>
              <a:rPr lang="en-GB" sz="2400" dirty="0" err="1" smtClean="0">
                <a:latin typeface="Verdana" charset="0"/>
                <a:ea typeface="MS PGothic" charset="0"/>
              </a:rPr>
              <a:t>ESASky</a:t>
            </a:r>
            <a:r>
              <a:rPr lang="en-GB" sz="2400" dirty="0" smtClean="0">
                <a:latin typeface="Verdana" charset="0"/>
                <a:ea typeface="MS PGothic" charset="0"/>
              </a:rPr>
              <a:t> v1.0 </a:t>
            </a:r>
            <a:r>
              <a:rPr lang="en-GB" sz="2400" dirty="0">
                <a:latin typeface="Verdana" charset="0"/>
                <a:ea typeface="MS PGothic" charset="0"/>
              </a:rPr>
              <a:t>- Frontend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84314"/>
            <a:ext cx="5266592" cy="4537075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GB" sz="2200" dirty="0" smtClean="0"/>
              <a:t>Running on a Web Browser (HTML5/CSS3)</a:t>
            </a:r>
          </a:p>
          <a:p>
            <a:pPr>
              <a:defRPr/>
            </a:pPr>
            <a:r>
              <a:rPr lang="en-GB" sz="2200" dirty="0" smtClean="0"/>
              <a:t>Google Web Toolkit</a:t>
            </a:r>
          </a:p>
          <a:p>
            <a:pPr lvl="1">
              <a:defRPr/>
            </a:pPr>
            <a:r>
              <a:rPr lang="en-GB" sz="2200" dirty="0" err="1" smtClean="0"/>
              <a:t>Aladin</a:t>
            </a:r>
            <a:r>
              <a:rPr lang="en-GB" sz="2200" dirty="0" smtClean="0"/>
              <a:t> </a:t>
            </a:r>
            <a:r>
              <a:rPr lang="en-GB" sz="2200" dirty="0" err="1" smtClean="0"/>
              <a:t>Lite</a:t>
            </a:r>
            <a:r>
              <a:rPr lang="en-GB" sz="2200" dirty="0" smtClean="0"/>
              <a:t> wrapper  (JSNI)</a:t>
            </a:r>
          </a:p>
          <a:p>
            <a:pPr lvl="1">
              <a:defRPr/>
            </a:pPr>
            <a:r>
              <a:rPr lang="en-GB" sz="2200" dirty="0" smtClean="0"/>
              <a:t>Data Visualization (</a:t>
            </a:r>
            <a:r>
              <a:rPr lang="en-GB" sz="2200" dirty="0" err="1" smtClean="0"/>
              <a:t>Highcharts</a:t>
            </a:r>
            <a:r>
              <a:rPr lang="en-GB" sz="2200" dirty="0" smtClean="0"/>
              <a:t>)</a:t>
            </a:r>
          </a:p>
          <a:p>
            <a:pPr>
              <a:defRPr/>
            </a:pPr>
            <a:r>
              <a:rPr lang="en-GB" sz="2200" dirty="0" smtClean="0"/>
              <a:t>Usage of IVOA Protocols </a:t>
            </a:r>
          </a:p>
          <a:p>
            <a:pPr lvl="1">
              <a:defRPr/>
            </a:pPr>
            <a:r>
              <a:rPr lang="en-GB" sz="2200" dirty="0" smtClean="0"/>
              <a:t>TAP accessing archive metadata</a:t>
            </a:r>
          </a:p>
          <a:p>
            <a:pPr lvl="1">
              <a:defRPr/>
            </a:pPr>
            <a:r>
              <a:rPr lang="en-GB" sz="2200" dirty="0" smtClean="0"/>
              <a:t>ADQL describing complex  </a:t>
            </a:r>
            <a:r>
              <a:rPr lang="en-GB" sz="2200" dirty="0" err="1" smtClean="0"/>
              <a:t>FoVs</a:t>
            </a:r>
            <a:endParaRPr lang="en-GB" sz="2200" dirty="0" smtClean="0"/>
          </a:p>
          <a:p>
            <a:pPr>
              <a:defRPr/>
            </a:pPr>
            <a:r>
              <a:rPr lang="en-GB" sz="2200" dirty="0" smtClean="0"/>
              <a:t>Astronomical services access</a:t>
            </a:r>
          </a:p>
          <a:p>
            <a:pPr lvl="1">
              <a:defRPr/>
            </a:pPr>
            <a:r>
              <a:rPr lang="en-GB" sz="2200" dirty="0" smtClean="0"/>
              <a:t>Target coordinates resolver</a:t>
            </a:r>
          </a:p>
          <a:p>
            <a:pPr lvl="1">
              <a:defRPr/>
            </a:pPr>
            <a:r>
              <a:rPr lang="en-GB" sz="2200" dirty="0" smtClean="0"/>
              <a:t>Angular size resolver</a:t>
            </a:r>
          </a:p>
        </p:txBody>
      </p:sp>
      <p:pic>
        <p:nvPicPr>
          <p:cNvPr id="3379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66" y="2743200"/>
            <a:ext cx="1244111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589" y="4073526"/>
            <a:ext cx="278276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735" y="4652963"/>
            <a:ext cx="2202473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239" y="2867026"/>
            <a:ext cx="1660281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931" y="1560513"/>
            <a:ext cx="183759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787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1525404" y="408136"/>
            <a:ext cx="4635919" cy="461665"/>
          </a:xfrm>
        </p:spPr>
        <p:txBody>
          <a:bodyPr/>
          <a:lstStyle/>
          <a:p>
            <a:r>
              <a:rPr lang="en-US" sz="2400" dirty="0" err="1" smtClean="0">
                <a:latin typeface="Verdana" charset="0"/>
                <a:ea typeface="MS PGothic" charset="0"/>
              </a:rPr>
              <a:t>ESASky</a:t>
            </a:r>
            <a:r>
              <a:rPr lang="en-US" sz="2400" dirty="0" smtClean="0">
                <a:latin typeface="Verdana" charset="0"/>
                <a:ea typeface="MS PGothic" charset="0"/>
              </a:rPr>
              <a:t> team</a:t>
            </a:r>
            <a:endParaRPr lang="en-US" sz="2400" dirty="0">
              <a:latin typeface="Verdana" charset="0"/>
              <a:ea typeface="MS PGothic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2076" y="1861950"/>
            <a:ext cx="6673622" cy="32932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  <a:p>
            <a:pPr marL="742950" lvl="1" indent="-285750">
              <a:buFont typeface="Arial"/>
              <a:buChar char="•"/>
              <a:defRPr/>
            </a:pPr>
            <a:r>
              <a:rPr lang="en-US" sz="1600" dirty="0" err="1"/>
              <a:t>Fabrizio</a:t>
            </a:r>
            <a:r>
              <a:rPr lang="en-US" sz="1600" dirty="0"/>
              <a:t> Giordano (key person, full-time)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600" dirty="0" err="1"/>
              <a:t>María</a:t>
            </a:r>
            <a:r>
              <a:rPr lang="en-US" sz="1600" dirty="0"/>
              <a:t> </a:t>
            </a:r>
            <a:r>
              <a:rPr lang="en-US" sz="1600" dirty="0" err="1"/>
              <a:t>Henar</a:t>
            </a:r>
            <a:r>
              <a:rPr lang="en-US" sz="1600" dirty="0"/>
              <a:t> Sarmiento (part-time, GUI)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600" dirty="0"/>
              <a:t>Elena </a:t>
            </a:r>
            <a:r>
              <a:rPr lang="en-US" sz="1600" dirty="0" err="1"/>
              <a:t>Racero</a:t>
            </a:r>
            <a:r>
              <a:rPr lang="en-US" sz="1600" dirty="0"/>
              <a:t> (part-time, </a:t>
            </a:r>
            <a:r>
              <a:rPr lang="en-US" sz="1600" dirty="0" err="1"/>
              <a:t>HiPS</a:t>
            </a:r>
            <a:r>
              <a:rPr lang="en-US" sz="1600" dirty="0"/>
              <a:t> and footprints)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600" dirty="0" err="1"/>
              <a:t>Belén</a:t>
            </a:r>
            <a:r>
              <a:rPr lang="en-US" sz="1600" dirty="0"/>
              <a:t> </a:t>
            </a:r>
            <a:r>
              <a:rPr lang="en-US" sz="1600" dirty="0" err="1"/>
              <a:t>López</a:t>
            </a:r>
            <a:r>
              <a:rPr lang="en-US" sz="1600" dirty="0"/>
              <a:t> </a:t>
            </a:r>
            <a:r>
              <a:rPr lang="en-US" sz="1600" dirty="0" err="1"/>
              <a:t>Martí</a:t>
            </a:r>
            <a:r>
              <a:rPr lang="en-US" sz="1600" dirty="0"/>
              <a:t> (full-</a:t>
            </a:r>
            <a:r>
              <a:rPr lang="en-US" sz="1600" dirty="0" smtClean="0"/>
              <a:t>time EXPRO, </a:t>
            </a:r>
            <a:r>
              <a:rPr lang="en-US" sz="1600" dirty="0" err="1"/>
              <a:t>HiPS</a:t>
            </a:r>
            <a:r>
              <a:rPr lang="en-US" sz="1600" dirty="0"/>
              <a:t> development)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600" dirty="0" err="1"/>
              <a:t>Pilar</a:t>
            </a:r>
            <a:r>
              <a:rPr lang="en-US" sz="1600" dirty="0"/>
              <a:t> de </a:t>
            </a:r>
            <a:r>
              <a:rPr lang="en-US" sz="1600" dirty="0" err="1"/>
              <a:t>Teodoro</a:t>
            </a:r>
            <a:r>
              <a:rPr lang="en-US" sz="1600" dirty="0"/>
              <a:t> (part-time, DB)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600" dirty="0"/>
              <a:t>Sara Nieto (part-time, DB ingestion)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600" dirty="0" err="1"/>
              <a:t>Raúl</a:t>
            </a:r>
            <a:r>
              <a:rPr lang="en-US" sz="1600" dirty="0"/>
              <a:t> Gutiérrez (part-time, backend)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600" dirty="0"/>
              <a:t>Juan González (part-time, DB optimization)</a:t>
            </a:r>
          </a:p>
          <a:p>
            <a:pPr marL="742950" lvl="1" indent="-285750">
              <a:buFont typeface="Arial"/>
              <a:buChar char="•"/>
              <a:defRPr/>
            </a:pPr>
            <a:endParaRPr lang="en-US" sz="1600" dirty="0"/>
          </a:p>
          <a:p>
            <a:pPr marL="285750" indent="-285750">
              <a:buFont typeface="Arial"/>
              <a:buChar char="•"/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8984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 txBox="1">
            <a:spLocks noChangeArrowheads="1"/>
          </p:cNvSpPr>
          <p:nvPr/>
        </p:nvSpPr>
        <p:spPr bwMode="auto">
          <a:xfrm>
            <a:off x="2595719" y="380633"/>
            <a:ext cx="52895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dirty="0" err="1" smtClean="0">
                <a:latin typeface="Verdana" charset="0"/>
                <a:ea typeface="MS PGothic" charset="0"/>
              </a:rPr>
              <a:t>ESASky</a:t>
            </a:r>
            <a:r>
              <a:rPr lang="en-US" dirty="0" smtClean="0">
                <a:latin typeface="Verdana" charset="0"/>
                <a:ea typeface="MS PGothic" charset="0"/>
              </a:rPr>
              <a:t> concept</a:t>
            </a:r>
            <a:endParaRPr lang="en-US" dirty="0">
              <a:latin typeface="Verdana" charset="0"/>
              <a:ea typeface="MS PGothic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7800" y="1408113"/>
            <a:ext cx="9578975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●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b="1" smtClean="0">
                <a:latin typeface="Verdana" charset="0"/>
                <a:ea typeface="MS PGothic" charset="0"/>
              </a:rPr>
              <a:t>Goal</a:t>
            </a:r>
            <a:r>
              <a:rPr lang="en-US" smtClean="0">
                <a:latin typeface="Verdana" charset="0"/>
                <a:ea typeface="MS PGothic" charset="0"/>
              </a:rPr>
              <a:t>: to facilitate data discovery and archival science for ALL users</a:t>
            </a:r>
          </a:p>
          <a:p>
            <a:pPr lvl="1">
              <a:defRPr/>
            </a:pPr>
            <a:r>
              <a:rPr lang="en-US" smtClean="0">
                <a:latin typeface="Verdana" charset="0"/>
                <a:ea typeface="MS PGothic" charset="0"/>
              </a:rPr>
              <a:t>Multi-wavelength</a:t>
            </a:r>
          </a:p>
          <a:p>
            <a:pPr lvl="1">
              <a:defRPr/>
            </a:pPr>
            <a:r>
              <a:rPr lang="en-US" smtClean="0">
                <a:latin typeface="Verdana" charset="0"/>
                <a:ea typeface="MS PGothic" charset="0"/>
              </a:rPr>
              <a:t>Project agnostic </a:t>
            </a:r>
          </a:p>
          <a:p>
            <a:pPr lvl="1">
              <a:defRPr/>
            </a:pPr>
            <a:r>
              <a:rPr lang="en-US" smtClean="0">
                <a:latin typeface="Verdana" charset="0"/>
                <a:ea typeface="MS PGothic" charset="0"/>
              </a:rPr>
              <a:t>Exploration</a:t>
            </a:r>
          </a:p>
          <a:p>
            <a:pPr marL="0" indent="0">
              <a:buFont typeface="Wingdings" charset="0"/>
              <a:buNone/>
              <a:defRPr/>
            </a:pPr>
            <a:endParaRPr lang="en-US" dirty="0">
              <a:latin typeface="Verdana" charset="0"/>
              <a:ea typeface="MS PGothic" charset="0"/>
            </a:endParaRPr>
          </a:p>
        </p:txBody>
      </p:sp>
      <p:pic>
        <p:nvPicPr>
          <p:cNvPr id="6" name="Content Placeholder 2" descr="MM_useCases_wordclou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r="4128"/>
          <a:stretch>
            <a:fillRect/>
          </a:stretch>
        </p:blipFill>
        <p:spPr bwMode="auto">
          <a:xfrm>
            <a:off x="3295370" y="2084098"/>
            <a:ext cx="5512839" cy="411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444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 txBox="1">
            <a:spLocks noChangeArrowheads="1"/>
          </p:cNvSpPr>
          <p:nvPr/>
        </p:nvSpPr>
        <p:spPr bwMode="auto">
          <a:xfrm>
            <a:off x="673101" y="380633"/>
            <a:ext cx="70231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latin typeface="Verdana" charset="0"/>
                <a:ea typeface="MS PGothic" charset="0"/>
              </a:rPr>
              <a:t>Astronomy evolving to a data-rich field</a:t>
            </a:r>
            <a:endParaRPr lang="en-US" dirty="0">
              <a:latin typeface="Verdana" charset="0"/>
              <a:ea typeface="MS PGothic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7801" y="1408113"/>
            <a:ext cx="8382000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●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dirty="0" smtClean="0">
                <a:latin typeface="Verdana" charset="0"/>
                <a:ea typeface="MS PGothic" charset="0"/>
              </a:rPr>
              <a:t>While the amount of data is growing exponentially, the number of scientists working with it is growing linearly.</a:t>
            </a:r>
          </a:p>
          <a:p>
            <a:pPr>
              <a:defRPr/>
            </a:pPr>
            <a:r>
              <a:rPr lang="en-US" dirty="0" smtClean="0">
                <a:latin typeface="Verdana" charset="0"/>
                <a:ea typeface="MS PGothic" charset="0"/>
              </a:rPr>
              <a:t>This means that </a:t>
            </a:r>
            <a:r>
              <a:rPr lang="en-US" u="sng" dirty="0" smtClean="0">
                <a:latin typeface="Verdana" charset="0"/>
                <a:ea typeface="MS PGothic" charset="0"/>
              </a:rPr>
              <a:t>in the future data might compete to get users </a:t>
            </a:r>
            <a:r>
              <a:rPr lang="en-US" dirty="0" smtClean="0">
                <a:latin typeface="Verdana" charset="0"/>
                <a:ea typeface="MS PGothic" charset="0"/>
              </a:rPr>
              <a:t>to look at them, and not </a:t>
            </a:r>
            <a:r>
              <a:rPr lang="en-US" dirty="0" err="1" smtClean="0">
                <a:latin typeface="Verdana" charset="0"/>
                <a:ea typeface="MS PGothic" charset="0"/>
              </a:rPr>
              <a:t>viceversa</a:t>
            </a:r>
            <a:r>
              <a:rPr lang="en-US" dirty="0" smtClean="0">
                <a:latin typeface="Verdana" charset="0"/>
                <a:ea typeface="MS PGothic" charset="0"/>
              </a:rPr>
              <a:t> as it happens now. (!)</a:t>
            </a:r>
          </a:p>
          <a:p>
            <a:pPr marL="0" indent="0">
              <a:buFont typeface="Wingdings" charset="0"/>
              <a:buNone/>
              <a:defRPr/>
            </a:pPr>
            <a:endParaRPr lang="en-US" dirty="0">
              <a:latin typeface="Verdana" charset="0"/>
              <a:ea typeface="MS PGothic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338" y="2921000"/>
            <a:ext cx="6254324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742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77800" y="1408113"/>
            <a:ext cx="8586017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●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b="1" dirty="0" smtClean="0">
                <a:latin typeface="Verdana" charset="0"/>
                <a:ea typeface="MS PGothic" charset="0"/>
              </a:rPr>
              <a:t>Goal</a:t>
            </a:r>
            <a:r>
              <a:rPr lang="en-US" dirty="0" smtClean="0">
                <a:latin typeface="Verdana" charset="0"/>
                <a:ea typeface="MS PGothic" charset="0"/>
              </a:rPr>
              <a:t>: to facilitate data discovery and archival science for ALL users</a:t>
            </a:r>
          </a:p>
          <a:p>
            <a:pPr lvl="1"/>
            <a:r>
              <a:rPr lang="en-US" dirty="0" smtClean="0">
                <a:latin typeface="Verdana" charset="0"/>
                <a:ea typeface="MS PGothic" charset="0"/>
              </a:rPr>
              <a:t>Multi-wavelength</a:t>
            </a:r>
          </a:p>
          <a:p>
            <a:pPr lvl="1"/>
            <a:r>
              <a:rPr lang="en-US" dirty="0" smtClean="0">
                <a:latin typeface="Verdana" charset="0"/>
                <a:ea typeface="MS PGothic" charset="0"/>
              </a:rPr>
              <a:t>Project agnostic </a:t>
            </a:r>
          </a:p>
          <a:p>
            <a:pPr lvl="1"/>
            <a:r>
              <a:rPr lang="en-US" dirty="0" smtClean="0">
                <a:latin typeface="Verdana" charset="0"/>
                <a:ea typeface="MS PGothic" charset="0"/>
              </a:rPr>
              <a:t>Exploration</a:t>
            </a:r>
          </a:p>
          <a:p>
            <a:endParaRPr lang="en-US" dirty="0" smtClean="0">
              <a:latin typeface="Verdana" charset="0"/>
              <a:ea typeface="MS PGothic" charset="0"/>
            </a:endParaRPr>
          </a:p>
          <a:p>
            <a:r>
              <a:rPr lang="en-US" dirty="0" smtClean="0">
                <a:latin typeface="Verdana" charset="0"/>
                <a:ea typeface="MS PGothic" charset="0"/>
              </a:rPr>
              <a:t>Interface to all astronomy archives</a:t>
            </a:r>
          </a:p>
          <a:p>
            <a:endParaRPr lang="en-US" dirty="0" smtClean="0">
              <a:latin typeface="Verdana" charset="0"/>
              <a:ea typeface="MS PGothic" charset="0"/>
            </a:endParaRPr>
          </a:p>
          <a:p>
            <a:endParaRPr lang="en-US" dirty="0" smtClean="0">
              <a:latin typeface="Verdana" charset="0"/>
              <a:ea typeface="MS PGothic" charset="0"/>
            </a:endParaRPr>
          </a:p>
          <a:p>
            <a:endParaRPr lang="en-US" dirty="0" smtClean="0">
              <a:latin typeface="Verdana" charset="0"/>
              <a:ea typeface="MS PGothic" charset="0"/>
            </a:endParaRPr>
          </a:p>
          <a:p>
            <a:endParaRPr lang="en-US" dirty="0" smtClean="0">
              <a:latin typeface="Verdana" charset="0"/>
              <a:ea typeface="MS PGothic" charset="0"/>
            </a:endParaRPr>
          </a:p>
          <a:p>
            <a:endParaRPr lang="en-US" dirty="0" smtClean="0">
              <a:latin typeface="Verdana" charset="0"/>
              <a:ea typeface="MS PGothic" charset="0"/>
            </a:endParaRPr>
          </a:p>
          <a:p>
            <a:endParaRPr lang="en-US" dirty="0" smtClean="0">
              <a:latin typeface="Verdana" charset="0"/>
              <a:ea typeface="MS PGothic" charset="0"/>
            </a:endParaRPr>
          </a:p>
          <a:p>
            <a:endParaRPr lang="en-US" dirty="0" smtClean="0">
              <a:latin typeface="Verdana" charset="0"/>
              <a:ea typeface="MS PGothic" charset="0"/>
            </a:endParaRPr>
          </a:p>
          <a:p>
            <a:r>
              <a:rPr lang="en-US" dirty="0" smtClean="0">
                <a:latin typeface="Verdana" charset="0"/>
                <a:ea typeface="MS PGothic" charset="0"/>
              </a:rPr>
              <a:t>First release in May 2016: </a:t>
            </a:r>
            <a:r>
              <a:rPr lang="en-US" b="1" dirty="0" smtClean="0">
                <a:latin typeface="Verdana" charset="0"/>
                <a:ea typeface="MS PGothic" charset="0"/>
              </a:rPr>
              <a:t>http://</a:t>
            </a:r>
            <a:r>
              <a:rPr lang="en-US" b="1" dirty="0" err="1" smtClean="0">
                <a:latin typeface="Verdana" charset="0"/>
                <a:ea typeface="MS PGothic" charset="0"/>
              </a:rPr>
              <a:t>sky.esa.int</a:t>
            </a:r>
            <a:endParaRPr lang="en-US" b="1" dirty="0">
              <a:latin typeface="Verdana" charset="0"/>
              <a:ea typeface="MS PGothic" charset="0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62947639"/>
              </p:ext>
            </p:extLst>
          </p:nvPr>
        </p:nvGraphicFramePr>
        <p:xfrm>
          <a:off x="526612" y="3700237"/>
          <a:ext cx="7961798" cy="1936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 8"/>
          <p:cNvSpPr txBox="1">
            <a:spLocks noChangeArrowheads="1"/>
          </p:cNvSpPr>
          <p:nvPr/>
        </p:nvSpPr>
        <p:spPr bwMode="auto">
          <a:xfrm>
            <a:off x="2595719" y="380633"/>
            <a:ext cx="52895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dirty="0" err="1" smtClean="0">
                <a:latin typeface="Verdana" charset="0"/>
                <a:ea typeface="MS PGothic" charset="0"/>
              </a:rPr>
              <a:t>ESASky</a:t>
            </a:r>
            <a:r>
              <a:rPr lang="en-US" dirty="0" smtClean="0">
                <a:latin typeface="Verdana" charset="0"/>
                <a:ea typeface="MS PGothic" charset="0"/>
              </a:rPr>
              <a:t> concept</a:t>
            </a:r>
            <a:endParaRPr lang="en-US" dirty="0">
              <a:latin typeface="Verdana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976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1004535" y="396964"/>
            <a:ext cx="6486695" cy="430887"/>
          </a:xfrm>
        </p:spPr>
        <p:txBody>
          <a:bodyPr/>
          <a:lstStyle/>
          <a:p>
            <a:r>
              <a:rPr lang="en-US" dirty="0" err="1" smtClean="0">
                <a:latin typeface="Verdana" charset="0"/>
                <a:ea typeface="MS PGothic" charset="0"/>
              </a:rPr>
              <a:t>ESASky</a:t>
            </a:r>
            <a:r>
              <a:rPr lang="en-US" dirty="0" smtClean="0">
                <a:latin typeface="Verdana" charset="0"/>
                <a:ea typeface="MS PGothic" charset="0"/>
              </a:rPr>
              <a:t> data contents </a:t>
            </a:r>
            <a:r>
              <a:rPr lang="en-US" dirty="0">
                <a:latin typeface="Verdana" charset="0"/>
                <a:ea typeface="MS PGothic" charset="0"/>
              </a:rPr>
              <a:t>roadmap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993847468"/>
              </p:ext>
            </p:extLst>
          </p:nvPr>
        </p:nvGraphicFramePr>
        <p:xfrm>
          <a:off x="451305" y="1382054"/>
          <a:ext cx="8310543" cy="4658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94849" y="5961600"/>
            <a:ext cx="6009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Aim: continuous integration, testing and releasing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59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1550940" y="363111"/>
            <a:ext cx="4814194" cy="427038"/>
          </a:xfrm>
        </p:spPr>
        <p:txBody>
          <a:bodyPr/>
          <a:lstStyle/>
          <a:p>
            <a:r>
              <a:rPr lang="en-US" dirty="0" err="1" smtClean="0">
                <a:latin typeface="Verdana" charset="0"/>
                <a:ea typeface="MS PGothic" charset="0"/>
              </a:rPr>
              <a:t>ESASky</a:t>
            </a:r>
            <a:r>
              <a:rPr lang="en-US" dirty="0" smtClean="0">
                <a:latin typeface="Verdana" charset="0"/>
                <a:ea typeface="MS PGothic" charset="0"/>
              </a:rPr>
              <a:t> feature roadmap</a:t>
            </a:r>
            <a:endParaRPr lang="en-US" dirty="0">
              <a:latin typeface="Verdana" charset="0"/>
              <a:ea typeface="MS PGothic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25653227"/>
              </p:ext>
            </p:extLst>
          </p:nvPr>
        </p:nvGraphicFramePr>
        <p:xfrm>
          <a:off x="293075" y="1582615"/>
          <a:ext cx="85480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94849" y="5866560"/>
            <a:ext cx="6009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Aim: continuous integration, testing and releasing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611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09-28 at 10.44.51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260440"/>
            <a:ext cx="8661400" cy="507085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3077" y="387154"/>
            <a:ext cx="7844692" cy="430887"/>
          </a:xfrm>
        </p:spPr>
        <p:txBody>
          <a:bodyPr/>
          <a:lstStyle/>
          <a:p>
            <a:r>
              <a:rPr lang="en-US" dirty="0" smtClean="0">
                <a:latin typeface="Verdana" charset="0"/>
                <a:ea typeface="MS PGothic" charset="0"/>
              </a:rPr>
              <a:t>JWST footprints on </a:t>
            </a:r>
            <a:r>
              <a:rPr lang="en-US" dirty="0" err="1" smtClean="0">
                <a:latin typeface="Verdana" charset="0"/>
                <a:ea typeface="MS PGothic" charset="0"/>
              </a:rPr>
              <a:t>ESASky</a:t>
            </a:r>
            <a:endParaRPr lang="en-US" dirty="0">
              <a:latin typeface="Verdana" charset="0"/>
              <a:ea typeface="MS PGothic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65101" y="2345267"/>
            <a:ext cx="550333" cy="533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83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3077" y="387154"/>
            <a:ext cx="7844692" cy="430887"/>
          </a:xfrm>
        </p:spPr>
        <p:txBody>
          <a:bodyPr/>
          <a:lstStyle/>
          <a:p>
            <a:r>
              <a:rPr lang="en-US" dirty="0" smtClean="0">
                <a:latin typeface="Verdana" charset="0"/>
                <a:ea typeface="MS PGothic" charset="0"/>
              </a:rPr>
              <a:t>Your feedback is appreciated!</a:t>
            </a:r>
            <a:endParaRPr lang="en-US" dirty="0">
              <a:latin typeface="Verdana" charset="0"/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8133" y="1485900"/>
            <a:ext cx="75974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Please give us your suggestions, ideas or tell us about the bugs you find at: </a:t>
            </a:r>
          </a:p>
          <a:p>
            <a:pPr algn="ctr"/>
            <a:endParaRPr lang="en-US" dirty="0" smtClean="0"/>
          </a:p>
          <a:p>
            <a:pPr algn="ctr"/>
            <a:r>
              <a:rPr lang="en-US" sz="2800" dirty="0" smtClean="0">
                <a:hlinkClick r:id="rId2"/>
              </a:rPr>
              <a:t>http://esasky.userecho.com</a:t>
            </a:r>
            <a:endParaRPr lang="en-US" sz="2800" dirty="0" smtClean="0"/>
          </a:p>
          <a:p>
            <a:pPr algn="ctr"/>
            <a:endParaRPr lang="en-US" dirty="0" smtClean="0"/>
          </a:p>
        </p:txBody>
      </p:sp>
      <p:pic>
        <p:nvPicPr>
          <p:cNvPr id="3" name="Picture 2" descr="Screen Shot 2017-10-04 at 12.38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3011316"/>
            <a:ext cx="5727700" cy="375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73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3077" y="387154"/>
            <a:ext cx="7844692" cy="430887"/>
          </a:xfrm>
        </p:spPr>
        <p:txBody>
          <a:bodyPr/>
          <a:lstStyle/>
          <a:p>
            <a:r>
              <a:rPr lang="en-US" dirty="0"/>
              <a:t>All video tutorials can be found </a:t>
            </a:r>
            <a:r>
              <a:rPr lang="en-US" dirty="0" smtClean="0"/>
              <a:t>at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78133" y="1295400"/>
            <a:ext cx="759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</a:t>
            </a:r>
            <a:r>
              <a:rPr lang="en-US" b="1" dirty="0" err="1"/>
              <a:t>www.cosmos.esa.int</a:t>
            </a:r>
            <a:r>
              <a:rPr lang="en-US" b="1" dirty="0"/>
              <a:t>/web/</a:t>
            </a:r>
            <a:r>
              <a:rPr lang="en-US" b="1" dirty="0" err="1"/>
              <a:t>esdc</a:t>
            </a:r>
            <a:r>
              <a:rPr lang="en-US" b="1" dirty="0"/>
              <a:t>/</a:t>
            </a:r>
            <a:r>
              <a:rPr lang="en-US" b="1" dirty="0" err="1"/>
              <a:t>esasky</a:t>
            </a:r>
            <a:r>
              <a:rPr lang="en-US" b="1" dirty="0"/>
              <a:t>-how-to</a:t>
            </a:r>
            <a:endParaRPr lang="en-US" b="1" dirty="0" smtClean="0"/>
          </a:p>
        </p:txBody>
      </p:sp>
      <p:pic>
        <p:nvPicPr>
          <p:cNvPr id="4" name="Picture 3" descr="Screen Shot 2017-10-04 at 12.43.17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799317"/>
            <a:ext cx="7912100" cy="484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17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ESA Presentation.potx" id="{25DD4EE8-CEC2-4097-877B-2881619AB218}" vid="{3EAF496E-73B5-4530-AD30-F997BCCE29B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DE67DC-0345-49EC-B880-0A483B7BB2AD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2006/metadata/properties"/>
    <ds:schemaRef ds:uri="f2760952-b3bb-408f-ace6-eb1e07642b86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B582352-888A-4727-9B6A-670345A54E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E3F8D4-779E-482B-9027-84EA9EAEE0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9784</TotalTime>
  <Words>990</Words>
  <Application>Microsoft Macintosh PowerPoint</Application>
  <PresentationFormat>On-screen Show (4:3)</PresentationFormat>
  <Paragraphs>212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ESA Presentation</vt:lpstr>
      <vt:lpstr>ESASky</vt:lpstr>
      <vt:lpstr>PowerPoint Presentation</vt:lpstr>
      <vt:lpstr>PowerPoint Presentation</vt:lpstr>
      <vt:lpstr>PowerPoint Presentation</vt:lpstr>
      <vt:lpstr>ESASky data contents roadmap</vt:lpstr>
      <vt:lpstr>ESASky feature roadmap</vt:lpstr>
      <vt:lpstr>JWST footprints on ESASky</vt:lpstr>
      <vt:lpstr>Your feedback is appreciated!</vt:lpstr>
      <vt:lpstr>All video tutorials can be found at</vt:lpstr>
      <vt:lpstr>PowerPoint Presentation</vt:lpstr>
      <vt:lpstr>Additional slides</vt:lpstr>
      <vt:lpstr>ESASky v1.0 - Backend Data Generation</vt:lpstr>
      <vt:lpstr>ESASky v1.0- Backend Data Access</vt:lpstr>
      <vt:lpstr>ESASky v1.0 - Frontend</vt:lpstr>
      <vt:lpstr>ESASky team</vt:lpstr>
    </vt:vector>
  </TitlesOfParts>
  <Company>ESA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Archives at the ESAC Science Data Centre</dc:title>
  <dc:subject>Science Archives at the ESAC Science Data Centre</dc:subject>
  <dc:creator>Christophe Arviset | SCIOPS 2015 </dc:creator>
  <cp:keywords/>
  <dc:description/>
  <cp:lastModifiedBy>Bruno Merin</cp:lastModifiedBy>
  <cp:revision>387</cp:revision>
  <cp:lastPrinted>2008-08-26T16:26:23Z</cp:lastPrinted>
  <dcterms:created xsi:type="dcterms:W3CDTF">2015-09-14T16:06:08Z</dcterms:created>
  <dcterms:modified xsi:type="dcterms:W3CDTF">2017-10-04T10:44:59Z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Issue Date">
    <vt:filetime>2015-11-23T23:00:00Z</vt:filetime>
  </property>
  <property fmtid="{D5CDD505-2E9C-101B-9397-08002B2CF9AE}" pid="16" name="Document Type">
    <vt:lpwstr>HO - Handout / Presentation</vt:lpwstr>
  </property>
  <property fmtid="{D5CDD505-2E9C-101B-9397-08002B2CF9AE}" pid="17" name="Reference">
    <vt:lpwstr>ESAC Science Data Centre</vt:lpwstr>
  </property>
  <property fmtid="{D5CDD505-2E9C-101B-9397-08002B2CF9AE}" pid="18" name="Classification">
    <vt:lpwstr>ESA UNCLASSIFIED - Releasable to the Public</vt:lpwstr>
  </property>
  <property fmtid="{D5CDD505-2E9C-101B-9397-08002B2CF9AE}" pid="19" name="Classification Caveat">
    <vt:lpwstr/>
  </property>
  <property fmtid="{D5CDD505-2E9C-101B-9397-08002B2CF9AE}" pid="20" name="Status">
    <vt:lpwstr>Issued</vt:lpwstr>
  </property>
  <property fmtid="{D5CDD505-2E9C-101B-9397-08002B2CF9AE}" pid="21" name="bmsSiteName">
    <vt:lpwstr>ESAC</vt:lpwstr>
  </property>
  <property fmtid="{D5CDD505-2E9C-101B-9397-08002B2CF9AE}" pid="22" name="Originating Organisation">
    <vt:lpwstr>ESA</vt:lpwstr>
  </property>
  <property fmtid="{D5CDD505-2E9C-101B-9397-08002B2CF9AE}" pid="23" name="Distribution">
    <vt:lpwstr/>
  </property>
  <property fmtid="{D5CDD505-2E9C-101B-9397-08002B2CF9AE}" pid="24" name="bmsSitename2">
    <vt:lpwstr>ESAC</vt:lpwstr>
  </property>
  <property fmtid="{D5CDD505-2E9C-101B-9397-08002B2CF9AE}" pid="25" name="bmsAddress">
    <vt:lpwstr>European Space Astronomy Centre - P.O. Box 78 - 28691 Villanueva de la Cañada - Madrid - Spain</vt:lpwstr>
  </property>
  <property fmtid="{D5CDD505-2E9C-101B-9397-08002B2CF9AE}" pid="26" name="bmsPlace">
    <vt:lpwstr>Madrid</vt:lpwstr>
  </property>
  <property fmtid="{D5CDD505-2E9C-101B-9397-08002B2CF9AE}" pid="27" name="bmsPhoneFax">
    <vt:lpwstr>T +34 91 8131 100 - F +34 91 8131 139 - www.esa.int</vt:lpwstr>
  </property>
  <property fmtid="{D5CDD505-2E9C-101B-9397-08002B2CF9AE}" pid="28" name="Issue">
    <vt:i4>1</vt:i4>
  </property>
  <property fmtid="{D5CDD505-2E9C-101B-9397-08002B2CF9AE}" pid="29" name="Revision">
    <vt:i4>0</vt:i4>
  </property>
</Properties>
</file>