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17"/>
  </p:notesMasterIdLst>
  <p:handoutMasterIdLst>
    <p:handoutMasterId r:id="rId18"/>
  </p:handoutMasterIdLst>
  <p:sldIdLst>
    <p:sldId id="256" r:id="rId6"/>
    <p:sldId id="325" r:id="rId7"/>
    <p:sldId id="324" r:id="rId8"/>
    <p:sldId id="290" r:id="rId9"/>
    <p:sldId id="326" r:id="rId10"/>
    <p:sldId id="334" r:id="rId11"/>
    <p:sldId id="328" r:id="rId12"/>
    <p:sldId id="322" r:id="rId13"/>
    <p:sldId id="329" r:id="rId14"/>
    <p:sldId id="333" r:id="rId15"/>
    <p:sldId id="332" r:id="rId16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705C"/>
    <a:srgbClr val="0070C0"/>
    <a:srgbClr val="0070DB"/>
    <a:srgbClr val="EEF4F6"/>
    <a:srgbClr val="FFFFFF"/>
    <a:srgbClr val="00549F"/>
    <a:srgbClr val="FDC82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7" autoAdjust="0"/>
    <p:restoredTop sz="93770"/>
  </p:normalViewPr>
  <p:slideViewPr>
    <p:cSldViewPr snapToGrid="0">
      <p:cViewPr varScale="1">
        <p:scale>
          <a:sx n="157" d="100"/>
          <a:sy n="157" d="100"/>
        </p:scale>
        <p:origin x="1648" y="160"/>
      </p:cViewPr>
      <p:guideLst>
        <p:guide orient="horz" pos="2160"/>
        <p:guide pos="2880"/>
        <p:guide orient="horz" pos="14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image" Target="../media/image34.jpeg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image" Target="../media/image34.jpeg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34555-0365-40B5-9F2A-0ACE9D7C7D3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557374-2FD1-44CA-9E4B-5AE5D8A5A6B3}">
      <dgm:prSet phldrT="[Text]" custT="1"/>
      <dgm:spPr/>
      <dgm:t>
        <a:bodyPr/>
        <a:lstStyle/>
        <a:p>
          <a:r>
            <a:rPr lang="en-US" sz="1400" b="0" dirty="0">
              <a:solidFill>
                <a:schemeClr val="tx1">
                  <a:lumMod val="50000"/>
                  <a:lumOff val="50000"/>
                </a:schemeClr>
              </a:solidFill>
            </a:rPr>
            <a:t>F. </a:t>
          </a:r>
          <a:r>
            <a:rPr lang="en-US" sz="1400" b="0" dirty="0" err="1">
              <a:solidFill>
                <a:schemeClr val="tx1">
                  <a:lumMod val="50000"/>
                  <a:lumOff val="50000"/>
                </a:schemeClr>
              </a:solidFill>
            </a:rPr>
            <a:t>Aldea</a:t>
          </a:r>
          <a:endParaRPr lang="en-US" sz="14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DB666E7-D5E3-483E-8D85-FFA62DEB6324}" type="parTrans" cxnId="{B05C162D-57B4-468D-A64B-DDDF564478CB}">
      <dgm:prSet/>
      <dgm:spPr/>
      <dgm:t>
        <a:bodyPr/>
        <a:lstStyle/>
        <a:p>
          <a:endParaRPr lang="en-US"/>
        </a:p>
      </dgm:t>
    </dgm:pt>
    <dgm:pt modelId="{9996A3D4-562E-4771-BD05-8B74B3D57DBD}" type="sibTrans" cxnId="{B05C162D-57B4-468D-A64B-DDDF564478CB}">
      <dgm:prSet/>
      <dgm:spPr/>
      <dgm:t>
        <a:bodyPr/>
        <a:lstStyle/>
        <a:p>
          <a:endParaRPr lang="en-US"/>
        </a:p>
      </dgm:t>
    </dgm:pt>
    <dgm:pt modelId="{B1C1266B-7446-464B-96C9-A37D0EB816D8}">
      <dgm:prSet phldrT="[Text]" custT="1"/>
      <dgm:spPr/>
      <dgm:t>
        <a:bodyPr/>
        <a:lstStyle/>
        <a:p>
          <a:r>
            <a:rPr lang="en-US" sz="1200" b="0" dirty="0">
              <a:solidFill>
                <a:schemeClr val="tx1">
                  <a:lumMod val="50000"/>
                  <a:lumOff val="50000"/>
                </a:schemeClr>
              </a:solidFill>
            </a:rPr>
            <a:t>J. </a:t>
          </a:r>
        </a:p>
        <a:p>
          <a:r>
            <a:rPr lang="en-US" sz="1200" b="0" dirty="0">
              <a:solidFill>
                <a:schemeClr val="tx1">
                  <a:lumMod val="50000"/>
                  <a:lumOff val="50000"/>
                </a:schemeClr>
              </a:solidFill>
            </a:rPr>
            <a:t>Gallegos</a:t>
          </a:r>
        </a:p>
      </dgm:t>
    </dgm:pt>
    <dgm:pt modelId="{1047CCAA-0DA6-4C63-B897-6504AFB5DA7B}" type="parTrans" cxnId="{73DA23E6-D636-457B-8A06-F3FBA6E47191}">
      <dgm:prSet/>
      <dgm:spPr/>
      <dgm:t>
        <a:bodyPr/>
        <a:lstStyle/>
        <a:p>
          <a:endParaRPr lang="en-US"/>
        </a:p>
      </dgm:t>
    </dgm:pt>
    <dgm:pt modelId="{6C4943FE-4D6E-43D4-85A6-616744959D6F}" type="sibTrans" cxnId="{73DA23E6-D636-457B-8A06-F3FBA6E47191}">
      <dgm:prSet/>
      <dgm:spPr/>
      <dgm:t>
        <a:bodyPr/>
        <a:lstStyle/>
        <a:p>
          <a:endParaRPr lang="en-US"/>
        </a:p>
      </dgm:t>
    </dgm:pt>
    <dgm:pt modelId="{7A29BF9A-192F-4B02-961A-A21162743845}">
      <dgm:prSet phldrT="[Text]" custT="1"/>
      <dgm:spPr/>
      <dgm:t>
        <a:bodyPr/>
        <a:lstStyle/>
        <a:p>
          <a:r>
            <a:rPr lang="en-US" sz="1200" b="0" dirty="0">
              <a:solidFill>
                <a:schemeClr val="tx1">
                  <a:lumMod val="50000"/>
                  <a:lumOff val="50000"/>
                </a:schemeClr>
              </a:solidFill>
            </a:rPr>
            <a:t>L. Martín</a:t>
          </a:r>
        </a:p>
      </dgm:t>
    </dgm:pt>
    <dgm:pt modelId="{69B648BF-2BF3-485A-BE24-670B0D27FC2E}" type="parTrans" cxnId="{0A265080-7884-468F-8894-863005966589}">
      <dgm:prSet/>
      <dgm:spPr/>
      <dgm:t>
        <a:bodyPr/>
        <a:lstStyle/>
        <a:p>
          <a:endParaRPr lang="en-US"/>
        </a:p>
      </dgm:t>
    </dgm:pt>
    <dgm:pt modelId="{31AB83D2-853C-4843-94C6-5DC29B9E2CC3}" type="sibTrans" cxnId="{0A265080-7884-468F-8894-863005966589}">
      <dgm:prSet/>
      <dgm:spPr/>
      <dgm:t>
        <a:bodyPr/>
        <a:lstStyle/>
        <a:p>
          <a:endParaRPr lang="en-US"/>
        </a:p>
      </dgm:t>
    </dgm:pt>
    <dgm:pt modelId="{758AA570-D301-484F-81E4-A9B3380479F3}">
      <dgm:prSet phldrT="[Text]" custT="1"/>
      <dgm:spPr/>
      <dgm:t>
        <a:bodyPr/>
        <a:lstStyle/>
        <a:p>
          <a:r>
            <a:rPr lang="en-US" sz="1200" b="0" dirty="0">
              <a:solidFill>
                <a:schemeClr val="tx1">
                  <a:lumMod val="50000"/>
                  <a:lumOff val="50000"/>
                </a:schemeClr>
              </a:solidFill>
            </a:rPr>
            <a:t>S. de Castro</a:t>
          </a:r>
        </a:p>
      </dgm:t>
    </dgm:pt>
    <dgm:pt modelId="{94A43469-13C5-4B4D-B66B-BC7F30CD8CBF}" type="parTrans" cxnId="{EB0B3360-81DA-4BD8-B03C-45B712ED074B}">
      <dgm:prSet/>
      <dgm:spPr/>
      <dgm:t>
        <a:bodyPr/>
        <a:lstStyle/>
        <a:p>
          <a:endParaRPr lang="en-US"/>
        </a:p>
      </dgm:t>
    </dgm:pt>
    <dgm:pt modelId="{C2E8A0D4-7144-4456-9C15-BD713AF9CA7A}" type="sibTrans" cxnId="{EB0B3360-81DA-4BD8-B03C-45B712ED074B}">
      <dgm:prSet/>
      <dgm:spPr/>
      <dgm:t>
        <a:bodyPr/>
        <a:lstStyle/>
        <a:p>
          <a:endParaRPr lang="en-US"/>
        </a:p>
      </dgm:t>
    </dgm:pt>
    <dgm:pt modelId="{DA487263-4F0E-4FE3-882B-9EC0C5623720}">
      <dgm:prSet phldrT="[Text]" custT="1"/>
      <dgm:spPr/>
      <dgm:t>
        <a:bodyPr/>
        <a:lstStyle/>
        <a:p>
          <a:r>
            <a:rPr lang="en-US" sz="1200" b="0" dirty="0">
              <a:solidFill>
                <a:schemeClr val="tx1">
                  <a:lumMod val="50000"/>
                  <a:lumOff val="50000"/>
                </a:schemeClr>
              </a:solidFill>
            </a:rPr>
            <a:t>J. Marcos</a:t>
          </a:r>
        </a:p>
      </dgm:t>
    </dgm:pt>
    <dgm:pt modelId="{1C06BF71-5C2A-4399-A1B6-B4FEB2E9CE01}" type="parTrans" cxnId="{EF3CD03B-D7EB-4001-B3A6-4EA720970970}">
      <dgm:prSet/>
      <dgm:spPr/>
      <dgm:t>
        <a:bodyPr/>
        <a:lstStyle/>
        <a:p>
          <a:endParaRPr lang="en-US"/>
        </a:p>
      </dgm:t>
    </dgm:pt>
    <dgm:pt modelId="{2E649A8B-815A-4950-9AB0-0B3B83D91287}" type="sibTrans" cxnId="{EF3CD03B-D7EB-4001-B3A6-4EA720970970}">
      <dgm:prSet/>
      <dgm:spPr/>
      <dgm:t>
        <a:bodyPr/>
        <a:lstStyle/>
        <a:p>
          <a:endParaRPr lang="en-US"/>
        </a:p>
      </dgm:t>
    </dgm:pt>
    <dgm:pt modelId="{1A841861-9F32-4B35-A860-376E24F7999E}">
      <dgm:prSet phldrT="[Text]" custT="1"/>
      <dgm:spPr/>
      <dgm:t>
        <a:bodyPr/>
        <a:lstStyle/>
        <a:p>
          <a:r>
            <a:rPr lang="en-US" sz="1200" b="0" dirty="0">
              <a:solidFill>
                <a:schemeClr val="tx1">
                  <a:lumMod val="50000"/>
                  <a:lumOff val="50000"/>
                </a:schemeClr>
              </a:solidFill>
            </a:rPr>
            <a:t>S. </a:t>
          </a:r>
          <a:r>
            <a:rPr lang="en-US" sz="1200" b="0" dirty="0" err="1">
              <a:solidFill>
                <a:schemeClr val="tx1">
                  <a:lumMod val="50000"/>
                  <a:lumOff val="50000"/>
                </a:schemeClr>
              </a:solidFill>
            </a:rPr>
            <a:t>Ibarmia</a:t>
          </a:r>
          <a:endParaRPr lang="en-US" sz="12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A4F803E-1635-4293-B762-7074C5946640}" type="parTrans" cxnId="{58BD39C9-FDAD-4B9B-B85C-E419E7E5E975}">
      <dgm:prSet/>
      <dgm:spPr/>
      <dgm:t>
        <a:bodyPr/>
        <a:lstStyle/>
        <a:p>
          <a:endParaRPr lang="en-US"/>
        </a:p>
      </dgm:t>
    </dgm:pt>
    <dgm:pt modelId="{0786999A-A6BA-4D32-B931-287A1ACD2343}" type="sibTrans" cxnId="{58BD39C9-FDAD-4B9B-B85C-E419E7E5E975}">
      <dgm:prSet/>
      <dgm:spPr/>
      <dgm:t>
        <a:bodyPr/>
        <a:lstStyle/>
        <a:p>
          <a:endParaRPr lang="en-US"/>
        </a:p>
      </dgm:t>
    </dgm:pt>
    <dgm:pt modelId="{C6218A61-BBED-0840-B6CC-69717C02CD24}">
      <dgm:prSet custT="1"/>
      <dgm:spPr/>
      <dgm:t>
        <a:bodyPr/>
        <a:lstStyle/>
        <a:p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</a:rPr>
            <a:t>Fran J. </a:t>
          </a:r>
          <a:r>
            <a:rPr lang="en-US" sz="1200" dirty="0" err="1">
              <a:solidFill>
                <a:schemeClr val="tx1">
                  <a:lumMod val="50000"/>
                  <a:lumOff val="50000"/>
                </a:schemeClr>
              </a:solidFill>
            </a:rPr>
            <a:t>Casquero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6FDFD9-EB34-B843-B776-B1FDE602D04C}" type="parTrans" cxnId="{A11917D4-4A2B-9A44-8BFC-5288373F1173}">
      <dgm:prSet/>
      <dgm:spPr/>
      <dgm:t>
        <a:bodyPr/>
        <a:lstStyle/>
        <a:p>
          <a:endParaRPr lang="en-US"/>
        </a:p>
      </dgm:t>
    </dgm:pt>
    <dgm:pt modelId="{858C2CA4-AD80-8D49-BB1E-A4328F84E5DB}" type="sibTrans" cxnId="{A11917D4-4A2B-9A44-8BFC-5288373F1173}">
      <dgm:prSet/>
      <dgm:spPr/>
      <dgm:t>
        <a:bodyPr/>
        <a:lstStyle/>
        <a:p>
          <a:endParaRPr lang="en-US"/>
        </a:p>
      </dgm:t>
    </dgm:pt>
    <dgm:pt modelId="{04D00B75-40BF-4F44-B957-B621B718F3CE}">
      <dgm:prSet custT="1"/>
      <dgm:spPr/>
      <dgm:t>
        <a:bodyPr/>
        <a:lstStyle/>
        <a:p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</a:rPr>
            <a:t>R. Pérez</a:t>
          </a:r>
        </a:p>
      </dgm:t>
    </dgm:pt>
    <dgm:pt modelId="{9AA8468F-A287-004E-8990-AAC44F8226ED}" type="parTrans" cxnId="{FBE52E22-3FA2-9B4B-8B27-33045E80430E}">
      <dgm:prSet/>
      <dgm:spPr/>
      <dgm:t>
        <a:bodyPr/>
        <a:lstStyle/>
        <a:p>
          <a:endParaRPr lang="en-US"/>
        </a:p>
      </dgm:t>
    </dgm:pt>
    <dgm:pt modelId="{D91698E4-ED7D-E74D-8572-FFD9466EACA0}" type="sibTrans" cxnId="{FBE52E22-3FA2-9B4B-8B27-33045E80430E}">
      <dgm:prSet/>
      <dgm:spPr/>
      <dgm:t>
        <a:bodyPr/>
        <a:lstStyle/>
        <a:p>
          <a:endParaRPr lang="en-US"/>
        </a:p>
      </dgm:t>
    </dgm:pt>
    <dgm:pt modelId="{D699CD80-2878-4993-A35A-7D66FBBF070A}" type="pres">
      <dgm:prSet presAssocID="{DB834555-0365-40B5-9F2A-0ACE9D7C7D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B490D0-D786-4428-9779-150D6DF0C842}" type="pres">
      <dgm:prSet presAssocID="{18557374-2FD1-44CA-9E4B-5AE5D8A5A6B3}" presName="hierRoot1" presStyleCnt="0"/>
      <dgm:spPr/>
    </dgm:pt>
    <dgm:pt modelId="{558B2ED1-C891-4C28-9E3C-96E460955407}" type="pres">
      <dgm:prSet presAssocID="{18557374-2FD1-44CA-9E4B-5AE5D8A5A6B3}" presName="composite" presStyleCnt="0"/>
      <dgm:spPr/>
    </dgm:pt>
    <dgm:pt modelId="{E5CA5D1F-C097-4E95-B2D6-81D4C2693791}" type="pres">
      <dgm:prSet presAssocID="{18557374-2FD1-44CA-9E4B-5AE5D8A5A6B3}" presName="image" presStyleLbl="node0" presStyleIdx="0" presStyleCnt="1" custScaleY="12922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3F5CE59-92B5-4E72-866B-F8D80E675956}" type="pres">
      <dgm:prSet presAssocID="{18557374-2FD1-44CA-9E4B-5AE5D8A5A6B3}" presName="text" presStyleLbl="revTx" presStyleIdx="0" presStyleCnt="8" custScaleX="123491">
        <dgm:presLayoutVars>
          <dgm:chPref val="3"/>
        </dgm:presLayoutVars>
      </dgm:prSet>
      <dgm:spPr/>
    </dgm:pt>
    <dgm:pt modelId="{018DF0B4-E087-4D6E-BE17-DFF5DDB14302}" type="pres">
      <dgm:prSet presAssocID="{18557374-2FD1-44CA-9E4B-5AE5D8A5A6B3}" presName="hierChild2" presStyleCnt="0"/>
      <dgm:spPr/>
    </dgm:pt>
    <dgm:pt modelId="{3F57F557-6BFF-44D7-9C11-1E20A21499E4}" type="pres">
      <dgm:prSet presAssocID="{1047CCAA-0DA6-4C63-B897-6504AFB5DA7B}" presName="Name10" presStyleLbl="parChTrans1D2" presStyleIdx="0" presStyleCnt="7"/>
      <dgm:spPr/>
    </dgm:pt>
    <dgm:pt modelId="{9D503AA8-2625-4154-B9A5-086E049A2158}" type="pres">
      <dgm:prSet presAssocID="{B1C1266B-7446-464B-96C9-A37D0EB816D8}" presName="hierRoot2" presStyleCnt="0"/>
      <dgm:spPr/>
    </dgm:pt>
    <dgm:pt modelId="{8879A1B0-1FAC-430A-B795-68B34381A371}" type="pres">
      <dgm:prSet presAssocID="{B1C1266B-7446-464B-96C9-A37D0EB816D8}" presName="composite2" presStyleCnt="0"/>
      <dgm:spPr/>
    </dgm:pt>
    <dgm:pt modelId="{EF175184-08A2-4AF3-803A-A9769F34CA53}" type="pres">
      <dgm:prSet presAssocID="{B1C1266B-7446-464B-96C9-A37D0EB816D8}" presName="image2" presStyleLbl="node2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3DA1A0-9997-46CD-8842-A06ADAAF47CB}" type="pres">
      <dgm:prSet presAssocID="{B1C1266B-7446-464B-96C9-A37D0EB816D8}" presName="text2" presStyleLbl="revTx" presStyleIdx="1" presStyleCnt="8" custScaleX="113642" custLinFactNeighborX="11454" custLinFactNeighborY="3941">
        <dgm:presLayoutVars>
          <dgm:chPref val="3"/>
        </dgm:presLayoutVars>
      </dgm:prSet>
      <dgm:spPr/>
    </dgm:pt>
    <dgm:pt modelId="{938A9D99-C78C-4DF9-93C6-4B6F0170C758}" type="pres">
      <dgm:prSet presAssocID="{B1C1266B-7446-464B-96C9-A37D0EB816D8}" presName="hierChild3" presStyleCnt="0"/>
      <dgm:spPr/>
    </dgm:pt>
    <dgm:pt modelId="{052AECF8-FB92-4830-8546-D79DE0F1A3CA}" type="pres">
      <dgm:prSet presAssocID="{69B648BF-2BF3-485A-BE24-670B0D27FC2E}" presName="Name10" presStyleLbl="parChTrans1D2" presStyleIdx="1" presStyleCnt="7"/>
      <dgm:spPr/>
    </dgm:pt>
    <dgm:pt modelId="{A2873CA0-13F4-4BA7-B59E-A02E3006E803}" type="pres">
      <dgm:prSet presAssocID="{7A29BF9A-192F-4B02-961A-A21162743845}" presName="hierRoot2" presStyleCnt="0"/>
      <dgm:spPr/>
    </dgm:pt>
    <dgm:pt modelId="{A0B0920C-3EC1-4830-A4AA-B859A3EBD983}" type="pres">
      <dgm:prSet presAssocID="{7A29BF9A-192F-4B02-961A-A21162743845}" presName="composite2" presStyleCnt="0"/>
      <dgm:spPr/>
    </dgm:pt>
    <dgm:pt modelId="{45FF786B-C473-4B39-A086-67BCDC4847A6}" type="pres">
      <dgm:prSet presAssocID="{7A29BF9A-192F-4B02-961A-A21162743845}" presName="image2" presStyleLbl="node2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23EA45D-6EE0-45AA-A406-600D402089B8}" type="pres">
      <dgm:prSet presAssocID="{7A29BF9A-192F-4B02-961A-A21162743845}" presName="text2" presStyleLbl="revTx" presStyleIdx="2" presStyleCnt="8">
        <dgm:presLayoutVars>
          <dgm:chPref val="3"/>
        </dgm:presLayoutVars>
      </dgm:prSet>
      <dgm:spPr/>
    </dgm:pt>
    <dgm:pt modelId="{111A85E0-D871-4E50-B5D6-C5E7A85E57F5}" type="pres">
      <dgm:prSet presAssocID="{7A29BF9A-192F-4B02-961A-A21162743845}" presName="hierChild3" presStyleCnt="0"/>
      <dgm:spPr/>
    </dgm:pt>
    <dgm:pt modelId="{0DFE9D34-F321-400E-8F24-61BDC30C5860}" type="pres">
      <dgm:prSet presAssocID="{94A43469-13C5-4B4D-B66B-BC7F30CD8CBF}" presName="Name10" presStyleLbl="parChTrans1D2" presStyleIdx="2" presStyleCnt="7"/>
      <dgm:spPr/>
    </dgm:pt>
    <dgm:pt modelId="{C33C2AA1-B42D-4AC2-ACD9-5150D1F839DC}" type="pres">
      <dgm:prSet presAssocID="{758AA570-D301-484F-81E4-A9B3380479F3}" presName="hierRoot2" presStyleCnt="0"/>
      <dgm:spPr/>
    </dgm:pt>
    <dgm:pt modelId="{B3C61373-AE9D-4E30-B335-F41BB44E14C7}" type="pres">
      <dgm:prSet presAssocID="{758AA570-D301-484F-81E4-A9B3380479F3}" presName="composite2" presStyleCnt="0"/>
      <dgm:spPr/>
    </dgm:pt>
    <dgm:pt modelId="{62E7BB18-2F70-480E-995A-26E39C4DE270}" type="pres">
      <dgm:prSet presAssocID="{758AA570-D301-484F-81E4-A9B3380479F3}" presName="image2" presStyleLbl="node2" presStyleIdx="2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B4F223-64F7-4BA4-8E43-6AB04801DF49}" type="pres">
      <dgm:prSet presAssocID="{758AA570-D301-484F-81E4-A9B3380479F3}" presName="text2" presStyleLbl="revTx" presStyleIdx="3" presStyleCnt="8">
        <dgm:presLayoutVars>
          <dgm:chPref val="3"/>
        </dgm:presLayoutVars>
      </dgm:prSet>
      <dgm:spPr/>
    </dgm:pt>
    <dgm:pt modelId="{8C7CD8EF-6894-40A2-B27F-A64BF0E63CB2}" type="pres">
      <dgm:prSet presAssocID="{758AA570-D301-484F-81E4-A9B3380479F3}" presName="hierChild3" presStyleCnt="0"/>
      <dgm:spPr/>
    </dgm:pt>
    <dgm:pt modelId="{1CA55FFC-FD91-42A7-AD4A-DEF560CCCCF2}" type="pres">
      <dgm:prSet presAssocID="{1C06BF71-5C2A-4399-A1B6-B4FEB2E9CE01}" presName="Name10" presStyleLbl="parChTrans1D2" presStyleIdx="3" presStyleCnt="7"/>
      <dgm:spPr/>
    </dgm:pt>
    <dgm:pt modelId="{55B60A0D-32F8-4013-9E88-E429FE2781D8}" type="pres">
      <dgm:prSet presAssocID="{DA487263-4F0E-4FE3-882B-9EC0C5623720}" presName="hierRoot2" presStyleCnt="0"/>
      <dgm:spPr/>
    </dgm:pt>
    <dgm:pt modelId="{E7CBBF22-073E-4FFC-994D-5362378922EC}" type="pres">
      <dgm:prSet presAssocID="{DA487263-4F0E-4FE3-882B-9EC0C5623720}" presName="composite2" presStyleCnt="0"/>
      <dgm:spPr/>
    </dgm:pt>
    <dgm:pt modelId="{5483D26B-0AB9-436B-9F86-1211AE729790}" type="pres">
      <dgm:prSet presAssocID="{DA487263-4F0E-4FE3-882B-9EC0C5623720}" presName="image2" presStyleLbl="node2" presStyleIdx="3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69A8C8E3-833C-450A-8959-FE3BE950B9C8}" type="pres">
      <dgm:prSet presAssocID="{DA487263-4F0E-4FE3-882B-9EC0C5623720}" presName="text2" presStyleLbl="revTx" presStyleIdx="4" presStyleCnt="8">
        <dgm:presLayoutVars>
          <dgm:chPref val="3"/>
        </dgm:presLayoutVars>
      </dgm:prSet>
      <dgm:spPr/>
    </dgm:pt>
    <dgm:pt modelId="{E2329530-8261-47B6-A5E9-98E06DE8054A}" type="pres">
      <dgm:prSet presAssocID="{DA487263-4F0E-4FE3-882B-9EC0C5623720}" presName="hierChild3" presStyleCnt="0"/>
      <dgm:spPr/>
    </dgm:pt>
    <dgm:pt modelId="{D711A426-5C2A-481F-9F47-4A0A7521E881}" type="pres">
      <dgm:prSet presAssocID="{4A4F803E-1635-4293-B762-7074C5946640}" presName="Name10" presStyleLbl="parChTrans1D2" presStyleIdx="4" presStyleCnt="7"/>
      <dgm:spPr/>
    </dgm:pt>
    <dgm:pt modelId="{EDF85E49-5BB8-46F9-A5EB-E335BBE263D1}" type="pres">
      <dgm:prSet presAssocID="{1A841861-9F32-4B35-A860-376E24F7999E}" presName="hierRoot2" presStyleCnt="0"/>
      <dgm:spPr/>
    </dgm:pt>
    <dgm:pt modelId="{34A3A65E-02BC-4DA1-AFD1-B9C824C9785E}" type="pres">
      <dgm:prSet presAssocID="{1A841861-9F32-4B35-A860-376E24F7999E}" presName="composite2" presStyleCnt="0"/>
      <dgm:spPr/>
    </dgm:pt>
    <dgm:pt modelId="{D7E3BBB2-A1B9-40E6-81F6-1949EB41FBD3}" type="pres">
      <dgm:prSet presAssocID="{1A841861-9F32-4B35-A860-376E24F7999E}" presName="image2" presStyleLbl="node2" presStyleIdx="4" presStyleCnt="7" custScaleY="125246"/>
      <dgm:spPr>
        <a:blipFill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F60D46B0-BEE9-40AA-ADF4-11D51EE1A9B8}" type="pres">
      <dgm:prSet presAssocID="{1A841861-9F32-4B35-A860-376E24F7999E}" presName="text2" presStyleLbl="revTx" presStyleIdx="5" presStyleCnt="8">
        <dgm:presLayoutVars>
          <dgm:chPref val="3"/>
        </dgm:presLayoutVars>
      </dgm:prSet>
      <dgm:spPr/>
    </dgm:pt>
    <dgm:pt modelId="{ED2D46D1-C76E-49B2-9EA6-7206086A5AF5}" type="pres">
      <dgm:prSet presAssocID="{1A841861-9F32-4B35-A860-376E24F7999E}" presName="hierChild3" presStyleCnt="0"/>
      <dgm:spPr/>
    </dgm:pt>
    <dgm:pt modelId="{082DEFE7-9265-7D44-8275-29002EF95C1C}" type="pres">
      <dgm:prSet presAssocID="{F46FDFD9-EB34-B843-B776-B1FDE602D04C}" presName="Name10" presStyleLbl="parChTrans1D2" presStyleIdx="5" presStyleCnt="7"/>
      <dgm:spPr/>
    </dgm:pt>
    <dgm:pt modelId="{294D61D0-0FFF-114F-A44D-B7BDBE32D02E}" type="pres">
      <dgm:prSet presAssocID="{C6218A61-BBED-0840-B6CC-69717C02CD24}" presName="hierRoot2" presStyleCnt="0"/>
      <dgm:spPr/>
    </dgm:pt>
    <dgm:pt modelId="{0C345098-8E67-0D4A-BFA3-756C66D46B8E}" type="pres">
      <dgm:prSet presAssocID="{C6218A61-BBED-0840-B6CC-69717C02CD24}" presName="composite2" presStyleCnt="0"/>
      <dgm:spPr/>
    </dgm:pt>
    <dgm:pt modelId="{51DAA1DA-3FA6-0B42-9E4F-3BED11FACCDF}" type="pres">
      <dgm:prSet presAssocID="{C6218A61-BBED-0840-B6CC-69717C02CD24}" presName="image2" presStyleLbl="node2" presStyleIdx="5" presStyleCnt="7"/>
      <dgm:spPr>
        <a:blipFill>
          <a:blip xmlns:r="http://schemas.openxmlformats.org/officeDocument/2006/relationships" r:embed="rId7"/>
          <a:srcRect/>
          <a:stretch>
            <a:fillRect l="-5000" r="-5000"/>
          </a:stretch>
        </a:blipFill>
      </dgm:spPr>
    </dgm:pt>
    <dgm:pt modelId="{17F632ED-F6CA-C342-BCEF-5CCCCED66585}" type="pres">
      <dgm:prSet presAssocID="{C6218A61-BBED-0840-B6CC-69717C02CD24}" presName="text2" presStyleLbl="revTx" presStyleIdx="6" presStyleCnt="8" custScaleX="120169">
        <dgm:presLayoutVars>
          <dgm:chPref val="3"/>
        </dgm:presLayoutVars>
      </dgm:prSet>
      <dgm:spPr/>
    </dgm:pt>
    <dgm:pt modelId="{8A6F43E5-EB68-0C44-85A1-219B017CCF85}" type="pres">
      <dgm:prSet presAssocID="{C6218A61-BBED-0840-B6CC-69717C02CD24}" presName="hierChild3" presStyleCnt="0"/>
      <dgm:spPr/>
    </dgm:pt>
    <dgm:pt modelId="{7C42011F-6284-5E4F-9320-02DD3EE95134}" type="pres">
      <dgm:prSet presAssocID="{9AA8468F-A287-004E-8990-AAC44F8226ED}" presName="Name10" presStyleLbl="parChTrans1D2" presStyleIdx="6" presStyleCnt="7"/>
      <dgm:spPr/>
    </dgm:pt>
    <dgm:pt modelId="{9235022A-3D90-DA4F-A750-8DDB5582368B}" type="pres">
      <dgm:prSet presAssocID="{04D00B75-40BF-4F44-B957-B621B718F3CE}" presName="hierRoot2" presStyleCnt="0"/>
      <dgm:spPr/>
    </dgm:pt>
    <dgm:pt modelId="{364BDFC4-BBBE-D142-8799-358EDA058926}" type="pres">
      <dgm:prSet presAssocID="{04D00B75-40BF-4F44-B957-B621B718F3CE}" presName="composite2" presStyleCnt="0"/>
      <dgm:spPr/>
    </dgm:pt>
    <dgm:pt modelId="{01DDD2A1-0CE4-DD44-8091-0D60F26181F0}" type="pres">
      <dgm:prSet presAssocID="{04D00B75-40BF-4F44-B957-B621B718F3CE}" presName="image2" presStyleLbl="node2" presStyleIdx="6" presStyleCnt="7"/>
      <dgm:spPr>
        <a:blipFill>
          <a:blip xmlns:r="http://schemas.openxmlformats.org/officeDocument/2006/relationships" r:embed="rId8"/>
          <a:srcRect/>
          <a:stretch>
            <a:fillRect t="-7000" b="-7000"/>
          </a:stretch>
        </a:blipFill>
      </dgm:spPr>
    </dgm:pt>
    <dgm:pt modelId="{01563100-251D-8E4C-802C-10FF4789DC9B}" type="pres">
      <dgm:prSet presAssocID="{04D00B75-40BF-4F44-B957-B621B718F3CE}" presName="text2" presStyleLbl="revTx" presStyleIdx="7" presStyleCnt="8">
        <dgm:presLayoutVars>
          <dgm:chPref val="3"/>
        </dgm:presLayoutVars>
      </dgm:prSet>
      <dgm:spPr/>
    </dgm:pt>
    <dgm:pt modelId="{CA484A19-D476-C14B-A1FF-72D6E813BEE2}" type="pres">
      <dgm:prSet presAssocID="{04D00B75-40BF-4F44-B957-B621B718F3CE}" presName="hierChild3" presStyleCnt="0"/>
      <dgm:spPr/>
    </dgm:pt>
  </dgm:ptLst>
  <dgm:cxnLst>
    <dgm:cxn modelId="{DA27971D-7E2D-4757-9E88-2BD275BD0206}" type="presOf" srcId="{1047CCAA-0DA6-4C63-B897-6504AFB5DA7B}" destId="{3F57F557-6BFF-44D7-9C11-1E20A21499E4}" srcOrd="0" destOrd="0" presId="urn:microsoft.com/office/officeart/2009/layout/CirclePictureHierarchy"/>
    <dgm:cxn modelId="{FBE52E22-3FA2-9B4B-8B27-33045E80430E}" srcId="{18557374-2FD1-44CA-9E4B-5AE5D8A5A6B3}" destId="{04D00B75-40BF-4F44-B957-B621B718F3CE}" srcOrd="6" destOrd="0" parTransId="{9AA8468F-A287-004E-8990-AAC44F8226ED}" sibTransId="{D91698E4-ED7D-E74D-8572-FFD9466EACA0}"/>
    <dgm:cxn modelId="{4662042A-8835-4CAB-AC95-0BED3CB529DE}" type="presOf" srcId="{DA487263-4F0E-4FE3-882B-9EC0C5623720}" destId="{69A8C8E3-833C-450A-8959-FE3BE950B9C8}" srcOrd="0" destOrd="0" presId="urn:microsoft.com/office/officeart/2009/layout/CirclePictureHierarchy"/>
    <dgm:cxn modelId="{B05C162D-57B4-468D-A64B-DDDF564478CB}" srcId="{DB834555-0365-40B5-9F2A-0ACE9D7C7D3E}" destId="{18557374-2FD1-44CA-9E4B-5AE5D8A5A6B3}" srcOrd="0" destOrd="0" parTransId="{7DB666E7-D5E3-483E-8D85-FFA62DEB6324}" sibTransId="{9996A3D4-562E-4771-BD05-8B74B3D57DBD}"/>
    <dgm:cxn modelId="{A91EA237-FA9E-A94B-BE45-04A0B6BCAE2F}" type="presOf" srcId="{9AA8468F-A287-004E-8990-AAC44F8226ED}" destId="{7C42011F-6284-5E4F-9320-02DD3EE95134}" srcOrd="0" destOrd="0" presId="urn:microsoft.com/office/officeart/2009/layout/CirclePictureHierarchy"/>
    <dgm:cxn modelId="{EF3CD03B-D7EB-4001-B3A6-4EA720970970}" srcId="{18557374-2FD1-44CA-9E4B-5AE5D8A5A6B3}" destId="{DA487263-4F0E-4FE3-882B-9EC0C5623720}" srcOrd="3" destOrd="0" parTransId="{1C06BF71-5C2A-4399-A1B6-B4FEB2E9CE01}" sibTransId="{2E649A8B-815A-4950-9AB0-0B3B83D91287}"/>
    <dgm:cxn modelId="{6DFA0F3C-6AF0-43C6-9F32-5704AB449E1A}" type="presOf" srcId="{4A4F803E-1635-4293-B762-7074C5946640}" destId="{D711A426-5C2A-481F-9F47-4A0A7521E881}" srcOrd="0" destOrd="0" presId="urn:microsoft.com/office/officeart/2009/layout/CirclePictureHierarchy"/>
    <dgm:cxn modelId="{04253441-5474-6049-AA07-5A011FAD8553}" type="presOf" srcId="{F46FDFD9-EB34-B843-B776-B1FDE602D04C}" destId="{082DEFE7-9265-7D44-8275-29002EF95C1C}" srcOrd="0" destOrd="0" presId="urn:microsoft.com/office/officeart/2009/layout/CirclePictureHierarchy"/>
    <dgm:cxn modelId="{60A09954-F01F-48C6-8BCB-141AF1722CCD}" type="presOf" srcId="{DB834555-0365-40B5-9F2A-0ACE9D7C7D3E}" destId="{D699CD80-2878-4993-A35A-7D66FBBF070A}" srcOrd="0" destOrd="0" presId="urn:microsoft.com/office/officeart/2009/layout/CirclePictureHierarchy"/>
    <dgm:cxn modelId="{EB0B3360-81DA-4BD8-B03C-45B712ED074B}" srcId="{18557374-2FD1-44CA-9E4B-5AE5D8A5A6B3}" destId="{758AA570-D301-484F-81E4-A9B3380479F3}" srcOrd="2" destOrd="0" parTransId="{94A43469-13C5-4B4D-B66B-BC7F30CD8CBF}" sibTransId="{C2E8A0D4-7144-4456-9C15-BD713AF9CA7A}"/>
    <dgm:cxn modelId="{C581D86C-C006-8A47-95F1-FBE1D8ABD9CA}" type="presOf" srcId="{04D00B75-40BF-4F44-B957-B621B718F3CE}" destId="{01563100-251D-8E4C-802C-10FF4789DC9B}" srcOrd="0" destOrd="0" presId="urn:microsoft.com/office/officeart/2009/layout/CirclePictureHierarchy"/>
    <dgm:cxn modelId="{86D2997A-E6AF-485F-AFF1-64FD8491A87A}" type="presOf" srcId="{758AA570-D301-484F-81E4-A9B3380479F3}" destId="{1FB4F223-64F7-4BA4-8E43-6AB04801DF49}" srcOrd="0" destOrd="0" presId="urn:microsoft.com/office/officeart/2009/layout/CirclePictureHierarchy"/>
    <dgm:cxn modelId="{66B9C97D-EA8D-4FE5-BFB9-2169112511B5}" type="presOf" srcId="{69B648BF-2BF3-485A-BE24-670B0D27FC2E}" destId="{052AECF8-FB92-4830-8546-D79DE0F1A3CA}" srcOrd="0" destOrd="0" presId="urn:microsoft.com/office/officeart/2009/layout/CirclePictureHierarchy"/>
    <dgm:cxn modelId="{0A265080-7884-468F-8894-863005966589}" srcId="{18557374-2FD1-44CA-9E4B-5AE5D8A5A6B3}" destId="{7A29BF9A-192F-4B02-961A-A21162743845}" srcOrd="1" destOrd="0" parTransId="{69B648BF-2BF3-485A-BE24-670B0D27FC2E}" sibTransId="{31AB83D2-853C-4843-94C6-5DC29B9E2CC3}"/>
    <dgm:cxn modelId="{4C49F783-85FA-45C0-AE55-BB1FAAC99EEA}" type="presOf" srcId="{1C06BF71-5C2A-4399-A1B6-B4FEB2E9CE01}" destId="{1CA55FFC-FD91-42A7-AD4A-DEF560CCCCF2}" srcOrd="0" destOrd="0" presId="urn:microsoft.com/office/officeart/2009/layout/CirclePictureHierarchy"/>
    <dgm:cxn modelId="{232D5B9B-CB82-7E44-A6DE-A6F8C2BCFEC7}" type="presOf" srcId="{C6218A61-BBED-0840-B6CC-69717C02CD24}" destId="{17F632ED-F6CA-C342-BCEF-5CCCCED66585}" srcOrd="0" destOrd="0" presId="urn:microsoft.com/office/officeart/2009/layout/CirclePictureHierarchy"/>
    <dgm:cxn modelId="{5E644DA1-1EFD-4B18-8259-89B8613417EF}" type="presOf" srcId="{18557374-2FD1-44CA-9E4B-5AE5D8A5A6B3}" destId="{23F5CE59-92B5-4E72-866B-F8D80E675956}" srcOrd="0" destOrd="0" presId="urn:microsoft.com/office/officeart/2009/layout/CirclePictureHierarchy"/>
    <dgm:cxn modelId="{67EAB7A5-AB43-4149-9744-D7DB1E679190}" type="presOf" srcId="{1A841861-9F32-4B35-A860-376E24F7999E}" destId="{F60D46B0-BEE9-40AA-ADF4-11D51EE1A9B8}" srcOrd="0" destOrd="0" presId="urn:microsoft.com/office/officeart/2009/layout/CirclePictureHierarchy"/>
    <dgm:cxn modelId="{58BD39C9-FDAD-4B9B-B85C-E419E7E5E975}" srcId="{18557374-2FD1-44CA-9E4B-5AE5D8A5A6B3}" destId="{1A841861-9F32-4B35-A860-376E24F7999E}" srcOrd="4" destOrd="0" parTransId="{4A4F803E-1635-4293-B762-7074C5946640}" sibTransId="{0786999A-A6BA-4D32-B931-287A1ACD2343}"/>
    <dgm:cxn modelId="{9198ACD1-B9BB-4723-9A0F-056E98773C5A}" type="presOf" srcId="{B1C1266B-7446-464B-96C9-A37D0EB816D8}" destId="{5E3DA1A0-9997-46CD-8842-A06ADAAF47CB}" srcOrd="0" destOrd="0" presId="urn:microsoft.com/office/officeart/2009/layout/CirclePictureHierarchy"/>
    <dgm:cxn modelId="{A11917D4-4A2B-9A44-8BFC-5288373F1173}" srcId="{18557374-2FD1-44CA-9E4B-5AE5D8A5A6B3}" destId="{C6218A61-BBED-0840-B6CC-69717C02CD24}" srcOrd="5" destOrd="0" parTransId="{F46FDFD9-EB34-B843-B776-B1FDE602D04C}" sibTransId="{858C2CA4-AD80-8D49-BB1E-A4328F84E5DB}"/>
    <dgm:cxn modelId="{405168D7-3BD4-456F-8F13-3D89EAA5EF09}" type="presOf" srcId="{7A29BF9A-192F-4B02-961A-A21162743845}" destId="{B23EA45D-6EE0-45AA-A406-600D402089B8}" srcOrd="0" destOrd="0" presId="urn:microsoft.com/office/officeart/2009/layout/CirclePictureHierarchy"/>
    <dgm:cxn modelId="{73DA23E6-D636-457B-8A06-F3FBA6E47191}" srcId="{18557374-2FD1-44CA-9E4B-5AE5D8A5A6B3}" destId="{B1C1266B-7446-464B-96C9-A37D0EB816D8}" srcOrd="0" destOrd="0" parTransId="{1047CCAA-0DA6-4C63-B897-6504AFB5DA7B}" sibTransId="{6C4943FE-4D6E-43D4-85A6-616744959D6F}"/>
    <dgm:cxn modelId="{F52A3DF2-8942-4B90-8663-62319090B0AA}" type="presOf" srcId="{94A43469-13C5-4B4D-B66B-BC7F30CD8CBF}" destId="{0DFE9D34-F321-400E-8F24-61BDC30C5860}" srcOrd="0" destOrd="0" presId="urn:microsoft.com/office/officeart/2009/layout/CirclePictureHierarchy"/>
    <dgm:cxn modelId="{782861C4-0E62-41F2-95DB-ADC038DCCD32}" type="presParOf" srcId="{D699CD80-2878-4993-A35A-7D66FBBF070A}" destId="{04B490D0-D786-4428-9779-150D6DF0C842}" srcOrd="0" destOrd="0" presId="urn:microsoft.com/office/officeart/2009/layout/CirclePictureHierarchy"/>
    <dgm:cxn modelId="{326AB7ED-2082-443A-BAF4-EB625BDAE09B}" type="presParOf" srcId="{04B490D0-D786-4428-9779-150D6DF0C842}" destId="{558B2ED1-C891-4C28-9E3C-96E460955407}" srcOrd="0" destOrd="0" presId="urn:microsoft.com/office/officeart/2009/layout/CirclePictureHierarchy"/>
    <dgm:cxn modelId="{16912EC1-2F4A-411F-97A1-207C30FAFFD3}" type="presParOf" srcId="{558B2ED1-C891-4C28-9E3C-96E460955407}" destId="{E5CA5D1F-C097-4E95-B2D6-81D4C2693791}" srcOrd="0" destOrd="0" presId="urn:microsoft.com/office/officeart/2009/layout/CirclePictureHierarchy"/>
    <dgm:cxn modelId="{6F6808F6-C870-4939-92A6-D43AA8AEC09A}" type="presParOf" srcId="{558B2ED1-C891-4C28-9E3C-96E460955407}" destId="{23F5CE59-92B5-4E72-866B-F8D80E675956}" srcOrd="1" destOrd="0" presId="urn:microsoft.com/office/officeart/2009/layout/CirclePictureHierarchy"/>
    <dgm:cxn modelId="{81F94E4F-51F3-4270-AE92-DDCC9D11D8B6}" type="presParOf" srcId="{04B490D0-D786-4428-9779-150D6DF0C842}" destId="{018DF0B4-E087-4D6E-BE17-DFF5DDB14302}" srcOrd="1" destOrd="0" presId="urn:microsoft.com/office/officeart/2009/layout/CirclePictureHierarchy"/>
    <dgm:cxn modelId="{34A273D6-5DBD-4152-BDAE-DF4D24095AE4}" type="presParOf" srcId="{018DF0B4-E087-4D6E-BE17-DFF5DDB14302}" destId="{3F57F557-6BFF-44D7-9C11-1E20A21499E4}" srcOrd="0" destOrd="0" presId="urn:microsoft.com/office/officeart/2009/layout/CirclePictureHierarchy"/>
    <dgm:cxn modelId="{C9EAB92C-5D39-4249-BD92-9A27798E1F8A}" type="presParOf" srcId="{018DF0B4-E087-4D6E-BE17-DFF5DDB14302}" destId="{9D503AA8-2625-4154-B9A5-086E049A2158}" srcOrd="1" destOrd="0" presId="urn:microsoft.com/office/officeart/2009/layout/CirclePictureHierarchy"/>
    <dgm:cxn modelId="{DE39B49D-3BA8-4DA0-BCFB-EAB95CE583ED}" type="presParOf" srcId="{9D503AA8-2625-4154-B9A5-086E049A2158}" destId="{8879A1B0-1FAC-430A-B795-68B34381A371}" srcOrd="0" destOrd="0" presId="urn:microsoft.com/office/officeart/2009/layout/CirclePictureHierarchy"/>
    <dgm:cxn modelId="{85E46BE8-3386-466C-A091-91E08E9DC1DD}" type="presParOf" srcId="{8879A1B0-1FAC-430A-B795-68B34381A371}" destId="{EF175184-08A2-4AF3-803A-A9769F34CA53}" srcOrd="0" destOrd="0" presId="urn:microsoft.com/office/officeart/2009/layout/CirclePictureHierarchy"/>
    <dgm:cxn modelId="{68694F76-B48D-4B6E-9EE3-6AC622555B1F}" type="presParOf" srcId="{8879A1B0-1FAC-430A-B795-68B34381A371}" destId="{5E3DA1A0-9997-46CD-8842-A06ADAAF47CB}" srcOrd="1" destOrd="0" presId="urn:microsoft.com/office/officeart/2009/layout/CirclePictureHierarchy"/>
    <dgm:cxn modelId="{1D7FE324-0AE9-4333-9992-024E8DD0BF0C}" type="presParOf" srcId="{9D503AA8-2625-4154-B9A5-086E049A2158}" destId="{938A9D99-C78C-4DF9-93C6-4B6F0170C758}" srcOrd="1" destOrd="0" presId="urn:microsoft.com/office/officeart/2009/layout/CirclePictureHierarchy"/>
    <dgm:cxn modelId="{243D3718-4103-4A3D-BA7E-38BAE66E3973}" type="presParOf" srcId="{018DF0B4-E087-4D6E-BE17-DFF5DDB14302}" destId="{052AECF8-FB92-4830-8546-D79DE0F1A3CA}" srcOrd="2" destOrd="0" presId="urn:microsoft.com/office/officeart/2009/layout/CirclePictureHierarchy"/>
    <dgm:cxn modelId="{EBDF84E6-52B6-4E2A-B32F-586CCF510DD9}" type="presParOf" srcId="{018DF0B4-E087-4D6E-BE17-DFF5DDB14302}" destId="{A2873CA0-13F4-4BA7-B59E-A02E3006E803}" srcOrd="3" destOrd="0" presId="urn:microsoft.com/office/officeart/2009/layout/CirclePictureHierarchy"/>
    <dgm:cxn modelId="{8FEE929F-92A7-47C5-AE93-37EF8DF3D88E}" type="presParOf" srcId="{A2873CA0-13F4-4BA7-B59E-A02E3006E803}" destId="{A0B0920C-3EC1-4830-A4AA-B859A3EBD983}" srcOrd="0" destOrd="0" presId="urn:microsoft.com/office/officeart/2009/layout/CirclePictureHierarchy"/>
    <dgm:cxn modelId="{40C8400B-B495-474D-A78C-2FD4797775E7}" type="presParOf" srcId="{A0B0920C-3EC1-4830-A4AA-B859A3EBD983}" destId="{45FF786B-C473-4B39-A086-67BCDC4847A6}" srcOrd="0" destOrd="0" presId="urn:microsoft.com/office/officeart/2009/layout/CirclePictureHierarchy"/>
    <dgm:cxn modelId="{336298F8-6D1E-44E4-A5D7-8C71F4B2B09D}" type="presParOf" srcId="{A0B0920C-3EC1-4830-A4AA-B859A3EBD983}" destId="{B23EA45D-6EE0-45AA-A406-600D402089B8}" srcOrd="1" destOrd="0" presId="urn:microsoft.com/office/officeart/2009/layout/CirclePictureHierarchy"/>
    <dgm:cxn modelId="{E67DB3E2-8C9D-4090-B1DF-E2316CD9492B}" type="presParOf" srcId="{A2873CA0-13F4-4BA7-B59E-A02E3006E803}" destId="{111A85E0-D871-4E50-B5D6-C5E7A85E57F5}" srcOrd="1" destOrd="0" presId="urn:microsoft.com/office/officeart/2009/layout/CirclePictureHierarchy"/>
    <dgm:cxn modelId="{CFEF3756-A5C5-49B2-BE27-E6A49D2A082E}" type="presParOf" srcId="{018DF0B4-E087-4D6E-BE17-DFF5DDB14302}" destId="{0DFE9D34-F321-400E-8F24-61BDC30C5860}" srcOrd="4" destOrd="0" presId="urn:microsoft.com/office/officeart/2009/layout/CirclePictureHierarchy"/>
    <dgm:cxn modelId="{86C0A54F-ACED-4F53-A0E8-0E04B38CB401}" type="presParOf" srcId="{018DF0B4-E087-4D6E-BE17-DFF5DDB14302}" destId="{C33C2AA1-B42D-4AC2-ACD9-5150D1F839DC}" srcOrd="5" destOrd="0" presId="urn:microsoft.com/office/officeart/2009/layout/CirclePictureHierarchy"/>
    <dgm:cxn modelId="{942CC4CF-91CA-4BED-ABFC-5274A54A7FC8}" type="presParOf" srcId="{C33C2AA1-B42D-4AC2-ACD9-5150D1F839DC}" destId="{B3C61373-AE9D-4E30-B335-F41BB44E14C7}" srcOrd="0" destOrd="0" presId="urn:microsoft.com/office/officeart/2009/layout/CirclePictureHierarchy"/>
    <dgm:cxn modelId="{8B893921-9983-4B87-AC30-6884CA206029}" type="presParOf" srcId="{B3C61373-AE9D-4E30-B335-F41BB44E14C7}" destId="{62E7BB18-2F70-480E-995A-26E39C4DE270}" srcOrd="0" destOrd="0" presId="urn:microsoft.com/office/officeart/2009/layout/CirclePictureHierarchy"/>
    <dgm:cxn modelId="{6ACF71B6-E037-4473-B981-B2C26F56B738}" type="presParOf" srcId="{B3C61373-AE9D-4E30-B335-F41BB44E14C7}" destId="{1FB4F223-64F7-4BA4-8E43-6AB04801DF49}" srcOrd="1" destOrd="0" presId="urn:microsoft.com/office/officeart/2009/layout/CirclePictureHierarchy"/>
    <dgm:cxn modelId="{3804CAA2-10C3-448D-98FD-6E2201867E36}" type="presParOf" srcId="{C33C2AA1-B42D-4AC2-ACD9-5150D1F839DC}" destId="{8C7CD8EF-6894-40A2-B27F-A64BF0E63CB2}" srcOrd="1" destOrd="0" presId="urn:microsoft.com/office/officeart/2009/layout/CirclePictureHierarchy"/>
    <dgm:cxn modelId="{8006BA74-0882-48C4-AB9F-48342762AB86}" type="presParOf" srcId="{018DF0B4-E087-4D6E-BE17-DFF5DDB14302}" destId="{1CA55FFC-FD91-42A7-AD4A-DEF560CCCCF2}" srcOrd="6" destOrd="0" presId="urn:microsoft.com/office/officeart/2009/layout/CirclePictureHierarchy"/>
    <dgm:cxn modelId="{0E917FDA-37F0-475F-99BD-FFC12297DE4E}" type="presParOf" srcId="{018DF0B4-E087-4D6E-BE17-DFF5DDB14302}" destId="{55B60A0D-32F8-4013-9E88-E429FE2781D8}" srcOrd="7" destOrd="0" presId="urn:microsoft.com/office/officeart/2009/layout/CirclePictureHierarchy"/>
    <dgm:cxn modelId="{AEAE83EB-C49E-4FB6-AD15-F484E5E2F856}" type="presParOf" srcId="{55B60A0D-32F8-4013-9E88-E429FE2781D8}" destId="{E7CBBF22-073E-4FFC-994D-5362378922EC}" srcOrd="0" destOrd="0" presId="urn:microsoft.com/office/officeart/2009/layout/CirclePictureHierarchy"/>
    <dgm:cxn modelId="{C6ECBE9F-D3D8-403E-AC21-CE120653A3CF}" type="presParOf" srcId="{E7CBBF22-073E-4FFC-994D-5362378922EC}" destId="{5483D26B-0AB9-436B-9F86-1211AE729790}" srcOrd="0" destOrd="0" presId="urn:microsoft.com/office/officeart/2009/layout/CirclePictureHierarchy"/>
    <dgm:cxn modelId="{4A814AB0-5724-491A-B406-C726826E0FCF}" type="presParOf" srcId="{E7CBBF22-073E-4FFC-994D-5362378922EC}" destId="{69A8C8E3-833C-450A-8959-FE3BE950B9C8}" srcOrd="1" destOrd="0" presId="urn:microsoft.com/office/officeart/2009/layout/CirclePictureHierarchy"/>
    <dgm:cxn modelId="{BBA70200-093E-4DCD-96D8-E09D9B2C68E6}" type="presParOf" srcId="{55B60A0D-32F8-4013-9E88-E429FE2781D8}" destId="{E2329530-8261-47B6-A5E9-98E06DE8054A}" srcOrd="1" destOrd="0" presId="urn:microsoft.com/office/officeart/2009/layout/CirclePictureHierarchy"/>
    <dgm:cxn modelId="{BEEF986D-4B82-4B38-95D0-30296212CB9D}" type="presParOf" srcId="{018DF0B4-E087-4D6E-BE17-DFF5DDB14302}" destId="{D711A426-5C2A-481F-9F47-4A0A7521E881}" srcOrd="8" destOrd="0" presId="urn:microsoft.com/office/officeart/2009/layout/CirclePictureHierarchy"/>
    <dgm:cxn modelId="{AF823579-E963-4295-8F4B-8942FAA3CA6D}" type="presParOf" srcId="{018DF0B4-E087-4D6E-BE17-DFF5DDB14302}" destId="{EDF85E49-5BB8-46F9-A5EB-E335BBE263D1}" srcOrd="9" destOrd="0" presId="urn:microsoft.com/office/officeart/2009/layout/CirclePictureHierarchy"/>
    <dgm:cxn modelId="{E6A7B356-0536-42ED-A6A7-4A3D2C60EB69}" type="presParOf" srcId="{EDF85E49-5BB8-46F9-A5EB-E335BBE263D1}" destId="{34A3A65E-02BC-4DA1-AFD1-B9C824C9785E}" srcOrd="0" destOrd="0" presId="urn:microsoft.com/office/officeart/2009/layout/CirclePictureHierarchy"/>
    <dgm:cxn modelId="{F64C0FA2-7DD3-4822-9CCD-2AA600480DE2}" type="presParOf" srcId="{34A3A65E-02BC-4DA1-AFD1-B9C824C9785E}" destId="{D7E3BBB2-A1B9-40E6-81F6-1949EB41FBD3}" srcOrd="0" destOrd="0" presId="urn:microsoft.com/office/officeart/2009/layout/CirclePictureHierarchy"/>
    <dgm:cxn modelId="{F960D8AB-59DF-4FBE-AADE-195275C5A6B0}" type="presParOf" srcId="{34A3A65E-02BC-4DA1-AFD1-B9C824C9785E}" destId="{F60D46B0-BEE9-40AA-ADF4-11D51EE1A9B8}" srcOrd="1" destOrd="0" presId="urn:microsoft.com/office/officeart/2009/layout/CirclePictureHierarchy"/>
    <dgm:cxn modelId="{FA6EFBC0-5EC1-4C53-9F93-85C1AD1163E7}" type="presParOf" srcId="{EDF85E49-5BB8-46F9-A5EB-E335BBE263D1}" destId="{ED2D46D1-C76E-49B2-9EA6-7206086A5AF5}" srcOrd="1" destOrd="0" presId="urn:microsoft.com/office/officeart/2009/layout/CirclePictureHierarchy"/>
    <dgm:cxn modelId="{66753053-7A50-6B45-BDAB-BF59FD89BCB1}" type="presParOf" srcId="{018DF0B4-E087-4D6E-BE17-DFF5DDB14302}" destId="{082DEFE7-9265-7D44-8275-29002EF95C1C}" srcOrd="10" destOrd="0" presId="urn:microsoft.com/office/officeart/2009/layout/CirclePictureHierarchy"/>
    <dgm:cxn modelId="{BDE3E0F4-A537-5C47-97C1-7D5C62153D8E}" type="presParOf" srcId="{018DF0B4-E087-4D6E-BE17-DFF5DDB14302}" destId="{294D61D0-0FFF-114F-A44D-B7BDBE32D02E}" srcOrd="11" destOrd="0" presId="urn:microsoft.com/office/officeart/2009/layout/CirclePictureHierarchy"/>
    <dgm:cxn modelId="{44F796D4-A6A4-7144-9C9A-D9916FB41BE7}" type="presParOf" srcId="{294D61D0-0FFF-114F-A44D-B7BDBE32D02E}" destId="{0C345098-8E67-0D4A-BFA3-756C66D46B8E}" srcOrd="0" destOrd="0" presId="urn:microsoft.com/office/officeart/2009/layout/CirclePictureHierarchy"/>
    <dgm:cxn modelId="{471AF574-7073-244B-B32C-E982B1575589}" type="presParOf" srcId="{0C345098-8E67-0D4A-BFA3-756C66D46B8E}" destId="{51DAA1DA-3FA6-0B42-9E4F-3BED11FACCDF}" srcOrd="0" destOrd="0" presId="urn:microsoft.com/office/officeart/2009/layout/CirclePictureHierarchy"/>
    <dgm:cxn modelId="{A668049C-4973-5048-9C63-64C558B93E4C}" type="presParOf" srcId="{0C345098-8E67-0D4A-BFA3-756C66D46B8E}" destId="{17F632ED-F6CA-C342-BCEF-5CCCCED66585}" srcOrd="1" destOrd="0" presId="urn:microsoft.com/office/officeart/2009/layout/CirclePictureHierarchy"/>
    <dgm:cxn modelId="{6DEF4158-3A27-FC47-89B1-623561243080}" type="presParOf" srcId="{294D61D0-0FFF-114F-A44D-B7BDBE32D02E}" destId="{8A6F43E5-EB68-0C44-85A1-219B017CCF85}" srcOrd="1" destOrd="0" presId="urn:microsoft.com/office/officeart/2009/layout/CirclePictureHierarchy"/>
    <dgm:cxn modelId="{96008EA1-4EE7-C54A-AE28-46B72A0610C5}" type="presParOf" srcId="{018DF0B4-E087-4D6E-BE17-DFF5DDB14302}" destId="{7C42011F-6284-5E4F-9320-02DD3EE95134}" srcOrd="12" destOrd="0" presId="urn:microsoft.com/office/officeart/2009/layout/CirclePictureHierarchy"/>
    <dgm:cxn modelId="{7EBFBD37-C5D3-3A46-B2FD-57BCD7EB26B7}" type="presParOf" srcId="{018DF0B4-E087-4D6E-BE17-DFF5DDB14302}" destId="{9235022A-3D90-DA4F-A750-8DDB5582368B}" srcOrd="13" destOrd="0" presId="urn:microsoft.com/office/officeart/2009/layout/CirclePictureHierarchy"/>
    <dgm:cxn modelId="{B124E6C6-63A4-E246-98C7-57A4B4445B68}" type="presParOf" srcId="{9235022A-3D90-DA4F-A750-8DDB5582368B}" destId="{364BDFC4-BBBE-D142-8799-358EDA058926}" srcOrd="0" destOrd="0" presId="urn:microsoft.com/office/officeart/2009/layout/CirclePictureHierarchy"/>
    <dgm:cxn modelId="{A52C5D24-1D52-924C-9973-469C200AFB63}" type="presParOf" srcId="{364BDFC4-BBBE-D142-8799-358EDA058926}" destId="{01DDD2A1-0CE4-DD44-8091-0D60F26181F0}" srcOrd="0" destOrd="0" presId="urn:microsoft.com/office/officeart/2009/layout/CirclePictureHierarchy"/>
    <dgm:cxn modelId="{7F5A9181-0FB7-DB4C-A4C3-D308A766FFDB}" type="presParOf" srcId="{364BDFC4-BBBE-D142-8799-358EDA058926}" destId="{01563100-251D-8E4C-802C-10FF4789DC9B}" srcOrd="1" destOrd="0" presId="urn:microsoft.com/office/officeart/2009/layout/CirclePictureHierarchy"/>
    <dgm:cxn modelId="{5C3A6F43-837C-A140-91CA-F7F954F60F81}" type="presParOf" srcId="{9235022A-3D90-DA4F-A750-8DDB5582368B}" destId="{CA484A19-D476-C14B-A1FF-72D6E813BEE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2011F-6284-5E4F-9320-02DD3EE95134}">
      <dsp:nvSpPr>
        <dsp:cNvPr id="0" name=""/>
        <dsp:cNvSpPr/>
      </dsp:nvSpPr>
      <dsp:spPr>
        <a:xfrm>
          <a:off x="4146462" y="2464566"/>
          <a:ext cx="3986704" cy="148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66"/>
              </a:lnTo>
              <a:lnTo>
                <a:pt x="3986704" y="74766"/>
              </a:lnTo>
              <a:lnTo>
                <a:pt x="3986704" y="148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DEFE7-9265-7D44-8275-29002EF95C1C}">
      <dsp:nvSpPr>
        <dsp:cNvPr id="0" name=""/>
        <dsp:cNvSpPr/>
      </dsp:nvSpPr>
      <dsp:spPr>
        <a:xfrm>
          <a:off x="4146462" y="2464566"/>
          <a:ext cx="2620294" cy="148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66"/>
              </a:lnTo>
              <a:lnTo>
                <a:pt x="2620294" y="74766"/>
              </a:lnTo>
              <a:lnTo>
                <a:pt x="2620294" y="148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1A426-5C2A-481F-9F47-4A0A7521E881}">
      <dsp:nvSpPr>
        <dsp:cNvPr id="0" name=""/>
        <dsp:cNvSpPr/>
      </dsp:nvSpPr>
      <dsp:spPr>
        <a:xfrm>
          <a:off x="4146462" y="2464566"/>
          <a:ext cx="1325127" cy="14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89"/>
              </a:lnTo>
              <a:lnTo>
                <a:pt x="1325127" y="73589"/>
              </a:lnTo>
              <a:lnTo>
                <a:pt x="1325127" y="1471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55FFC-FD91-42A7-AD4A-DEF560CCCCF2}">
      <dsp:nvSpPr>
        <dsp:cNvPr id="0" name=""/>
        <dsp:cNvSpPr/>
      </dsp:nvSpPr>
      <dsp:spPr>
        <a:xfrm>
          <a:off x="4100742" y="2464566"/>
          <a:ext cx="91440" cy="14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66"/>
              </a:lnTo>
              <a:lnTo>
                <a:pt x="75680" y="74766"/>
              </a:lnTo>
              <a:lnTo>
                <a:pt x="75680" y="148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E9D34-F321-400E-8F24-61BDC30C5860}">
      <dsp:nvSpPr>
        <dsp:cNvPr id="0" name=""/>
        <dsp:cNvSpPr/>
      </dsp:nvSpPr>
      <dsp:spPr>
        <a:xfrm>
          <a:off x="2881256" y="2464566"/>
          <a:ext cx="1265206" cy="148355"/>
        </a:xfrm>
        <a:custGeom>
          <a:avLst/>
          <a:gdLst/>
          <a:ahLst/>
          <a:cxnLst/>
          <a:rect l="0" t="0" r="0" b="0"/>
          <a:pathLst>
            <a:path>
              <a:moveTo>
                <a:pt x="1265206" y="0"/>
              </a:moveTo>
              <a:lnTo>
                <a:pt x="1265206" y="74766"/>
              </a:lnTo>
              <a:lnTo>
                <a:pt x="0" y="74766"/>
              </a:lnTo>
              <a:lnTo>
                <a:pt x="0" y="148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AECF8-FB92-4830-8546-D79DE0F1A3CA}">
      <dsp:nvSpPr>
        <dsp:cNvPr id="0" name=""/>
        <dsp:cNvSpPr/>
      </dsp:nvSpPr>
      <dsp:spPr>
        <a:xfrm>
          <a:off x="1586089" y="2464566"/>
          <a:ext cx="2560373" cy="148355"/>
        </a:xfrm>
        <a:custGeom>
          <a:avLst/>
          <a:gdLst/>
          <a:ahLst/>
          <a:cxnLst/>
          <a:rect l="0" t="0" r="0" b="0"/>
          <a:pathLst>
            <a:path>
              <a:moveTo>
                <a:pt x="2560373" y="0"/>
              </a:moveTo>
              <a:lnTo>
                <a:pt x="2560373" y="74766"/>
              </a:lnTo>
              <a:lnTo>
                <a:pt x="0" y="74766"/>
              </a:lnTo>
              <a:lnTo>
                <a:pt x="0" y="148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7F557-6BFF-44D7-9C11-1E20A21499E4}">
      <dsp:nvSpPr>
        <dsp:cNvPr id="0" name=""/>
        <dsp:cNvSpPr/>
      </dsp:nvSpPr>
      <dsp:spPr>
        <a:xfrm>
          <a:off x="242734" y="2464566"/>
          <a:ext cx="3903727" cy="148355"/>
        </a:xfrm>
        <a:custGeom>
          <a:avLst/>
          <a:gdLst/>
          <a:ahLst/>
          <a:cxnLst/>
          <a:rect l="0" t="0" r="0" b="0"/>
          <a:pathLst>
            <a:path>
              <a:moveTo>
                <a:pt x="3903727" y="0"/>
              </a:moveTo>
              <a:lnTo>
                <a:pt x="3903727" y="74766"/>
              </a:lnTo>
              <a:lnTo>
                <a:pt x="0" y="74766"/>
              </a:lnTo>
              <a:lnTo>
                <a:pt x="0" y="148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A5D1F-C097-4E95-B2D6-81D4C2693791}">
      <dsp:nvSpPr>
        <dsp:cNvPr id="0" name=""/>
        <dsp:cNvSpPr/>
      </dsp:nvSpPr>
      <dsp:spPr>
        <a:xfrm>
          <a:off x="3910977" y="1855960"/>
          <a:ext cx="470969" cy="60860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CE59-92B5-4E72-866B-F8D80E675956}">
      <dsp:nvSpPr>
        <dsp:cNvPr id="0" name=""/>
        <dsp:cNvSpPr/>
      </dsp:nvSpPr>
      <dsp:spPr>
        <a:xfrm>
          <a:off x="4298970" y="1923601"/>
          <a:ext cx="872408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F. </a:t>
          </a:r>
          <a:r>
            <a:rPr lang="en-US" sz="1400" b="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Aldea</a:t>
          </a:r>
          <a:endParaRPr lang="en-US" sz="14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98970" y="1923601"/>
        <a:ext cx="872408" cy="470969"/>
      </dsp:txXfrm>
    </dsp:sp>
    <dsp:sp modelId="{EF175184-08A2-4AF3-803A-A9769F34CA53}">
      <dsp:nvSpPr>
        <dsp:cNvPr id="0" name=""/>
        <dsp:cNvSpPr/>
      </dsp:nvSpPr>
      <dsp:spPr>
        <a:xfrm>
          <a:off x="7249" y="2612922"/>
          <a:ext cx="470969" cy="4709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DA1A0-9997-46CD-8842-A06ADAAF47CB}">
      <dsp:nvSpPr>
        <dsp:cNvPr id="0" name=""/>
        <dsp:cNvSpPr/>
      </dsp:nvSpPr>
      <dsp:spPr>
        <a:xfrm>
          <a:off x="510949" y="2630305"/>
          <a:ext cx="802829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J.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Gallegos</a:t>
          </a:r>
        </a:p>
      </dsp:txBody>
      <dsp:txXfrm>
        <a:off x="510949" y="2630305"/>
        <a:ext cx="802829" cy="470969"/>
      </dsp:txXfrm>
    </dsp:sp>
    <dsp:sp modelId="{45FF786B-C473-4B39-A086-67BCDC4847A6}">
      <dsp:nvSpPr>
        <dsp:cNvPr id="0" name=""/>
        <dsp:cNvSpPr/>
      </dsp:nvSpPr>
      <dsp:spPr>
        <a:xfrm>
          <a:off x="1350604" y="2612922"/>
          <a:ext cx="470969" cy="4709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EA45D-6EE0-45AA-A406-600D402089B8}">
      <dsp:nvSpPr>
        <dsp:cNvPr id="0" name=""/>
        <dsp:cNvSpPr/>
      </dsp:nvSpPr>
      <dsp:spPr>
        <a:xfrm>
          <a:off x="1821573" y="2611744"/>
          <a:ext cx="706454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L. Martín</a:t>
          </a:r>
        </a:p>
      </dsp:txBody>
      <dsp:txXfrm>
        <a:off x="1821573" y="2611744"/>
        <a:ext cx="706454" cy="470969"/>
      </dsp:txXfrm>
    </dsp:sp>
    <dsp:sp modelId="{62E7BB18-2F70-480E-995A-26E39C4DE270}">
      <dsp:nvSpPr>
        <dsp:cNvPr id="0" name=""/>
        <dsp:cNvSpPr/>
      </dsp:nvSpPr>
      <dsp:spPr>
        <a:xfrm>
          <a:off x="2645771" y="2612922"/>
          <a:ext cx="470969" cy="4709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4F223-64F7-4BA4-8E43-6AB04801DF49}">
      <dsp:nvSpPr>
        <dsp:cNvPr id="0" name=""/>
        <dsp:cNvSpPr/>
      </dsp:nvSpPr>
      <dsp:spPr>
        <a:xfrm>
          <a:off x="3116740" y="2611744"/>
          <a:ext cx="706454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S. de Castro</a:t>
          </a:r>
        </a:p>
      </dsp:txBody>
      <dsp:txXfrm>
        <a:off x="3116740" y="2611744"/>
        <a:ext cx="706454" cy="470969"/>
      </dsp:txXfrm>
    </dsp:sp>
    <dsp:sp modelId="{5483D26B-0AB9-436B-9F86-1211AE729790}">
      <dsp:nvSpPr>
        <dsp:cNvPr id="0" name=""/>
        <dsp:cNvSpPr/>
      </dsp:nvSpPr>
      <dsp:spPr>
        <a:xfrm>
          <a:off x="3940938" y="2612922"/>
          <a:ext cx="470969" cy="47096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8C8E3-833C-450A-8959-FE3BE950B9C8}">
      <dsp:nvSpPr>
        <dsp:cNvPr id="0" name=""/>
        <dsp:cNvSpPr/>
      </dsp:nvSpPr>
      <dsp:spPr>
        <a:xfrm>
          <a:off x="4411907" y="2611744"/>
          <a:ext cx="706454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J. Marcos</a:t>
          </a:r>
        </a:p>
      </dsp:txBody>
      <dsp:txXfrm>
        <a:off x="4411907" y="2611744"/>
        <a:ext cx="706454" cy="470969"/>
      </dsp:txXfrm>
    </dsp:sp>
    <dsp:sp modelId="{D7E3BBB2-A1B9-40E6-81F6-1949EB41FBD3}">
      <dsp:nvSpPr>
        <dsp:cNvPr id="0" name=""/>
        <dsp:cNvSpPr/>
      </dsp:nvSpPr>
      <dsp:spPr>
        <a:xfrm>
          <a:off x="5236105" y="2611744"/>
          <a:ext cx="470969" cy="589870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D46B0-BEE9-40AA-ADF4-11D51EE1A9B8}">
      <dsp:nvSpPr>
        <dsp:cNvPr id="0" name=""/>
        <dsp:cNvSpPr/>
      </dsp:nvSpPr>
      <dsp:spPr>
        <a:xfrm>
          <a:off x="5707074" y="2670017"/>
          <a:ext cx="706454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S. </a:t>
          </a:r>
          <a:r>
            <a:rPr lang="en-US" sz="1200" b="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Ibarmia</a:t>
          </a:r>
          <a:endParaRPr lang="en-US" sz="12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707074" y="2670017"/>
        <a:ext cx="706454" cy="470969"/>
      </dsp:txXfrm>
    </dsp:sp>
    <dsp:sp modelId="{51DAA1DA-3FA6-0B42-9E4F-3BED11FACCDF}">
      <dsp:nvSpPr>
        <dsp:cNvPr id="0" name=""/>
        <dsp:cNvSpPr/>
      </dsp:nvSpPr>
      <dsp:spPr>
        <a:xfrm>
          <a:off x="6531272" y="2612922"/>
          <a:ext cx="470969" cy="470969"/>
        </a:xfrm>
        <a:prstGeom prst="ellipse">
          <a:avLst/>
        </a:prstGeom>
        <a:blipFill>
          <a:blip xmlns:r="http://schemas.openxmlformats.org/officeDocument/2006/relationships" r:embed="rId7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632ED-F6CA-C342-BCEF-5CCCCED66585}">
      <dsp:nvSpPr>
        <dsp:cNvPr id="0" name=""/>
        <dsp:cNvSpPr/>
      </dsp:nvSpPr>
      <dsp:spPr>
        <a:xfrm>
          <a:off x="6930999" y="2611744"/>
          <a:ext cx="848939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</a:rPr>
            <a:t>Fran J. </a:t>
          </a:r>
          <a:r>
            <a:rPr lang="en-US" sz="12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Casquero</a:t>
          </a:r>
          <a:endParaRPr 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930999" y="2611744"/>
        <a:ext cx="848939" cy="470969"/>
      </dsp:txXfrm>
    </dsp:sp>
    <dsp:sp modelId="{01DDD2A1-0CE4-DD44-8091-0D60F26181F0}">
      <dsp:nvSpPr>
        <dsp:cNvPr id="0" name=""/>
        <dsp:cNvSpPr/>
      </dsp:nvSpPr>
      <dsp:spPr>
        <a:xfrm>
          <a:off x="7897681" y="2612922"/>
          <a:ext cx="470969" cy="470969"/>
        </a:xfrm>
        <a:prstGeom prst="ellipse">
          <a:avLst/>
        </a:prstGeom>
        <a:blipFill>
          <a:blip xmlns:r="http://schemas.openxmlformats.org/officeDocument/2006/relationships" r:embed="rId8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63100-251D-8E4C-802C-10FF4789DC9B}">
      <dsp:nvSpPr>
        <dsp:cNvPr id="0" name=""/>
        <dsp:cNvSpPr/>
      </dsp:nvSpPr>
      <dsp:spPr>
        <a:xfrm>
          <a:off x="8368651" y="2611744"/>
          <a:ext cx="706454" cy="47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</a:rPr>
            <a:t>R. Pérez</a:t>
          </a:r>
        </a:p>
      </dsp:txBody>
      <dsp:txXfrm>
        <a:off x="8368651" y="2611744"/>
        <a:ext cx="706454" cy="47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3/17/21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1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3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>
                <a:solidFill>
                  <a:schemeClr val="bg1"/>
                </a:solidFill>
              </a:rPr>
              <a:t>ESA UNCLASSIFIED - For Official Use</a:t>
            </a:r>
            <a:endParaRPr lang="en-GB" sz="8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ESA UNCLASSIFIED – For Internal Use</a:t>
            </a: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12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5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5132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704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786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76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487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70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32" y="162000"/>
            <a:ext cx="6466045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9" Type="http://schemas.openxmlformats.org/officeDocument/2006/relationships/image" Target="../media/image28.png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4480339" y="6295697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ESA | Slide  </a:t>
            </a:r>
            <a:fld id="{DB2E212E-4651-894D-AB3A-3F0DFA7D6A09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9016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52007" y="177468"/>
            <a:ext cx="6514850" cy="427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4" y="155434"/>
            <a:ext cx="504000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4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>
                <a:solidFill>
                  <a:srgbClr val="4D4F53"/>
                </a:solidFill>
              </a:rPr>
              <a:t>XXX effort to support geo-return contracts and common IT infrastructure | Slide  </a:t>
            </a:r>
            <a:fld id="{F62B2B1D-6044-4B57-9CA7-0ED6990E917E}" type="slidenum">
              <a:rPr lang="en-US" sz="800" noProof="1" smtClean="0">
                <a:solidFill>
                  <a:srgbClr val="4D4F53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rgbClr val="4D4F53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ESA UNCLASSIFIED – For Internal Use</a:t>
            </a: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4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fi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1582903"/>
            <a:ext cx="7972425" cy="255454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Product Assurance at ESAC</a:t>
            </a:r>
            <a:br>
              <a:rPr lang="en-GB" b="1" dirty="0"/>
            </a:br>
            <a:br>
              <a:rPr lang="en-GB" dirty="0"/>
            </a:br>
            <a:r>
              <a:rPr lang="en-GB" b="1" dirty="0"/>
              <a:t>Introducing the SCI-SX PA Team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5600" y="4913905"/>
            <a:ext cx="29756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ESAC - SCI-SX PA Team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3" y="194260"/>
            <a:ext cx="7174800" cy="430887"/>
          </a:xfrm>
        </p:spPr>
        <p:txBody>
          <a:bodyPr/>
          <a:lstStyle/>
          <a:p>
            <a:r>
              <a:rPr lang="en-GB" b="1" dirty="0"/>
              <a:t>PA - Some myths and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3" y="861534"/>
            <a:ext cx="5015058" cy="229435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GB" b="1" u="sng" dirty="0">
                <a:solidFill>
                  <a:srgbClr val="0070C0"/>
                </a:solidFill>
              </a:rPr>
              <a:t>The myths</a:t>
            </a:r>
          </a:p>
          <a:p>
            <a:pPr marL="285750" indent="-285750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dirty="0">
                <a:solidFill>
                  <a:schemeClr val="tx2"/>
                </a:solidFill>
              </a:rPr>
              <a:t>PA belongs to the project team;</a:t>
            </a:r>
          </a:p>
          <a:p>
            <a:pPr marL="285750" indent="-285750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dirty="0">
                <a:solidFill>
                  <a:schemeClr val="tx2"/>
                </a:solidFill>
              </a:rPr>
              <a:t>PA is all about testing;</a:t>
            </a:r>
          </a:p>
          <a:p>
            <a:pPr marL="285750" indent="-285750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dirty="0">
                <a:solidFill>
                  <a:schemeClr val="tx2"/>
                </a:solidFill>
              </a:rPr>
              <a:t>Leave PA to the end;</a:t>
            </a:r>
          </a:p>
          <a:p>
            <a:pPr marL="285750" indent="-285750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dirty="0">
                <a:solidFill>
                  <a:schemeClr val="tx2"/>
                </a:solidFill>
              </a:rPr>
              <a:t>PA does not need management support;</a:t>
            </a:r>
          </a:p>
          <a:p>
            <a:pPr marL="285750" indent="-285750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dirty="0">
                <a:solidFill>
                  <a:schemeClr val="tx2"/>
                </a:solidFill>
              </a:rPr>
              <a:t>PA is an overhead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7" y="2997555"/>
            <a:ext cx="3572294" cy="29989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84096" y="3429000"/>
            <a:ext cx="5015058" cy="2351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b="1" u="sng" kern="0" dirty="0">
                <a:solidFill>
                  <a:srgbClr val="0070C0"/>
                </a:solidFill>
              </a:rPr>
              <a:t>The facts</a:t>
            </a:r>
          </a:p>
          <a:p>
            <a:pPr marL="285750" indent="-285750">
              <a:buClr>
                <a:srgbClr val="0070C0"/>
              </a:buClr>
              <a:buFont typeface="Verdana" panose="020B0604030504040204" pitchFamily="34" charset="0"/>
              <a:buChar char="□"/>
            </a:pPr>
            <a:r>
              <a:rPr lang="en-GB" kern="0" dirty="0">
                <a:solidFill>
                  <a:schemeClr val="tx2"/>
                </a:solidFill>
              </a:rPr>
              <a:t>PA is </a:t>
            </a:r>
            <a:r>
              <a:rPr lang="en-GB" b="1" kern="0" dirty="0">
                <a:solidFill>
                  <a:schemeClr val="tx2"/>
                </a:solidFill>
              </a:rPr>
              <a:t>independent</a:t>
            </a:r>
            <a:r>
              <a:rPr lang="en-GB" kern="0" dirty="0">
                <a:solidFill>
                  <a:schemeClr val="tx2"/>
                </a:solidFill>
              </a:rPr>
              <a:t> from the project team;</a:t>
            </a:r>
          </a:p>
          <a:p>
            <a:pPr marL="285750" indent="-285750">
              <a:buClr>
                <a:srgbClr val="0070C0"/>
              </a:buClr>
              <a:buFont typeface="Verdana" panose="020B0604030504040204" pitchFamily="34" charset="0"/>
              <a:buChar char="□"/>
            </a:pPr>
            <a:r>
              <a:rPr lang="en-GB" kern="0" dirty="0">
                <a:solidFill>
                  <a:schemeClr val="tx2"/>
                </a:solidFill>
              </a:rPr>
              <a:t>PA goes far beyond testing;</a:t>
            </a:r>
          </a:p>
          <a:p>
            <a:pPr marL="285750" indent="-285750">
              <a:buClr>
                <a:srgbClr val="0070C0"/>
              </a:buClr>
              <a:buFont typeface="Verdana" panose="020B0604030504040204" pitchFamily="34" charset="0"/>
              <a:buChar char="□"/>
            </a:pPr>
            <a:r>
              <a:rPr lang="en-GB" kern="0" dirty="0">
                <a:solidFill>
                  <a:schemeClr val="tx2"/>
                </a:solidFill>
              </a:rPr>
              <a:t>PA is embedded in the development process; </a:t>
            </a:r>
          </a:p>
          <a:p>
            <a:pPr marL="285750" indent="-285750">
              <a:buClr>
                <a:srgbClr val="0070C0"/>
              </a:buClr>
              <a:buFont typeface="Verdana" panose="020B0604030504040204" pitchFamily="34" charset="0"/>
              <a:buChar char="□"/>
            </a:pPr>
            <a:r>
              <a:rPr lang="en-GB" kern="0" dirty="0">
                <a:solidFill>
                  <a:schemeClr val="tx2"/>
                </a:solidFill>
              </a:rPr>
              <a:t>Management support is essential to PA;</a:t>
            </a:r>
          </a:p>
          <a:p>
            <a:pPr marL="285750" indent="-285750">
              <a:buClr>
                <a:srgbClr val="0070C0"/>
              </a:buClr>
              <a:buFont typeface="Verdana" panose="020B0604030504040204" pitchFamily="34" charset="0"/>
              <a:buChar char="□"/>
            </a:pPr>
            <a:r>
              <a:rPr lang="en-GB" kern="0" dirty="0">
                <a:solidFill>
                  <a:schemeClr val="tx2"/>
                </a:solidFill>
              </a:rPr>
              <a:t>PA increases efficiency and reduces costs</a:t>
            </a:r>
          </a:p>
          <a:p>
            <a:endParaRPr lang="en-GB" kern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17" y="993751"/>
            <a:ext cx="2229123" cy="20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04" y="777667"/>
            <a:ext cx="6135410" cy="3749720"/>
          </a:xfrm>
        </p:spPr>
      </p:pic>
    </p:spTree>
    <p:extLst>
      <p:ext uri="{BB962C8B-B14F-4D97-AF65-F5344CB8AC3E}">
        <p14:creationId xmlns:p14="http://schemas.microsoft.com/office/powerpoint/2010/main" val="280006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88" y="170262"/>
            <a:ext cx="7031656" cy="769441"/>
          </a:xfrm>
        </p:spPr>
        <p:txBody>
          <a:bodyPr/>
          <a:lstStyle/>
          <a:p>
            <a:r>
              <a:rPr lang="en-GB" b="1" dirty="0"/>
              <a:t>Scope of Quality Assurance vs Product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094733"/>
            <a:ext cx="6492920" cy="4152385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GB" sz="4300" b="1" dirty="0"/>
              <a:t>ECSS Glossary </a:t>
            </a:r>
            <a:r>
              <a:rPr lang="en-GB" sz="4300" dirty="0"/>
              <a:t>‐ </a:t>
            </a:r>
            <a:r>
              <a:rPr lang="en-GB" sz="4300" b="1" dirty="0"/>
              <a:t>ECSS‐S‐ST‐00‐01C</a:t>
            </a:r>
          </a:p>
          <a:p>
            <a:pPr algn="just"/>
            <a:endParaRPr lang="en-GB" sz="4300" b="1" dirty="0"/>
          </a:p>
          <a:p>
            <a:pPr marL="571500" indent="-571500" algn="just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sz="4300" b="1" i="1" dirty="0"/>
              <a:t>Product Assurance (PA) </a:t>
            </a:r>
            <a:r>
              <a:rPr lang="en-GB" sz="4300" i="1" dirty="0"/>
              <a:t>‐ </a:t>
            </a:r>
            <a:r>
              <a:rPr lang="en-GB" sz="4300" dirty="0"/>
              <a:t>Discipline devoted to the study, planning and implementation of activities intended </a:t>
            </a:r>
            <a:r>
              <a:rPr lang="en-GB" sz="4300" b="1" dirty="0"/>
              <a:t>to assure</a:t>
            </a:r>
            <a:r>
              <a:rPr lang="en-GB" sz="4300" dirty="0"/>
              <a:t> that the design, controls, methods and techniques in a project result in a satisfactory degree of quality in a product.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endParaRPr lang="en-GB" sz="4300" i="1" dirty="0"/>
          </a:p>
          <a:p>
            <a:pPr marR="32160" algn="just">
              <a:buClrTx/>
            </a:pPr>
            <a:r>
              <a:rPr lang="en-GB" sz="4300" b="1" dirty="0"/>
              <a:t>ISO 9000:2015 Quality management systems — Fundamentals and vocabulary</a:t>
            </a:r>
          </a:p>
          <a:p>
            <a:pPr marR="32160" algn="just">
              <a:buClrTx/>
            </a:pPr>
            <a:endParaRPr lang="en-GB" sz="4300" b="1" dirty="0"/>
          </a:p>
          <a:p>
            <a:pPr marL="571500" marR="49450" indent="-571500" algn="just">
              <a:buClr>
                <a:srgbClr val="7030A0"/>
              </a:buClr>
              <a:buFont typeface="Verdana" panose="020B0604030504040204" pitchFamily="34" charset="0"/>
              <a:buChar char="□"/>
            </a:pPr>
            <a:r>
              <a:rPr lang="en-GB" sz="4300" b="1" i="1" dirty="0"/>
              <a:t>Quality assurance (QA) </a:t>
            </a:r>
            <a:r>
              <a:rPr lang="en-GB" sz="4300" dirty="0"/>
              <a:t>‐ part of quality management focused on </a:t>
            </a:r>
            <a:r>
              <a:rPr lang="en-GB" sz="4300" b="1" dirty="0"/>
              <a:t>providing confidence</a:t>
            </a:r>
            <a:r>
              <a:rPr lang="en-GB" sz="4300" dirty="0"/>
              <a:t> that quality requirements </a:t>
            </a:r>
            <a:r>
              <a:rPr lang="en-GB" sz="4300" dirty="0">
                <a:solidFill>
                  <a:srgbClr val="000000"/>
                </a:solidFill>
              </a:rPr>
              <a:t>will be fulfilled.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endParaRPr lang="en-GB" sz="2100" i="1" dirty="0"/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endParaRPr lang="en-GB" sz="2100" i="1" dirty="0"/>
          </a:p>
          <a:p>
            <a:pPr algn="just">
              <a:buClrTx/>
            </a:pPr>
            <a:r>
              <a:rPr lang="en-GB" sz="4300" dirty="0"/>
              <a:t>In practice, PA pursues a </a:t>
            </a:r>
            <a:r>
              <a:rPr lang="en-GB" sz="4300" b="1" dirty="0"/>
              <a:t>safe &amp; successful mission, looking at all components of the system </a:t>
            </a:r>
            <a:r>
              <a:rPr lang="en-GB" sz="4300" dirty="0"/>
              <a:t>(Hardware, Software, Human) </a:t>
            </a:r>
            <a:r>
              <a:rPr lang="en-GB" sz="4300" b="1" dirty="0"/>
              <a:t>and their interfaces.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9" y="1103194"/>
            <a:ext cx="2039347" cy="494509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49539" y="5311485"/>
            <a:ext cx="3155215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QA is a discipline of PA</a:t>
            </a:r>
          </a:p>
        </p:txBody>
      </p:sp>
    </p:spTree>
    <p:extLst>
      <p:ext uri="{BB962C8B-B14F-4D97-AF65-F5344CB8AC3E}">
        <p14:creationId xmlns:p14="http://schemas.microsoft.com/office/powerpoint/2010/main" val="290453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6957" y="170869"/>
            <a:ext cx="717480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</a:rPr>
              <a:t>PA 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</a:rPr>
              <a:t>Team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</a:rPr>
              <a:t> at SCI-SX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4853797"/>
              </p:ext>
            </p:extLst>
          </p:nvPr>
        </p:nvGraphicFramePr>
        <p:xfrm>
          <a:off x="71920" y="798693"/>
          <a:ext cx="9082356" cy="505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359616F-0633-6846-9DEF-3230565B399E}"/>
              </a:ext>
            </a:extLst>
          </p:cNvPr>
          <p:cNvSpPr/>
          <p:nvPr/>
        </p:nvSpPr>
        <p:spPr>
          <a:xfrm>
            <a:off x="71920" y="2330506"/>
            <a:ext cx="8999252" cy="217675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3D4B5-721E-7547-8B03-C51CD7C23E24}"/>
              </a:ext>
            </a:extLst>
          </p:cNvPr>
          <p:cNvSpPr txBox="1"/>
          <p:nvPr/>
        </p:nvSpPr>
        <p:spPr>
          <a:xfrm>
            <a:off x="7414809" y="4199487"/>
            <a:ext cx="172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SCI-SX PA Team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17093-2641-B84F-AE42-FD02B4345B90}"/>
              </a:ext>
            </a:extLst>
          </p:cNvPr>
          <p:cNvSpPr txBox="1"/>
          <p:nvPr/>
        </p:nvSpPr>
        <p:spPr>
          <a:xfrm>
            <a:off x="3480731" y="2434075"/>
            <a:ext cx="1961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SCI-SX PA Manager</a:t>
            </a:r>
          </a:p>
        </p:txBody>
      </p:sp>
    </p:spTree>
    <p:extLst>
      <p:ext uri="{BB962C8B-B14F-4D97-AF65-F5344CB8AC3E}">
        <p14:creationId xmlns:p14="http://schemas.microsoft.com/office/powerpoint/2010/main" val="401285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08011" y="178316"/>
            <a:ext cx="518081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</a:rPr>
              <a:t>PA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</a:rPr>
              <a:t> Team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</a:rPr>
              <a:t> at SCI-SX: Interfaces</a:t>
            </a: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2566522" y="2614691"/>
            <a:ext cx="2181225" cy="620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SCI-SX Office</a:t>
            </a:r>
          </a:p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H. Vicente de Castro</a:t>
            </a:r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4049161" y="1229633"/>
            <a:ext cx="2181225" cy="620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200" b="1" dirty="0">
                <a:latin typeface="+mj-lt"/>
                <a:cs typeface="Arial" panose="020B0604020202020204" pitchFamily="34" charset="0"/>
              </a:rPr>
              <a:t>Head of Operations Department</a:t>
            </a:r>
          </a:p>
          <a:p>
            <a:pPr algn="ctr"/>
            <a:r>
              <a:rPr lang="en-GB" sz="1200" b="1" dirty="0">
                <a:latin typeface="+mj-lt"/>
                <a:cs typeface="Arial" panose="020B0604020202020204" pitchFamily="34" charset="0"/>
              </a:rPr>
              <a:t>SCI-SX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1"/>
          <p:cNvSpPr txBox="1">
            <a:spLocks noChangeArrowheads="1"/>
          </p:cNvSpPr>
          <p:nvPr/>
        </p:nvSpPr>
        <p:spPr bwMode="auto">
          <a:xfrm>
            <a:off x="2566520" y="4914274"/>
            <a:ext cx="2181225" cy="620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200" b="1" dirty="0">
                <a:latin typeface="+mj-lt"/>
                <a:cs typeface="Arial" panose="020B0604020202020204" pitchFamily="34" charset="0"/>
              </a:rPr>
              <a:t>SCI-SX PA Team </a:t>
            </a:r>
          </a:p>
          <a:p>
            <a:pPr algn="ctr"/>
            <a:r>
              <a:rPr lang="en-GB" sz="1200" b="1" dirty="0">
                <a:latin typeface="+mj-lt"/>
                <a:cs typeface="Arial" panose="020B0604020202020204" pitchFamily="34" charset="0"/>
              </a:rPr>
              <a:t>Members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2566519" y="3749322"/>
            <a:ext cx="2181225" cy="620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ctr">
              <a:defRPr sz="1200" b="1">
                <a:solidFill>
                  <a:schemeClr val="dk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dirty="0"/>
              <a:t>SCI-SX PA Manager</a:t>
            </a:r>
          </a:p>
          <a:p>
            <a:r>
              <a:rPr lang="en-GB" dirty="0"/>
              <a:t>F. </a:t>
            </a:r>
            <a:r>
              <a:rPr lang="en-GB" dirty="0" err="1"/>
              <a:t>Aldea</a:t>
            </a:r>
            <a:endParaRPr lang="en-GB" dirty="0"/>
          </a:p>
          <a:p>
            <a:endParaRPr lang="en-GB" dirty="0"/>
          </a:p>
        </p:txBody>
      </p:sp>
      <p:cxnSp>
        <p:nvCxnSpPr>
          <p:cNvPr id="11" name="Elbow Connector 10"/>
          <p:cNvCxnSpPr>
            <a:cxnSpLocks/>
            <a:stCxn id="9" idx="2"/>
            <a:endCxn id="8" idx="0"/>
          </p:cNvCxnSpPr>
          <p:nvPr/>
        </p:nvCxnSpPr>
        <p:spPr>
          <a:xfrm rot="16200000" flipH="1">
            <a:off x="3384871" y="4642012"/>
            <a:ext cx="544522" cy="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872371" y="2614691"/>
            <a:ext cx="2181225" cy="620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ctr">
              <a:defRPr sz="1200" b="1">
                <a:solidFill>
                  <a:schemeClr val="dk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of Divisions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SCI-SD, SCI-SA, SCI-SO</a:t>
            </a:r>
          </a:p>
        </p:txBody>
      </p:sp>
      <p:cxnSp>
        <p:nvCxnSpPr>
          <p:cNvPr id="16" name="Elbow Connector 15"/>
          <p:cNvCxnSpPr>
            <a:stCxn id="14" idx="2"/>
            <a:endCxn id="9" idx="3"/>
          </p:cNvCxnSpPr>
          <p:nvPr/>
        </p:nvCxnSpPr>
        <p:spPr>
          <a:xfrm rot="5400000">
            <a:off x="5443156" y="2539709"/>
            <a:ext cx="824416" cy="22152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2"/>
            <a:endCxn id="9" idx="3"/>
          </p:cNvCxnSpPr>
          <p:nvPr/>
        </p:nvCxnSpPr>
        <p:spPr>
          <a:xfrm rot="5400000">
            <a:off x="5443156" y="2539709"/>
            <a:ext cx="824416" cy="221524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14" idx="1"/>
          </p:cNvCxnSpPr>
          <p:nvPr/>
        </p:nvCxnSpPr>
        <p:spPr>
          <a:xfrm>
            <a:off x="4747747" y="2924906"/>
            <a:ext cx="11246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1"/>
          </p:cNvCxnSpPr>
          <p:nvPr/>
        </p:nvCxnSpPr>
        <p:spPr>
          <a:xfrm rot="10800000" flipV="1">
            <a:off x="3695715" y="1539848"/>
            <a:ext cx="353446" cy="107496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7" idx="3"/>
            <a:endCxn id="14" idx="0"/>
          </p:cNvCxnSpPr>
          <p:nvPr/>
        </p:nvCxnSpPr>
        <p:spPr>
          <a:xfrm>
            <a:off x="6230386" y="1539848"/>
            <a:ext cx="732598" cy="10748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2"/>
            <a:endCxn id="9" idx="0"/>
          </p:cNvCxnSpPr>
          <p:nvPr/>
        </p:nvCxnSpPr>
        <p:spPr>
          <a:xfrm rot="5400000">
            <a:off x="3400034" y="3492220"/>
            <a:ext cx="514201" cy="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5475" y="379076"/>
            <a:ext cx="660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200">
                <a:solidFill>
                  <a:schemeClr val="bg1"/>
                </a:solidFill>
              </a:rPr>
              <a:t>Product Assurance Manager activities </a:t>
            </a:r>
            <a:endParaRPr lang="en-GB" sz="2200" ker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7250" y="852814"/>
            <a:ext cx="7821466" cy="51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549F"/>
              </a:buClr>
              <a:buFont typeface="Verdana" panose="020B0604030504040204" pitchFamily="34" charset="0"/>
              <a:buChar char="□"/>
            </a:pPr>
            <a:r>
              <a:rPr lang="en-GB" sz="1600" b="1" kern="0" dirty="0"/>
              <a:t>Direct support at SCI-S projects </a:t>
            </a:r>
          </a:p>
          <a:p>
            <a:pPr marL="15128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In study-phase: Lisa, ATHENA</a:t>
            </a:r>
          </a:p>
          <a:p>
            <a:pPr marL="15128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in development (SCI-SD): Euclid, Juice, Plato</a:t>
            </a:r>
          </a:p>
          <a:p>
            <a:pPr marL="15128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in operations (SCI-SO): BepiColombo, Solar Orbiter, Gaia, ExoMars, INTEGRAL (also Rosetta, Herschel, Lisa Pathfinder… in the recent past)</a:t>
            </a:r>
          </a:p>
          <a:p>
            <a:pPr marL="285750" indent="-285750">
              <a:buClr>
                <a:srgbClr val="00549F"/>
              </a:buClr>
              <a:buFont typeface="Verdana" panose="020B0604030504040204" pitchFamily="34" charset="0"/>
              <a:buChar char="□"/>
            </a:pPr>
            <a:r>
              <a:rPr lang="en-GB" sz="1600" b="1" kern="0" dirty="0"/>
              <a:t>Direct support to SCI-SA services</a:t>
            </a:r>
          </a:p>
          <a:p>
            <a:pPr marL="15128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ESDC : General ESDC, Gaia, Euclid, PSA, </a:t>
            </a:r>
            <a:r>
              <a:rPr lang="en-GB" sz="1400" kern="0" dirty="0" err="1"/>
              <a:t>Helio</a:t>
            </a:r>
            <a:endParaRPr lang="en-GB" sz="1400" kern="0" dirty="0"/>
          </a:p>
          <a:p>
            <a:pPr marL="15128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Cross-mission: MAPPS </a:t>
            </a:r>
          </a:p>
          <a:p>
            <a:pPr marL="285750" indent="-285750">
              <a:buClr>
                <a:srgbClr val="00549F"/>
              </a:buClr>
              <a:buFont typeface="Verdana" panose="020B0604030504040204" pitchFamily="34" charset="0"/>
              <a:buChar char="□"/>
            </a:pPr>
            <a:r>
              <a:rPr lang="en-GB" sz="1600" kern="0" dirty="0"/>
              <a:t> </a:t>
            </a:r>
            <a:r>
              <a:rPr lang="en-GB" sz="1600" b="1" kern="0" dirty="0"/>
              <a:t>Support at SCI-S Department level</a:t>
            </a:r>
          </a:p>
          <a:p>
            <a:pPr marL="11699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ESAC Licensing Board </a:t>
            </a:r>
          </a:p>
          <a:p>
            <a:pPr marL="11699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Lesson Learned process</a:t>
            </a:r>
          </a:p>
          <a:p>
            <a:pPr marL="11699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SCI-S reviews </a:t>
            </a:r>
          </a:p>
          <a:p>
            <a:pPr marL="11699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PA and Engineering Training, etc.</a:t>
            </a:r>
          </a:p>
          <a:p>
            <a:pPr indent="-342900">
              <a:buClr>
                <a:srgbClr val="00549F"/>
              </a:buClr>
              <a:buFont typeface="Verdana" panose="020B0604030504040204" pitchFamily="34" charset="0"/>
              <a:buChar char="□"/>
            </a:pPr>
            <a:r>
              <a:rPr lang="en-GB" sz="1600" b="1" kern="0" dirty="0"/>
              <a:t>Represent SCI-S Interfacing with External Partners</a:t>
            </a:r>
          </a:p>
          <a:p>
            <a:pPr marL="1169988" lvl="1" indent="-285750">
              <a:buClr>
                <a:srgbClr val="00705C"/>
              </a:buClr>
              <a:buFont typeface="Wingdings" panose="05000000000000000000" pitchFamily="2" charset="2"/>
              <a:buChar char="§"/>
            </a:pPr>
            <a:r>
              <a:rPr lang="en-GB" sz="1400" kern="0" dirty="0"/>
              <a:t>Participating in WGs with QQS, EUMESAT,CNES, </a:t>
            </a:r>
            <a:endParaRPr lang="en-GB" sz="1600" kern="0" dirty="0"/>
          </a:p>
          <a:p>
            <a:pPr marL="1169988" lvl="1" indent="-285750">
              <a:buFont typeface="Wingdings" panose="05000000000000000000" pitchFamily="2" charset="2"/>
              <a:buChar char="q"/>
            </a:pP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834" y="196184"/>
            <a:ext cx="6466045" cy="427038"/>
          </a:xfrm>
        </p:spPr>
        <p:txBody>
          <a:bodyPr/>
          <a:lstStyle/>
          <a:p>
            <a:r>
              <a:rPr lang="en-US" b="1" dirty="0"/>
              <a:t>SCI-OS PA General Activities</a:t>
            </a:r>
          </a:p>
        </p:txBody>
      </p:sp>
    </p:spTree>
    <p:extLst>
      <p:ext uri="{BB962C8B-B14F-4D97-AF65-F5344CB8AC3E}">
        <p14:creationId xmlns:p14="http://schemas.microsoft.com/office/powerpoint/2010/main" val="250711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477" y="182375"/>
            <a:ext cx="7025921" cy="430887"/>
          </a:xfrm>
        </p:spPr>
        <p:txBody>
          <a:bodyPr/>
          <a:lstStyle/>
          <a:p>
            <a:r>
              <a:rPr lang="en-US" b="1" dirty="0"/>
              <a:t>SCIO-SX PA Evolution</a:t>
            </a:r>
          </a:p>
        </p:txBody>
      </p:sp>
      <p:sp>
        <p:nvSpPr>
          <p:cNvPr id="32" name="Chevron 31"/>
          <p:cNvSpPr/>
          <p:nvPr/>
        </p:nvSpPr>
        <p:spPr>
          <a:xfrm>
            <a:off x="2400300" y="846088"/>
            <a:ext cx="3340100" cy="914400"/>
          </a:xfrm>
          <a:prstGeom prst="chevron">
            <a:avLst/>
          </a:prstGeom>
          <a:gradFill flip="none" rotWithShape="1">
            <a:gsLst>
              <a:gs pos="0">
                <a:srgbClr val="5A2C57"/>
              </a:gs>
              <a:gs pos="100000">
                <a:srgbClr val="FFFFFF"/>
              </a:gs>
              <a:gs pos="99000">
                <a:srgbClr val="A780A5"/>
              </a:gs>
            </a:gsLst>
            <a:lin ang="16200000" scaled="0"/>
            <a:tileRect/>
          </a:gradFill>
          <a:ln>
            <a:solidFill>
              <a:srgbClr val="5A2C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Automatic quality checks </a:t>
            </a:r>
            <a:r>
              <a:rPr lang="en-US" sz="1200" dirty="0">
                <a:solidFill>
                  <a:srgbClr val="FFFFFF"/>
                </a:solidFill>
              </a:rPr>
              <a:t>Sonarqube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Quality gates</a:t>
            </a:r>
          </a:p>
        </p:txBody>
      </p:sp>
      <p:sp>
        <p:nvSpPr>
          <p:cNvPr id="33" name="Chevron 32"/>
          <p:cNvSpPr/>
          <p:nvPr/>
        </p:nvSpPr>
        <p:spPr>
          <a:xfrm>
            <a:off x="5520928" y="846088"/>
            <a:ext cx="3013472" cy="914400"/>
          </a:xfrm>
          <a:prstGeom prst="chevron">
            <a:avLst/>
          </a:prstGeom>
          <a:gradFill flip="none" rotWithShape="1">
            <a:gsLst>
              <a:gs pos="0">
                <a:srgbClr val="5A2C57"/>
              </a:gs>
              <a:gs pos="100000">
                <a:srgbClr val="FFFFFF"/>
              </a:gs>
              <a:gs pos="99000">
                <a:srgbClr val="A780A5"/>
              </a:gs>
            </a:gsLst>
            <a:lin ang="16200000" scaled="0"/>
            <a:tileRect/>
          </a:gradFill>
          <a:ln>
            <a:solidFill>
              <a:srgbClr val="5A2C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Common quality model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More languages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Different tools</a:t>
            </a:r>
          </a:p>
        </p:txBody>
      </p:sp>
      <p:sp>
        <p:nvSpPr>
          <p:cNvPr id="35" name="Chevron 34"/>
          <p:cNvSpPr/>
          <p:nvPr/>
        </p:nvSpPr>
        <p:spPr>
          <a:xfrm>
            <a:off x="2400300" y="3017788"/>
            <a:ext cx="3340100" cy="914400"/>
          </a:xfrm>
          <a:prstGeom prst="chevron">
            <a:avLst/>
          </a:prstGeom>
          <a:gradFill flip="none" rotWithShape="1">
            <a:gsLst>
              <a:gs pos="9000">
                <a:srgbClr val="295E56"/>
              </a:gs>
              <a:gs pos="100000">
                <a:srgbClr val="FFFFFF"/>
              </a:gs>
              <a:gs pos="99000">
                <a:srgbClr val="6ECBBB"/>
              </a:gs>
            </a:gsLst>
            <a:lin ang="16200000" scaled="0"/>
            <a:tileRect/>
          </a:gradFill>
          <a:ln>
            <a:solidFill>
              <a:srgbClr val="0070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Minimum UT Coverage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</a:rPr>
              <a:t>Tests as Requirements</a:t>
            </a:r>
          </a:p>
        </p:txBody>
      </p:sp>
      <p:sp>
        <p:nvSpPr>
          <p:cNvPr id="36" name="Chevron 35"/>
          <p:cNvSpPr/>
          <p:nvPr/>
        </p:nvSpPr>
        <p:spPr>
          <a:xfrm>
            <a:off x="5520928" y="3017788"/>
            <a:ext cx="3013472" cy="914400"/>
          </a:xfrm>
          <a:prstGeom prst="chevron">
            <a:avLst/>
          </a:prstGeom>
          <a:gradFill flip="none" rotWithShape="1">
            <a:gsLst>
              <a:gs pos="9000">
                <a:srgbClr val="295E56"/>
              </a:gs>
              <a:gs pos="100000">
                <a:srgbClr val="FFFFFF"/>
              </a:gs>
              <a:gs pos="99000">
                <a:srgbClr val="6ECBBB"/>
              </a:gs>
            </a:gsLst>
            <a:lin ang="16200000" scaled="0"/>
            <a:tileRect/>
          </a:gradFill>
          <a:ln>
            <a:solidFill>
              <a:srgbClr val="0070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Increase Test Automation</a:t>
            </a:r>
            <a:endParaRPr lang="en-US" sz="1200" b="1" dirty="0">
              <a:solidFill>
                <a:srgbClr val="FFFFFF"/>
              </a:solidFill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Testing in parallel to development</a:t>
            </a:r>
          </a:p>
        </p:txBody>
      </p:sp>
      <p:sp>
        <p:nvSpPr>
          <p:cNvPr id="38" name="Chevron 37"/>
          <p:cNvSpPr/>
          <p:nvPr/>
        </p:nvSpPr>
        <p:spPr>
          <a:xfrm>
            <a:off x="2387600" y="1938288"/>
            <a:ext cx="3340100" cy="914400"/>
          </a:xfrm>
          <a:prstGeom prst="chevron">
            <a:avLst/>
          </a:prstGeom>
          <a:gradFill flip="none" rotWithShape="1">
            <a:gsLst>
              <a:gs pos="0">
                <a:srgbClr val="312B50"/>
              </a:gs>
              <a:gs pos="100000">
                <a:srgbClr val="FFFFFF"/>
              </a:gs>
              <a:gs pos="99000">
                <a:srgbClr val="8C81BA"/>
              </a:gs>
            </a:gsLst>
            <a:lin ang="16200000" scaled="0"/>
            <a:tileRect/>
          </a:gradFill>
          <a:ln>
            <a:solidFill>
              <a:srgbClr val="312B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Industry standard CI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Maven, Jenkins, Nexus</a:t>
            </a:r>
          </a:p>
        </p:txBody>
      </p:sp>
      <p:sp>
        <p:nvSpPr>
          <p:cNvPr id="39" name="Chevron 38"/>
          <p:cNvSpPr/>
          <p:nvPr/>
        </p:nvSpPr>
        <p:spPr>
          <a:xfrm>
            <a:off x="5508228" y="1938288"/>
            <a:ext cx="3013472" cy="914400"/>
          </a:xfrm>
          <a:prstGeom prst="chevron">
            <a:avLst/>
          </a:prstGeom>
          <a:gradFill flip="none" rotWithShape="1">
            <a:gsLst>
              <a:gs pos="0">
                <a:srgbClr val="312B50"/>
              </a:gs>
              <a:gs pos="100000">
                <a:srgbClr val="FFFFFF"/>
              </a:gs>
              <a:gs pos="99000">
                <a:srgbClr val="8C81BA"/>
              </a:gs>
            </a:gsLst>
            <a:lin ang="16200000" scaled="0"/>
            <a:tileRect/>
          </a:gradFill>
          <a:ln>
            <a:solidFill>
              <a:srgbClr val="312B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CI/CD libs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Common, tested scripts</a:t>
            </a:r>
          </a:p>
        </p:txBody>
      </p:sp>
      <p:sp>
        <p:nvSpPr>
          <p:cNvPr id="41" name="Chevron 40"/>
          <p:cNvSpPr/>
          <p:nvPr/>
        </p:nvSpPr>
        <p:spPr>
          <a:xfrm>
            <a:off x="2393950" y="4135388"/>
            <a:ext cx="3340100" cy="914400"/>
          </a:xfrm>
          <a:prstGeom prst="chevron">
            <a:avLst/>
          </a:prstGeom>
          <a:gradFill flip="none" rotWithShape="1">
            <a:gsLst>
              <a:gs pos="0">
                <a:srgbClr val="600D35"/>
              </a:gs>
              <a:gs pos="100000">
                <a:srgbClr val="FFFFFF"/>
              </a:gs>
              <a:gs pos="99000">
                <a:srgbClr val="CC548E"/>
              </a:gs>
            </a:gsLst>
            <a:lin ang="16200000" scaled="0"/>
            <a:tileRect/>
          </a:gradFill>
          <a:ln>
            <a:solidFill>
              <a:srgbClr val="600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Collaborative knowledge management</a:t>
            </a:r>
            <a:endParaRPr lang="en-US" sz="1200" dirty="0">
              <a:solidFill>
                <a:srgbClr val="FFFFFF"/>
              </a:solidFill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Minimum documentation ready for review</a:t>
            </a:r>
          </a:p>
        </p:txBody>
      </p:sp>
      <p:sp>
        <p:nvSpPr>
          <p:cNvPr id="42" name="Chevron 41"/>
          <p:cNvSpPr/>
          <p:nvPr/>
        </p:nvSpPr>
        <p:spPr>
          <a:xfrm>
            <a:off x="5514578" y="4135388"/>
            <a:ext cx="3013472" cy="914400"/>
          </a:xfrm>
          <a:prstGeom prst="chevron">
            <a:avLst/>
          </a:prstGeom>
          <a:gradFill flip="none" rotWithShape="1">
            <a:gsLst>
              <a:gs pos="0">
                <a:srgbClr val="600D35"/>
              </a:gs>
              <a:gs pos="100000">
                <a:srgbClr val="FFFFFF"/>
              </a:gs>
              <a:gs pos="99000">
                <a:srgbClr val="CC548E"/>
              </a:gs>
            </a:gsLst>
            <a:lin ang="16200000" scaled="0"/>
            <a:tileRect/>
          </a:gradFill>
          <a:ln>
            <a:solidFill>
              <a:srgbClr val="600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Document templates 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traced to PA requirements</a:t>
            </a:r>
          </a:p>
        </p:txBody>
      </p:sp>
      <p:sp>
        <p:nvSpPr>
          <p:cNvPr id="17" name="Chevron 16"/>
          <p:cNvSpPr/>
          <p:nvPr/>
        </p:nvSpPr>
        <p:spPr>
          <a:xfrm>
            <a:off x="2393950" y="5214888"/>
            <a:ext cx="3340100" cy="914400"/>
          </a:xfrm>
          <a:prstGeom prst="chevron">
            <a:avLst/>
          </a:prstGeom>
          <a:gradFill flip="none" rotWithShape="1">
            <a:gsLst>
              <a:gs pos="0">
                <a:srgbClr val="21525E"/>
              </a:gs>
              <a:gs pos="100000">
                <a:srgbClr val="FFFFFF"/>
              </a:gs>
              <a:gs pos="99000">
                <a:srgbClr val="6CBBD5"/>
              </a:gs>
            </a:gsLst>
            <a:lin ang="16200000" scaled="0"/>
            <a:tileRect/>
          </a:gradFill>
          <a:ln>
            <a:solidFill>
              <a:srgbClr val="2152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Agile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Scrum</a:t>
            </a:r>
          </a:p>
        </p:txBody>
      </p:sp>
      <p:sp>
        <p:nvSpPr>
          <p:cNvPr id="18" name="Chevron 17"/>
          <p:cNvSpPr/>
          <p:nvPr/>
        </p:nvSpPr>
        <p:spPr>
          <a:xfrm>
            <a:off x="5514578" y="5214888"/>
            <a:ext cx="3013472" cy="914400"/>
          </a:xfrm>
          <a:prstGeom prst="chevron">
            <a:avLst/>
          </a:prstGeom>
          <a:gradFill flip="none" rotWithShape="1">
            <a:gsLst>
              <a:gs pos="0">
                <a:srgbClr val="21525E"/>
              </a:gs>
              <a:gs pos="100000">
                <a:srgbClr val="FFFFFF"/>
              </a:gs>
              <a:gs pos="99000">
                <a:srgbClr val="6CBBD5"/>
              </a:gs>
            </a:gsLst>
            <a:lin ang="16200000" scaled="0"/>
            <a:tileRect/>
          </a:gradFill>
          <a:ln>
            <a:solidFill>
              <a:srgbClr val="2152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Multiple,  Multidisciplinary Teams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Scaling Scrum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062" y="1160161"/>
            <a:ext cx="1792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60066"/>
                </a:solidFill>
              </a:rPr>
              <a:t>SW quality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353" y="2131368"/>
            <a:ext cx="179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12B50"/>
                </a:solidFill>
              </a:rPr>
              <a:t>Continuous Integration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644" y="3319826"/>
            <a:ext cx="1792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1525E"/>
                </a:solidFill>
              </a:rPr>
              <a:t>Testing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6353" y="4290368"/>
            <a:ext cx="1792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00D35"/>
                </a:solidFill>
              </a:rPr>
              <a:t>Knowledge Management - </a:t>
            </a:r>
          </a:p>
          <a:p>
            <a:pPr algn="ctr"/>
            <a:r>
              <a:rPr lang="en-US" sz="1400" b="1" dirty="0">
                <a:solidFill>
                  <a:srgbClr val="600D35"/>
                </a:solidFill>
              </a:rPr>
              <a:t>Documentation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5900" y="5369868"/>
            <a:ext cx="2133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1525E"/>
                </a:solidFill>
              </a:rPr>
              <a:t>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333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17" grpId="0" animBg="1"/>
      <p:bldP spid="18" grpId="0" animBg="1"/>
      <p:bldP spid="2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85373" y="5141757"/>
            <a:ext cx="1181101" cy="5723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ESDC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800" y="504333"/>
            <a:ext cx="660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200" dirty="0">
                <a:solidFill>
                  <a:schemeClr val="bg1"/>
                </a:solidFill>
              </a:rPr>
              <a:t>Product Assurance Manager activities </a:t>
            </a:r>
            <a:endParaRPr lang="en-GB" sz="2200" kern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487" y="193056"/>
            <a:ext cx="7174800" cy="430887"/>
          </a:xfrm>
        </p:spPr>
        <p:txBody>
          <a:bodyPr/>
          <a:lstStyle/>
          <a:p>
            <a:r>
              <a:rPr lang="en-US" b="1" dirty="0"/>
              <a:t>PA Support: ESDC Case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674" y="1391519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Procedures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10694" y="1218452"/>
            <a:ext cx="1187218" cy="6001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>
            <a:off x="3544691" y="1041898"/>
            <a:ext cx="4043559" cy="582452"/>
          </a:xfrm>
          <a:prstGeom prst="homePlate">
            <a:avLst/>
          </a:prstGeom>
          <a:solidFill>
            <a:srgbClr val="6D7FE1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Up to 30 procedures for SCRUM, Development, CI, Release, Start-up, Risk Management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674" y="1996457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10694" y="1823390"/>
            <a:ext cx="1187218" cy="6001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entagon 26"/>
          <p:cNvSpPr/>
          <p:nvPr/>
        </p:nvSpPr>
        <p:spPr>
          <a:xfrm>
            <a:off x="3551295" y="1649378"/>
            <a:ext cx="4481455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68 SW Requirements for SOAR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49 SW Requirements for EAS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39 SW Requirements for Proba-2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0674" y="2577270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Estimation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10694" y="2404203"/>
            <a:ext cx="1187218" cy="6001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entagon 32"/>
          <p:cNvSpPr/>
          <p:nvPr/>
        </p:nvSpPr>
        <p:spPr>
          <a:xfrm>
            <a:off x="3558915" y="2250511"/>
            <a:ext cx="4817009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Estimations performed routinely in planning meetings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Roadmap for upcoming versions produced based on medium/long-term estimations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0674" y="3164802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Traceability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10694" y="2991735"/>
            <a:ext cx="1187218" cy="6001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entagon 39"/>
          <p:cNvSpPr/>
          <p:nvPr/>
        </p:nvSpPr>
        <p:spPr>
          <a:xfrm>
            <a:off x="3556375" y="2832963"/>
            <a:ext cx="5441575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Full traceability:</a:t>
            </a:r>
          </a:p>
          <a:p>
            <a:r>
              <a:rPr lang="en-GB" sz="1100" b="1" dirty="0">
                <a:solidFill>
                  <a:schemeClr val="bg1"/>
                </a:solidFill>
              </a:rPr>
              <a:t>	User </a:t>
            </a:r>
            <a:r>
              <a:rPr lang="en-GB" sz="1100" b="1" dirty="0" err="1">
                <a:solidFill>
                  <a:schemeClr val="bg1"/>
                </a:solidFill>
              </a:rPr>
              <a:t>Req</a:t>
            </a:r>
            <a:r>
              <a:rPr lang="en-GB" sz="1100" b="1" dirty="0">
                <a:solidFill>
                  <a:schemeClr val="bg1"/>
                </a:solidFill>
              </a:rPr>
              <a:t> -&gt; SW </a:t>
            </a:r>
            <a:r>
              <a:rPr lang="en-GB" sz="1100" b="1" dirty="0" err="1">
                <a:solidFill>
                  <a:schemeClr val="bg1"/>
                </a:solidFill>
              </a:rPr>
              <a:t>Req</a:t>
            </a:r>
            <a:r>
              <a:rPr lang="en-GB" sz="1100" b="1" dirty="0">
                <a:solidFill>
                  <a:schemeClr val="bg1"/>
                </a:solidFill>
              </a:rPr>
              <a:t> -&gt; Code -&gt; Tests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0674" y="3745615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Code quality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10694" y="3572548"/>
            <a:ext cx="1187218" cy="60018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entagon 43"/>
          <p:cNvSpPr/>
          <p:nvPr/>
        </p:nvSpPr>
        <p:spPr>
          <a:xfrm>
            <a:off x="3565011" y="3413776"/>
            <a:ext cx="5432939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Quality Profile and Quality Gates defined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Unit Tests: </a:t>
            </a:r>
            <a:r>
              <a:rPr lang="en-GB" sz="1100" b="1" dirty="0" err="1">
                <a:solidFill>
                  <a:schemeClr val="bg1"/>
                </a:solidFill>
              </a:rPr>
              <a:t>Helio</a:t>
            </a:r>
            <a:r>
              <a:rPr lang="en-GB" sz="1100" b="1" dirty="0">
                <a:solidFill>
                  <a:schemeClr val="bg1"/>
                </a:solidFill>
              </a:rPr>
              <a:t> &gt; 60%, Gaia 0 to 20%, Euclid started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0674" y="4315411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Release Process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10694" y="4142344"/>
            <a:ext cx="1187218" cy="6001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Pentagon 53"/>
          <p:cNvSpPr/>
          <p:nvPr/>
        </p:nvSpPr>
        <p:spPr>
          <a:xfrm>
            <a:off x="3558915" y="3983572"/>
            <a:ext cx="4817009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 err="1">
                <a:solidFill>
                  <a:schemeClr val="bg1"/>
                </a:solidFill>
              </a:rPr>
              <a:t>Proceduralised</a:t>
            </a:r>
            <a:endParaRPr lang="en-GB" sz="11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Verified and Approved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Increased efficiency (migrated to Maven/Nexus)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0674" y="4896224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SCRUM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710694" y="4723157"/>
            <a:ext cx="1187218" cy="60018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entagon 57"/>
          <p:cNvSpPr/>
          <p:nvPr/>
        </p:nvSpPr>
        <p:spPr>
          <a:xfrm>
            <a:off x="3558915" y="4559305"/>
            <a:ext cx="4473835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Improved planning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Efficient retrospectives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Brainstorming/Refinements done every sprint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10674" y="5466020"/>
            <a:ext cx="2519268" cy="575733"/>
          </a:xfrm>
          <a:prstGeom prst="rect">
            <a:avLst/>
          </a:prstGeom>
          <a:solidFill>
            <a:srgbClr val="424D87"/>
          </a:solidFill>
          <a:ln>
            <a:solidFill>
              <a:srgbClr val="6D7FE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Homogeneity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10694" y="5305653"/>
            <a:ext cx="1187218" cy="60018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6D7FE1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Pentagon 61"/>
          <p:cNvSpPr/>
          <p:nvPr/>
        </p:nvSpPr>
        <p:spPr>
          <a:xfrm>
            <a:off x="3558915" y="5131641"/>
            <a:ext cx="4029335" cy="582452"/>
          </a:xfrm>
          <a:prstGeom prst="homePlate">
            <a:avLst/>
          </a:prstGeom>
          <a:solidFill>
            <a:srgbClr val="7689EF"/>
          </a:solidFill>
          <a:ln>
            <a:solidFill>
              <a:srgbClr val="424D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Customised project status dashboards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Semi-automatic Monthly Progress Reports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b="1" dirty="0">
                <a:solidFill>
                  <a:schemeClr val="bg1"/>
                </a:solidFill>
              </a:rPr>
              <a:t>Homogeneity of processes among archives</a:t>
            </a:r>
          </a:p>
        </p:txBody>
      </p:sp>
    </p:spTree>
    <p:extLst>
      <p:ext uri="{BB962C8B-B14F-4D97-AF65-F5344CB8AC3E}">
        <p14:creationId xmlns:p14="http://schemas.microsoft.com/office/powerpoint/2010/main" val="8859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0" grpId="0" animBg="1"/>
      <p:bldP spid="10" grpId="0" animBg="1"/>
      <p:bldP spid="24" grpId="0" animBg="1"/>
      <p:bldP spid="25" grpId="0" animBg="1"/>
      <p:bldP spid="27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83" y="2253719"/>
            <a:ext cx="4733972" cy="2682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13" y="195487"/>
            <a:ext cx="6466045" cy="427038"/>
          </a:xfrm>
        </p:spPr>
        <p:txBody>
          <a:bodyPr/>
          <a:lstStyle/>
          <a:p>
            <a:r>
              <a:rPr lang="en-GB" b="1" dirty="0"/>
              <a:t>PA Support: Cross-mission case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03221" y="5126753"/>
            <a:ext cx="6388306" cy="1124694"/>
            <a:chOff x="1103221" y="5126753"/>
            <a:chExt cx="6388306" cy="1124694"/>
          </a:xfrm>
        </p:grpSpPr>
        <p:sp>
          <p:nvSpPr>
            <p:cNvPr id="108" name="Rectangle 107"/>
            <p:cNvSpPr/>
            <p:nvPr/>
          </p:nvSpPr>
          <p:spPr>
            <a:xfrm>
              <a:off x="2122966" y="5554078"/>
              <a:ext cx="1859691" cy="693994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103221" y="5126753"/>
              <a:ext cx="6388306" cy="1124694"/>
              <a:chOff x="1103221" y="5126753"/>
              <a:chExt cx="6388306" cy="112469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74044" y="5312172"/>
                <a:ext cx="296284" cy="296284"/>
              </a:xfrm>
              <a:prstGeom prst="rect">
                <a:avLst/>
              </a:prstGeom>
            </p:spPr>
          </p:pic>
          <p:cxnSp>
            <p:nvCxnSpPr>
              <p:cNvPr id="90" name="Straight Connector 89"/>
              <p:cNvCxnSpPr/>
              <p:nvPr/>
            </p:nvCxnSpPr>
            <p:spPr>
              <a:xfrm>
                <a:off x="1519791" y="5462661"/>
                <a:ext cx="5971736" cy="1876"/>
              </a:xfrm>
              <a:prstGeom prst="line">
                <a:avLst/>
              </a:prstGeom>
              <a:ln w="76200">
                <a:gradFill flip="none" rotWithShape="1">
                  <a:gsLst>
                    <a:gs pos="0">
                      <a:srgbClr val="652C90"/>
                    </a:gs>
                    <a:gs pos="88000">
                      <a:srgbClr val="652C90"/>
                    </a:gs>
                    <a:gs pos="91000">
                      <a:srgbClr val="652C90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1" name="Oval Callout 90"/>
              <p:cNvSpPr/>
              <p:nvPr/>
            </p:nvSpPr>
            <p:spPr>
              <a:xfrm>
                <a:off x="1103221" y="5259365"/>
                <a:ext cx="437930" cy="406592"/>
              </a:xfrm>
              <a:prstGeom prst="wedgeEllipseCallout">
                <a:avLst>
                  <a:gd name="adj1" fmla="val 42923"/>
                  <a:gd name="adj2" fmla="val -56101"/>
                </a:avLst>
              </a:prstGeom>
              <a:noFill/>
              <a:ln w="38100">
                <a:solidFill>
                  <a:srgbClr val="652C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505104" y="5126753"/>
                <a:ext cx="175298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>
                    <a:solidFill>
                      <a:srgbClr val="652C9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DOCUMENTATION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036471" y="5774673"/>
                <a:ext cx="1258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Confluence pages</a:t>
                </a:r>
                <a:endParaRPr lang="en-US" sz="1200" dirty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100207" y="5789782"/>
                <a:ext cx="1113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Word document</a:t>
                </a:r>
                <a:endParaRPr lang="en-GB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103370" y="5571496"/>
                <a:ext cx="882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C898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BEFORE</a:t>
                </a:r>
                <a:endParaRPr lang="en-GB" b="1" dirty="0">
                  <a:solidFill>
                    <a:srgbClr val="C89800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061101" y="5571495"/>
                <a:ext cx="882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639729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NOW</a:t>
                </a:r>
                <a:endParaRPr lang="en-GB" b="1" dirty="0">
                  <a:solidFill>
                    <a:srgbClr val="639729"/>
                  </a:solidFill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1460157" y="5664737"/>
                <a:ext cx="640050" cy="2140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4026300" y="5709994"/>
                <a:ext cx="22274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IFOM - INTEGRAL FACILITY OPERATIONS MANUAL</a:t>
                </a:r>
                <a:endParaRPr lang="en-GB" sz="12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6101" y="1203858"/>
            <a:ext cx="821151" cy="4855666"/>
            <a:chOff x="86101" y="1203858"/>
            <a:chExt cx="821151" cy="48556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" y="1203858"/>
              <a:ext cx="618264" cy="639583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279440" y="1842920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0.20</a:t>
              </a:r>
              <a:endParaRPr lang="en-GB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5265" y="421118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0.20</a:t>
              </a:r>
              <a:endParaRPr lang="en-GB" sz="1200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20" y="5271001"/>
              <a:ext cx="595799" cy="450530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255265" y="5782525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0.10</a:t>
              </a:r>
              <a:endParaRPr lang="en-GB" sz="12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6101" y="3565480"/>
              <a:ext cx="821151" cy="645704"/>
              <a:chOff x="86101" y="3565480"/>
              <a:chExt cx="821151" cy="645704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1" y="3631022"/>
                <a:ext cx="821151" cy="580162"/>
              </a:xfrm>
              <a:prstGeom prst="rect">
                <a:avLst/>
              </a:prstGeom>
            </p:spPr>
          </p:pic>
          <p:sp>
            <p:nvSpPr>
              <p:cNvPr id="111" name="Rectangle 110"/>
              <p:cNvSpPr/>
              <p:nvPr/>
            </p:nvSpPr>
            <p:spPr>
              <a:xfrm>
                <a:off x="332546" y="3565480"/>
                <a:ext cx="3962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b="1" i="1" dirty="0">
                    <a:solidFill>
                      <a:srgbClr val="A8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PSA</a:t>
                </a:r>
                <a:endParaRPr lang="en-GB" sz="800" b="1" i="1" dirty="0">
                  <a:solidFill>
                    <a:srgbClr val="A80000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986181" y="534749"/>
            <a:ext cx="6733428" cy="2673903"/>
            <a:chOff x="986181" y="534749"/>
            <a:chExt cx="6733428" cy="2673903"/>
          </a:xfrm>
        </p:grpSpPr>
        <p:cxnSp>
          <p:nvCxnSpPr>
            <p:cNvPr id="36" name="Straight Connector 35"/>
            <p:cNvCxnSpPr>
              <a:stCxn id="80" idx="1"/>
              <a:endCxn id="30" idx="7"/>
            </p:cNvCxnSpPr>
            <p:nvPr/>
          </p:nvCxnSpPr>
          <p:spPr>
            <a:xfrm flipH="1">
              <a:off x="4167167" y="1009321"/>
              <a:ext cx="114566" cy="37544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4344999" y="534749"/>
              <a:ext cx="3146528" cy="882472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86181" y="552670"/>
              <a:ext cx="6733428" cy="2655982"/>
              <a:chOff x="986181" y="552670"/>
              <a:chExt cx="6733428" cy="265598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356311" y="1806011"/>
                <a:ext cx="2739659" cy="1402641"/>
                <a:chOff x="1356311" y="1806011"/>
                <a:chExt cx="2739659" cy="1402641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318527" y="2008323"/>
                  <a:ext cx="177744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Documented SCRUM procedures</a:t>
                  </a:r>
                  <a:endParaRPr lang="en-GB" dirty="0"/>
                </a:p>
                <a:p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On-time </a:t>
                  </a:r>
                  <a:r>
                    <a:rPr lang="en-GB" sz="1200" dirty="0" err="1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sw</a:t>
                  </a:r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releases</a:t>
                  </a:r>
                </a:p>
                <a:p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Increased ratio of resolved vs created issues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356311" y="2020922"/>
                  <a:ext cx="11136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No SCRUM / release procedures</a:t>
                  </a:r>
                  <a:endParaRPr lang="en-GB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356311" y="1806012"/>
                  <a:ext cx="8821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C898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BEFORE</a:t>
                  </a:r>
                  <a:endParaRPr lang="en-GB" b="1" dirty="0">
                    <a:solidFill>
                      <a:srgbClr val="C89800"/>
                    </a:solidFill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2314042" y="1806011"/>
                  <a:ext cx="8821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639729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NOW</a:t>
                  </a:r>
                  <a:endParaRPr lang="en-GB" b="1" dirty="0">
                    <a:solidFill>
                      <a:srgbClr val="639729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205146" y="1770310"/>
                <a:ext cx="2777511" cy="1425738"/>
                <a:chOff x="1205146" y="1770310"/>
                <a:chExt cx="2777511" cy="1425738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05146" y="1770310"/>
                  <a:ext cx="161987" cy="24753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1375906" y="1788593"/>
                  <a:ext cx="2606751" cy="1407455"/>
                </a:xfrm>
                <a:prstGeom prst="rect">
                  <a:avLst/>
                </a:prstGeom>
                <a:noFill/>
                <a:ln w="3175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281733" y="552670"/>
                <a:ext cx="3437876" cy="849668"/>
                <a:chOff x="4281733" y="552670"/>
                <a:chExt cx="3437876" cy="849668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125511" y="756007"/>
                  <a:ext cx="259409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 err="1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SonarQube</a:t>
                  </a:r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for MAPPS</a:t>
                  </a:r>
                </a:p>
                <a:p>
                  <a:r>
                    <a:rPr lang="en-US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Static analysis of code: </a:t>
                  </a:r>
                  <a:r>
                    <a:rPr lang="en-US" sz="1200" dirty="0" err="1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cppcheck</a:t>
                  </a:r>
                  <a:endPara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r>
                    <a:rPr lang="en-US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Knowledge of the code status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290080" y="552670"/>
                  <a:ext cx="8821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C898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BEFORE</a:t>
                  </a:r>
                  <a:endParaRPr lang="en-GB" b="1" dirty="0">
                    <a:solidFill>
                      <a:srgbClr val="C89800"/>
                    </a:solidFill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133857" y="552670"/>
                  <a:ext cx="8821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639729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NOW</a:t>
                  </a:r>
                  <a:endParaRPr lang="en-GB" b="1" dirty="0">
                    <a:solidFill>
                      <a:srgbClr val="639729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281733" y="778488"/>
                  <a:ext cx="9453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No Quality tools</a:t>
                  </a:r>
                  <a:endParaRPr lang="en-GB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986181" y="1114044"/>
                <a:ext cx="6533766" cy="913095"/>
                <a:chOff x="986181" y="1114044"/>
                <a:chExt cx="6533766" cy="91309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393324" y="1114044"/>
                  <a:ext cx="1454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PROCEDURES</a:t>
                  </a: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3793370" y="1325223"/>
                  <a:ext cx="437930" cy="406592"/>
                  <a:chOff x="3793370" y="1325223"/>
                  <a:chExt cx="437930" cy="406592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9581" y="1340761"/>
                    <a:ext cx="366119" cy="366119"/>
                  </a:xfrm>
                  <a:prstGeom prst="rect">
                    <a:avLst/>
                  </a:prstGeom>
                </p:spPr>
              </p:pic>
              <p:sp>
                <p:nvSpPr>
                  <p:cNvPr id="30" name="Oval Callout 29"/>
                  <p:cNvSpPr/>
                  <p:nvPr/>
                </p:nvSpPr>
                <p:spPr>
                  <a:xfrm>
                    <a:off x="3793370" y="1325223"/>
                    <a:ext cx="437930" cy="406592"/>
                  </a:xfrm>
                  <a:prstGeom prst="wedgeEllipseCallout">
                    <a:avLst>
                      <a:gd name="adj1" fmla="val 34969"/>
                      <a:gd name="adj2" fmla="val 61700"/>
                    </a:avLst>
                  </a:prstGeom>
                  <a:noFill/>
                  <a:ln w="381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4153910" y="1719362"/>
                  <a:ext cx="1632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tx2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QUALITY TOOLS</a:t>
                  </a: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986181" y="1320173"/>
                  <a:ext cx="437930" cy="406592"/>
                  <a:chOff x="986181" y="1320173"/>
                  <a:chExt cx="437930" cy="406592"/>
                </a:xfrm>
              </p:grpSpPr>
              <p:pic>
                <p:nvPicPr>
                  <p:cNvPr id="67" name="Picture 66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35028" y="1345834"/>
                    <a:ext cx="340237" cy="340237"/>
                  </a:xfrm>
                  <a:prstGeom prst="rect">
                    <a:avLst/>
                  </a:prstGeom>
                </p:spPr>
              </p:pic>
              <p:sp>
                <p:nvSpPr>
                  <p:cNvPr id="63" name="Oval Callout 62"/>
                  <p:cNvSpPr/>
                  <p:nvPr/>
                </p:nvSpPr>
                <p:spPr>
                  <a:xfrm>
                    <a:off x="986181" y="1320173"/>
                    <a:ext cx="437930" cy="406592"/>
                  </a:xfrm>
                  <a:prstGeom prst="wedgeEllipseCallout">
                    <a:avLst>
                      <a:gd name="adj1" fmla="val 42923"/>
                      <a:gd name="adj2" fmla="val -56101"/>
                    </a:avLst>
                  </a:prstGeom>
                  <a:noFill/>
                  <a:ln w="381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5" name="Straight Connector 4"/>
                <p:cNvCxnSpPr>
                  <a:stCxn id="63" idx="6"/>
                  <a:endCxn id="30" idx="2"/>
                </p:cNvCxnSpPr>
                <p:nvPr/>
              </p:nvCxnSpPr>
              <p:spPr>
                <a:xfrm>
                  <a:off x="1424111" y="1523469"/>
                  <a:ext cx="2369259" cy="505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4231300" y="1506762"/>
                  <a:ext cx="3288647" cy="12875"/>
                </a:xfrm>
                <a:prstGeom prst="line">
                  <a:avLst/>
                </a:prstGeom>
                <a:ln w="76200">
                  <a:gradFill flip="none" rotWithShape="1">
                    <a:gsLst>
                      <a:gs pos="60000">
                        <a:schemeClr val="bg2">
                          <a:alpha val="99000"/>
                        </a:schemeClr>
                      </a:gs>
                      <a:gs pos="11000">
                        <a:schemeClr val="tx2"/>
                      </a:gs>
                      <a:gs pos="100000">
                        <a:schemeClr val="accent3"/>
                      </a:gs>
                    </a:gsLst>
                    <a:lin ang="0" scaled="0"/>
                    <a:tileRect/>
                  </a:gra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>
            <a:off x="1067174" y="2359374"/>
            <a:ext cx="6452773" cy="2501614"/>
            <a:chOff x="1067174" y="2359374"/>
            <a:chExt cx="6452773" cy="2501614"/>
          </a:xfrm>
        </p:grpSpPr>
        <p:cxnSp>
          <p:nvCxnSpPr>
            <p:cNvPr id="135" name="Straight Connector 134"/>
            <p:cNvCxnSpPr>
              <a:endCxn id="118" idx="1"/>
            </p:cNvCxnSpPr>
            <p:nvPr/>
          </p:nvCxnSpPr>
          <p:spPr>
            <a:xfrm>
              <a:off x="1305447" y="4195769"/>
              <a:ext cx="79047" cy="32526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067174" y="2359374"/>
              <a:ext cx="6452773" cy="2501614"/>
              <a:chOff x="1067174" y="2359374"/>
              <a:chExt cx="6452773" cy="2501614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2374525" y="4391021"/>
                <a:ext cx="17359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Risk </a:t>
                </a:r>
                <a:r>
                  <a:rPr lang="en-US" sz="1200" dirty="0" err="1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mgt</a:t>
                </a:r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register definition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362668" y="4399323"/>
                <a:ext cx="1101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 risk management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365833" y="4181037"/>
                <a:ext cx="882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C898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BEFORE</a:t>
                </a:r>
                <a:endParaRPr lang="en-GB" b="1" dirty="0">
                  <a:solidFill>
                    <a:srgbClr val="C89800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399157" y="4187843"/>
                <a:ext cx="13417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639729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NOW</a:t>
                </a:r>
                <a:endParaRPr lang="en-GB" b="1" dirty="0">
                  <a:solidFill>
                    <a:srgbClr val="639729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722176" y="2591703"/>
                <a:ext cx="12854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 tracking of internal validation tests</a:t>
                </a:r>
              </a:p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 formal acceptance tests</a:t>
                </a:r>
                <a:endParaRPr lang="en-GB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722176" y="2376793"/>
                <a:ext cx="882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C898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BEFORE</a:t>
                </a:r>
                <a:endParaRPr lang="en-GB" b="1" dirty="0">
                  <a:solidFill>
                    <a:srgbClr val="C89800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990729" y="2372887"/>
                <a:ext cx="1288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639729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NOW</a:t>
                </a:r>
                <a:endParaRPr lang="en-GB" b="1" dirty="0">
                  <a:solidFill>
                    <a:srgbClr val="639729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067174" y="2359374"/>
                <a:ext cx="6452773" cy="2500414"/>
                <a:chOff x="1067174" y="2359374"/>
                <a:chExt cx="6452773" cy="2500414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502373" y="3947164"/>
                  <a:ext cx="2729568" cy="16962"/>
                </a:xfrm>
                <a:prstGeom prst="line">
                  <a:avLst/>
                </a:prstGeom>
                <a:ln w="76200">
                  <a:solidFill>
                    <a:srgbClr val="8A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1067174" y="3758272"/>
                  <a:ext cx="437930" cy="406592"/>
                  <a:chOff x="1067174" y="3758272"/>
                  <a:chExt cx="437930" cy="406592"/>
                </a:xfrm>
              </p:grpSpPr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36687" y="3812116"/>
                    <a:ext cx="298904" cy="298904"/>
                  </a:xfrm>
                  <a:prstGeom prst="rect">
                    <a:avLst/>
                  </a:prstGeom>
                </p:spPr>
              </p:pic>
              <p:sp>
                <p:nvSpPr>
                  <p:cNvPr id="88" name="Oval Callout 87"/>
                  <p:cNvSpPr/>
                  <p:nvPr/>
                </p:nvSpPr>
                <p:spPr>
                  <a:xfrm>
                    <a:off x="1067174" y="3758272"/>
                    <a:ext cx="437930" cy="406592"/>
                  </a:xfrm>
                  <a:prstGeom prst="wedgeEllipseCallout">
                    <a:avLst>
                      <a:gd name="adj1" fmla="val 42923"/>
                      <a:gd name="adj2" fmla="val -56101"/>
                    </a:avLst>
                  </a:prstGeom>
                  <a:noFill/>
                  <a:ln w="38100">
                    <a:solidFill>
                      <a:srgbClr val="8A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1496731" y="3547489"/>
                  <a:ext cx="13051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rgbClr val="8A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PROCESSES</a:t>
                  </a: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1384494" y="4182281"/>
                  <a:ext cx="2598164" cy="677507"/>
                </a:xfrm>
                <a:prstGeom prst="rect">
                  <a:avLst/>
                </a:prstGeom>
                <a:noFill/>
                <a:ln w="3175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4234672" y="3743507"/>
                  <a:ext cx="437930" cy="406592"/>
                  <a:chOff x="4234672" y="3743507"/>
                  <a:chExt cx="437930" cy="406592"/>
                </a:xfrm>
              </p:grpSpPr>
              <p:pic>
                <p:nvPicPr>
                  <p:cNvPr id="125" name="Picture 124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77274" y="3770367"/>
                    <a:ext cx="370143" cy="370143"/>
                  </a:xfrm>
                  <a:prstGeom prst="rect">
                    <a:avLst/>
                  </a:prstGeom>
                </p:spPr>
              </p:pic>
              <p:sp>
                <p:nvSpPr>
                  <p:cNvPr id="119" name="Oval Callout 118"/>
                  <p:cNvSpPr/>
                  <p:nvPr/>
                </p:nvSpPr>
                <p:spPr>
                  <a:xfrm>
                    <a:off x="4234672" y="3743507"/>
                    <a:ext cx="437930" cy="406592"/>
                  </a:xfrm>
                  <a:prstGeom prst="wedgeEllipseCallout">
                    <a:avLst>
                      <a:gd name="adj1" fmla="val 34969"/>
                      <a:gd name="adj2" fmla="val 61700"/>
                    </a:avLst>
                  </a:prstGeom>
                  <a:noFill/>
                  <a:ln w="38100">
                    <a:solidFill>
                      <a:srgbClr val="8A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6" name="TextBox 125"/>
                <p:cNvSpPr txBox="1"/>
                <p:nvPr/>
              </p:nvSpPr>
              <p:spPr>
                <a:xfrm>
                  <a:off x="4566624" y="4118882"/>
                  <a:ext cx="9621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rgbClr val="8A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TESTING</a:t>
                  </a:r>
                </a:p>
              </p:txBody>
            </p:sp>
            <p:cxnSp>
              <p:nvCxnSpPr>
                <p:cNvPr id="129" name="Straight Connector 128"/>
                <p:cNvCxnSpPr>
                  <a:stCxn id="119" idx="0"/>
                </p:cNvCxnSpPr>
                <p:nvPr/>
              </p:nvCxnSpPr>
              <p:spPr>
                <a:xfrm flipV="1">
                  <a:off x="4453637" y="2588625"/>
                  <a:ext cx="279361" cy="1154882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/>
                <p:cNvSpPr/>
                <p:nvPr/>
              </p:nvSpPr>
              <p:spPr>
                <a:xfrm>
                  <a:off x="4741771" y="2359374"/>
                  <a:ext cx="2778176" cy="1407455"/>
                </a:xfrm>
                <a:prstGeom prst="rect">
                  <a:avLst/>
                </a:prstGeom>
                <a:noFill/>
                <a:ln w="3175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5990729" y="2553864"/>
                <a:ext cx="13665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Creation of test cases</a:t>
                </a:r>
              </a:p>
              <a:p>
                <a:r>
                  <a:rPr lang="en-GB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Definition of Acceptance Test Template</a:t>
                </a:r>
                <a:endParaRPr lang="en-GB" dirty="0"/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 flipV="1">
              <a:off x="4672602" y="3940492"/>
              <a:ext cx="2847345" cy="2539"/>
            </a:xfrm>
            <a:prstGeom prst="line">
              <a:avLst/>
            </a:prstGeom>
            <a:ln w="76200">
              <a:gradFill flip="none" rotWithShape="1">
                <a:gsLst>
                  <a:gs pos="81000">
                    <a:srgbClr val="8A0000"/>
                  </a:gs>
                  <a:gs pos="26000">
                    <a:srgbClr val="8A0000"/>
                  </a:gs>
                  <a:gs pos="100000">
                    <a:schemeClr val="accent3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473155" y="4899991"/>
            <a:ext cx="1664145" cy="1254903"/>
            <a:chOff x="7348539" y="949319"/>
            <a:chExt cx="1664145" cy="125490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348539" y="1211458"/>
              <a:ext cx="246455" cy="627652"/>
              <a:chOff x="7348523" y="1107897"/>
              <a:chExt cx="222578" cy="85742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H="1">
                <a:off x="7365115" y="1107897"/>
                <a:ext cx="205986" cy="3893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7348523" y="1530673"/>
                <a:ext cx="206471" cy="434647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Rectangle 133"/>
            <p:cNvSpPr/>
            <p:nvPr/>
          </p:nvSpPr>
          <p:spPr>
            <a:xfrm>
              <a:off x="7676718" y="949319"/>
              <a:ext cx="13359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Compile all operational documentation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656466" y="1557891"/>
              <a:ext cx="13359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Create INTEGRAL doc baseline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553362" y="2251754"/>
            <a:ext cx="1543642" cy="2398116"/>
            <a:chOff x="7553362" y="2251754"/>
            <a:chExt cx="1543642" cy="2398116"/>
          </a:xfrm>
        </p:grpSpPr>
        <p:grpSp>
          <p:nvGrpSpPr>
            <p:cNvPr id="99" name="Group 98"/>
            <p:cNvGrpSpPr/>
            <p:nvPr/>
          </p:nvGrpSpPr>
          <p:grpSpPr>
            <a:xfrm>
              <a:off x="7556197" y="2251754"/>
              <a:ext cx="1540807" cy="2398116"/>
              <a:chOff x="7479444" y="-198112"/>
              <a:chExt cx="1540807" cy="239811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7479444" y="-90491"/>
                <a:ext cx="13668" cy="1945091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>
                <a:off x="7684285" y="-198112"/>
                <a:ext cx="13359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Implement the quality model for PSA (with ESDC Quality Gates)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92014" y="640240"/>
                <a:ext cx="116422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Improve the release process and tools 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42856" y="1553673"/>
                <a:ext cx="13359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Traceability </a:t>
                </a:r>
                <a:r>
                  <a:rPr lang="en-US" sz="1200" dirty="0" err="1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Usr</a:t>
                </a:r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Req</a:t>
                </a:r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– </a:t>
                </a:r>
                <a:r>
                  <a:rPr lang="en-US" sz="1200" dirty="0" err="1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Sw</a:t>
                </a:r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Req</a:t>
                </a:r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– Code - Tests</a:t>
                </a:r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>
              <a:off x="7553362" y="2359374"/>
              <a:ext cx="166247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569865" y="3302349"/>
              <a:ext cx="166247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553362" y="4304466"/>
              <a:ext cx="166247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510439" y="547620"/>
            <a:ext cx="1586565" cy="1494759"/>
            <a:chOff x="7510439" y="547620"/>
            <a:chExt cx="1586565" cy="1494759"/>
          </a:xfrm>
        </p:grpSpPr>
        <p:sp>
          <p:nvSpPr>
            <p:cNvPr id="96" name="TextBox 95"/>
            <p:cNvSpPr txBox="1"/>
            <p:nvPr/>
          </p:nvSpPr>
          <p:spPr>
            <a:xfrm>
              <a:off x="7719609" y="547620"/>
              <a:ext cx="1355884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GB" sz="1200" b="1" dirty="0">
                  <a:solidFill>
                    <a:srgbClr val="F57A2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WAY-FORWARD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510439" y="900095"/>
              <a:ext cx="1586565" cy="1142284"/>
              <a:chOff x="7510439" y="900095"/>
              <a:chExt cx="1586565" cy="114228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510439" y="1130928"/>
                <a:ext cx="250610" cy="772952"/>
                <a:chOff x="7494758" y="997889"/>
                <a:chExt cx="226331" cy="1055916"/>
              </a:xfrm>
            </p:grpSpPr>
            <p:cxnSp>
              <p:nvCxnSpPr>
                <p:cNvPr id="42" name="Straight Connector 41"/>
                <p:cNvCxnSpPr>
                  <a:stCxn id="9" idx="1"/>
                </p:cNvCxnSpPr>
                <p:nvPr/>
              </p:nvCxnSpPr>
              <p:spPr>
                <a:xfrm flipH="1">
                  <a:off x="7494759" y="997889"/>
                  <a:ext cx="226330" cy="50992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98" idx="1"/>
                </p:cNvCxnSpPr>
                <p:nvPr/>
              </p:nvCxnSpPr>
              <p:spPr>
                <a:xfrm flipH="1" flipV="1">
                  <a:off x="7494758" y="1530675"/>
                  <a:ext cx="211658" cy="52313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7761038" y="900095"/>
                <a:ext cx="1335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Quality gates for new code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758667" y="1280727"/>
                <a:ext cx="74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CI with Jenkins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744791" y="1765380"/>
                <a:ext cx="13359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Testing</a:t>
                </a:r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7535528" y="1522651"/>
              <a:ext cx="166247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39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C9E651-FE40-AA4B-8FFA-E61B55C903B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308778"/>
            <a:ext cx="9144000" cy="51435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1FDBDF-3FAB-6841-833D-CEE05FE40458}"/>
                </a:ext>
              </a:extLst>
            </p:cNvPr>
            <p:cNvSpPr/>
            <p:nvPr/>
          </p:nvSpPr>
          <p:spPr>
            <a:xfrm>
              <a:off x="103460" y="98350"/>
              <a:ext cx="11934567" cy="6579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FA476CDC-8A6B-4949-80BA-3AF4B9F661F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050"/>
              </a:avLst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82453-39F8-1649-83F9-57E20F3D6120}"/>
              </a:ext>
            </a:extLst>
          </p:cNvPr>
          <p:cNvCxnSpPr>
            <a:cxnSpLocks/>
          </p:cNvCxnSpPr>
          <p:nvPr/>
        </p:nvCxnSpPr>
        <p:spPr>
          <a:xfrm>
            <a:off x="96538" y="1850404"/>
            <a:ext cx="8931983" cy="0"/>
          </a:xfrm>
          <a:prstGeom prst="line">
            <a:avLst/>
          </a:prstGeom>
          <a:ln w="50800" cap="rnd">
            <a:solidFill>
              <a:schemeClr val="accent1">
                <a:lumMod val="50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AAD376-3056-BB46-A8CD-8DB54135D482}"/>
              </a:ext>
            </a:extLst>
          </p:cNvPr>
          <p:cNvCxnSpPr>
            <a:cxnSpLocks/>
          </p:cNvCxnSpPr>
          <p:nvPr/>
        </p:nvCxnSpPr>
        <p:spPr>
          <a:xfrm flipV="1">
            <a:off x="2970000" y="1418404"/>
            <a:ext cx="0" cy="4934979"/>
          </a:xfrm>
          <a:prstGeom prst="line">
            <a:avLst/>
          </a:prstGeom>
          <a:ln w="50800" cap="rnd">
            <a:solidFill>
              <a:schemeClr val="accent1">
                <a:lumMod val="50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D7471A-865F-2A46-8D65-AF0817200ED4}"/>
              </a:ext>
            </a:extLst>
          </p:cNvPr>
          <p:cNvCxnSpPr>
            <a:cxnSpLocks/>
          </p:cNvCxnSpPr>
          <p:nvPr/>
        </p:nvCxnSpPr>
        <p:spPr>
          <a:xfrm flipV="1">
            <a:off x="5940000" y="1418404"/>
            <a:ext cx="0" cy="4934979"/>
          </a:xfrm>
          <a:prstGeom prst="line">
            <a:avLst/>
          </a:prstGeom>
          <a:ln w="50800" cap="rnd">
            <a:solidFill>
              <a:schemeClr val="accent1">
                <a:lumMod val="50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18C398-C87B-B840-A53E-D08CEC8FB418}"/>
              </a:ext>
            </a:extLst>
          </p:cNvPr>
          <p:cNvSpPr txBox="1"/>
          <p:nvPr/>
        </p:nvSpPr>
        <p:spPr>
          <a:xfrm>
            <a:off x="1025923" y="1470893"/>
            <a:ext cx="11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latin typeface="Segoe Print" panose="02000800000000000000" pitchFamily="2" charset="0"/>
              </a:rPr>
              <a:t>Backlog</a:t>
            </a:r>
            <a:endParaRPr lang="es-ES_tradnl" dirty="0">
              <a:latin typeface="Segoe Print" panose="02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D1DFC-5436-4345-B134-39BA7BA9D864}"/>
              </a:ext>
            </a:extLst>
          </p:cNvPr>
          <p:cNvSpPr txBox="1"/>
          <p:nvPr/>
        </p:nvSpPr>
        <p:spPr>
          <a:xfrm>
            <a:off x="7100312" y="1429034"/>
            <a:ext cx="78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latin typeface="Segoe Print" panose="02000800000000000000" pitchFamily="2" charset="0"/>
              </a:rPr>
              <a:t>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7CC18-B7C3-F643-869F-8E96679B85A1}"/>
              </a:ext>
            </a:extLst>
          </p:cNvPr>
          <p:cNvSpPr txBox="1"/>
          <p:nvPr/>
        </p:nvSpPr>
        <p:spPr>
          <a:xfrm>
            <a:off x="3621886" y="1480445"/>
            <a:ext cx="166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Segoe Print" panose="02000800000000000000" pitchFamily="2" charset="0"/>
              </a:rPr>
              <a:t>In </a:t>
            </a:r>
            <a:r>
              <a:rPr lang="es-ES_tradnl" dirty="0" err="1">
                <a:latin typeface="Segoe Print" panose="02000800000000000000" pitchFamily="2" charset="0"/>
              </a:rPr>
              <a:t>Progress</a:t>
            </a:r>
            <a:endParaRPr lang="es-ES_tradnl" dirty="0">
              <a:latin typeface="Segoe Print" panose="020008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DE63F4-A83E-774C-AE5E-FE34D4DF3A6C}"/>
              </a:ext>
            </a:extLst>
          </p:cNvPr>
          <p:cNvGrpSpPr/>
          <p:nvPr/>
        </p:nvGrpSpPr>
        <p:grpSpPr>
          <a:xfrm>
            <a:off x="4461046" y="1890940"/>
            <a:ext cx="1343025" cy="1352550"/>
            <a:chOff x="4408416" y="5075106"/>
            <a:chExt cx="1790700" cy="18034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2EF65A-39B9-814A-800D-21A64248B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416" y="5075106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A18FED-D554-9342-A253-627A110F7694}"/>
                </a:ext>
              </a:extLst>
            </p:cNvPr>
            <p:cNvSpPr/>
            <p:nvPr/>
          </p:nvSpPr>
          <p:spPr>
            <a:xfrm rot="21165237">
              <a:off x="4451584" y="5083711"/>
              <a:ext cx="1730607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Bepi-4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Improving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code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quality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, NOW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zero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blocking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or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critical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issues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, NEXT 0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major</a:t>
              </a:r>
              <a:endParaRPr lang="es-ES_tradnl" sz="1200" dirty="0">
                <a:latin typeface="Bradley Hand" pitchFamily="2" charset="77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B0B926-8FF6-6842-BBB7-34971F6BDAF9}"/>
              </a:ext>
            </a:extLst>
          </p:cNvPr>
          <p:cNvGrpSpPr/>
          <p:nvPr/>
        </p:nvGrpSpPr>
        <p:grpSpPr>
          <a:xfrm rot="489682">
            <a:off x="3028816" y="3274962"/>
            <a:ext cx="1343025" cy="1352550"/>
            <a:chOff x="4076258" y="2583158"/>
            <a:chExt cx="1790700" cy="1803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271239B-AEAB-3448-8AD1-AC2765188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6258" y="2583158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74D57E-F8A1-8547-9792-19927735E0F5}"/>
                </a:ext>
              </a:extLst>
            </p:cNvPr>
            <p:cNvSpPr txBox="1"/>
            <p:nvPr/>
          </p:nvSpPr>
          <p:spPr>
            <a:xfrm rot="21166288">
              <a:off x="4185919" y="2751892"/>
              <a:ext cx="158496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>
                  <a:latin typeface="Bradley Hand" pitchFamily="2" charset="77"/>
                </a:rPr>
                <a:t>Euclid-4</a:t>
              </a:r>
            </a:p>
            <a:p>
              <a:r>
                <a:rPr lang="es-ES_tradnl" sz="1200">
                  <a:latin typeface="Bradley Hand" pitchFamily="2" charset="77"/>
                </a:rPr>
                <a:t>Full </a:t>
              </a:r>
              <a:r>
                <a:rPr lang="es-ES_tradnl" sz="1200" err="1">
                  <a:latin typeface="Bradley Hand" pitchFamily="2" charset="77"/>
                </a:rPr>
                <a:t>traceability</a:t>
              </a:r>
              <a:r>
                <a:rPr lang="es-ES_tradnl" sz="1200">
                  <a:latin typeface="Bradley Hand" pitchFamily="2" charset="77"/>
                </a:rPr>
                <a:t> </a:t>
              </a:r>
              <a:r>
                <a:rPr lang="es-ES_tradnl" sz="1200" err="1">
                  <a:latin typeface="Bradley Hand" pitchFamily="2" charset="77"/>
                </a:rPr>
                <a:t>from</a:t>
              </a:r>
              <a:r>
                <a:rPr lang="es-ES_tradnl" sz="1200">
                  <a:latin typeface="Bradley Hand" pitchFamily="2" charset="77"/>
                </a:rPr>
                <a:t> </a:t>
              </a:r>
              <a:r>
                <a:rPr lang="es-ES_tradnl" sz="1200" err="1">
                  <a:latin typeface="Bradley Hand" pitchFamily="2" charset="77"/>
                </a:rPr>
                <a:t>Reqs</a:t>
              </a:r>
              <a:r>
                <a:rPr lang="es-ES_tradnl" sz="1200">
                  <a:latin typeface="Bradley Hand" pitchFamily="2" charset="77"/>
                </a:rPr>
                <a:t> to </a:t>
              </a:r>
              <a:r>
                <a:rPr lang="es-ES_tradnl" sz="1200" err="1">
                  <a:latin typeface="Bradley Hand" pitchFamily="2" charset="77"/>
                </a:rPr>
                <a:t>Tests</a:t>
              </a:r>
              <a:endParaRPr lang="es-ES_tradnl" sz="1200">
                <a:latin typeface="Bradley Hand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55E3A1-E6EE-7448-8ED5-12B32246D7FA}"/>
              </a:ext>
            </a:extLst>
          </p:cNvPr>
          <p:cNvGrpSpPr/>
          <p:nvPr/>
        </p:nvGrpSpPr>
        <p:grpSpPr>
          <a:xfrm>
            <a:off x="4463822" y="3218190"/>
            <a:ext cx="1343025" cy="1352550"/>
            <a:chOff x="5951763" y="2543714"/>
            <a:chExt cx="1790700" cy="18034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2B6887-4E25-D94C-AAB8-288A5F559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5951763" y="254371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9BCE4D8-F4B2-E044-88EA-6DF864F08CAF}"/>
                </a:ext>
              </a:extLst>
            </p:cNvPr>
            <p:cNvSpPr/>
            <p:nvPr/>
          </p:nvSpPr>
          <p:spPr>
            <a:xfrm>
              <a:off x="5974610" y="2612046"/>
              <a:ext cx="1711833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>
                  <a:latin typeface="Bradley Hand" pitchFamily="2" charset="77"/>
                </a:rPr>
                <a:t>Euclid-5</a:t>
              </a:r>
            </a:p>
            <a:p>
              <a:r>
                <a:rPr lang="es-ES_tradnl" sz="1200" err="1">
                  <a:latin typeface="Bradley Hand" pitchFamily="2" charset="77"/>
                </a:rPr>
                <a:t>Automated</a:t>
              </a:r>
              <a:r>
                <a:rPr lang="es-ES_tradnl" sz="1200">
                  <a:latin typeface="Bradley Hand" pitchFamily="2" charset="77"/>
                </a:rPr>
                <a:t> </a:t>
              </a:r>
              <a:r>
                <a:rPr lang="es-ES_tradnl" sz="1200" err="1">
                  <a:latin typeface="Bradley Hand" pitchFamily="2" charset="77"/>
                </a:rPr>
                <a:t>system</a:t>
              </a:r>
              <a:r>
                <a:rPr lang="es-ES_tradnl" sz="1200">
                  <a:latin typeface="Bradley Hand" pitchFamily="2" charset="77"/>
                </a:rPr>
                <a:t> </a:t>
              </a:r>
              <a:r>
                <a:rPr lang="es-ES_tradnl" sz="1200" err="1">
                  <a:latin typeface="Bradley Hand" pitchFamily="2" charset="77"/>
                </a:rPr>
                <a:t>testing</a:t>
              </a:r>
              <a:r>
                <a:rPr lang="es-ES_tradnl" sz="1200">
                  <a:latin typeface="Bradley Hand" pitchFamily="2" charset="77"/>
                </a:rPr>
                <a:t> and </a:t>
              </a:r>
              <a:r>
                <a:rPr lang="es-ES_tradnl" sz="1200" err="1">
                  <a:latin typeface="Bradley Hand" pitchFamily="2" charset="77"/>
                </a:rPr>
                <a:t>production</a:t>
              </a:r>
              <a:r>
                <a:rPr lang="es-ES_tradnl" sz="1200">
                  <a:latin typeface="Bradley Hand" pitchFamily="2" charset="77"/>
                </a:rPr>
                <a:t> of records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AFB14B-7F7F-CB41-9CA8-23A42D5604C3}"/>
              </a:ext>
            </a:extLst>
          </p:cNvPr>
          <p:cNvGrpSpPr/>
          <p:nvPr/>
        </p:nvGrpSpPr>
        <p:grpSpPr>
          <a:xfrm rot="21353037">
            <a:off x="5971110" y="1851335"/>
            <a:ext cx="1371614" cy="1431161"/>
            <a:chOff x="7912520" y="738710"/>
            <a:chExt cx="1828818" cy="190821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1548594-789A-D74E-B749-CEC8295AB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01795">
              <a:off x="7950638" y="756755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F3FEFE-36A8-D147-BE8F-4B63AD3191DA}"/>
                </a:ext>
              </a:extLst>
            </p:cNvPr>
            <p:cNvSpPr txBox="1"/>
            <p:nvPr/>
          </p:nvSpPr>
          <p:spPr>
            <a:xfrm rot="213718">
              <a:off x="7912520" y="738710"/>
              <a:ext cx="182726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>
                  <a:latin typeface="Bradley Hand" pitchFamily="2" charset="77"/>
                </a:rPr>
                <a:t>Bepi-1 </a:t>
              </a:r>
              <a:r>
                <a:rPr lang="es-ES_tradnl" sz="1200" dirty="0" err="1">
                  <a:latin typeface="Bradley Hand" pitchFamily="2" charset="77"/>
                </a:rPr>
                <a:t>successfully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integrated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scrum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methodology</a:t>
              </a:r>
              <a:r>
                <a:rPr lang="es-ES_tradnl" sz="1200" dirty="0">
                  <a:latin typeface="Bradley Hand" pitchFamily="2" charset="77"/>
                </a:rPr>
                <a:t> in a V-</a:t>
              </a:r>
              <a:r>
                <a:rPr lang="es-ES_tradnl" sz="1200" dirty="0" err="1">
                  <a:latin typeface="Bradley Hand" pitchFamily="2" charset="77"/>
                </a:rPr>
                <a:t>lifecycle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project</a:t>
              </a:r>
              <a:endParaRPr lang="es-ES_tradnl" sz="1200" dirty="0">
                <a:latin typeface="Bradley Hand" pitchFamily="2" charset="77"/>
              </a:endParaRPr>
            </a:p>
            <a:p>
              <a:endParaRPr lang="es-ES_tradnl" sz="1500" dirty="0">
                <a:latin typeface="Bradley Hand" pitchFamily="2" charset="77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914DBE-CAD8-E34C-B5CE-6CC835A20676}"/>
              </a:ext>
            </a:extLst>
          </p:cNvPr>
          <p:cNvGrpSpPr/>
          <p:nvPr/>
        </p:nvGrpSpPr>
        <p:grpSpPr>
          <a:xfrm rot="21034631">
            <a:off x="7531794" y="1835938"/>
            <a:ext cx="1395422" cy="1352550"/>
            <a:chOff x="7950638" y="756755"/>
            <a:chExt cx="1860562" cy="1803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20D057C-DD05-7341-A50E-BCA788FF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01795">
              <a:off x="7950638" y="756755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71CB2BD-ED84-AD47-8640-2A4F1021E591}"/>
                </a:ext>
              </a:extLst>
            </p:cNvPr>
            <p:cNvSpPr txBox="1"/>
            <p:nvPr/>
          </p:nvSpPr>
          <p:spPr>
            <a:xfrm rot="213718">
              <a:off x="7983938" y="933887"/>
              <a:ext cx="182726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Bepi-2</a:t>
              </a:r>
            </a:p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Full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traceability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from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SIRD to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SysReqs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, Sub, UC to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tests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A718E3-3530-1642-B623-14A4DF2A69C4}"/>
              </a:ext>
            </a:extLst>
          </p:cNvPr>
          <p:cNvGrpSpPr/>
          <p:nvPr/>
        </p:nvGrpSpPr>
        <p:grpSpPr>
          <a:xfrm>
            <a:off x="7533945" y="2992727"/>
            <a:ext cx="1417181" cy="1352550"/>
            <a:chOff x="8067178" y="2285974"/>
            <a:chExt cx="1889574" cy="18034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8278629-1334-0646-80CB-1ECD2FF78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8067178" y="228597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DDB064-2A30-0B46-AD45-31CE9C69C2D4}"/>
                </a:ext>
              </a:extLst>
            </p:cNvPr>
            <p:cNvSpPr txBox="1"/>
            <p:nvPr/>
          </p:nvSpPr>
          <p:spPr>
            <a:xfrm rot="21391046">
              <a:off x="8128443" y="2561705"/>
              <a:ext cx="18283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</a:rPr>
                <a:t>Euclid-2</a:t>
              </a:r>
            </a:p>
            <a:p>
              <a:r>
                <a:rPr lang="es-ES_tradnl" sz="1200" dirty="0" err="1">
                  <a:latin typeface="Bradley Hand" pitchFamily="2" charset="77"/>
                </a:rPr>
                <a:t>Unit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testing</a:t>
              </a:r>
              <a:r>
                <a:rPr lang="es-ES_tradnl" sz="1200" dirty="0">
                  <a:latin typeface="Bradley Hand" pitchFamily="2" charset="77"/>
                </a:rPr>
                <a:t>&gt;80%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1D7DB8-4853-094E-AB77-0022729981A9}"/>
              </a:ext>
            </a:extLst>
          </p:cNvPr>
          <p:cNvGrpSpPr/>
          <p:nvPr/>
        </p:nvGrpSpPr>
        <p:grpSpPr>
          <a:xfrm rot="21187142">
            <a:off x="5991557" y="3054566"/>
            <a:ext cx="1379271" cy="1352550"/>
            <a:chOff x="7902310" y="756755"/>
            <a:chExt cx="1839028" cy="1803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B6156FD-0C1D-BC4A-BB78-438CF6A15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01795">
              <a:off x="7950638" y="756755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C33B35-3286-444F-A821-5553D0E2707E}"/>
                </a:ext>
              </a:extLst>
            </p:cNvPr>
            <p:cNvSpPr txBox="1"/>
            <p:nvPr/>
          </p:nvSpPr>
          <p:spPr>
            <a:xfrm rot="213718">
              <a:off x="7902310" y="855375"/>
              <a:ext cx="1827263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>
                  <a:latin typeface="Bradley Hand" pitchFamily="2" charset="77"/>
                </a:rPr>
                <a:t>Bepi-3</a:t>
              </a:r>
            </a:p>
            <a:p>
              <a:pPr algn="ctr"/>
              <a:r>
                <a:rPr lang="es-ES_tradnl" sz="1200" dirty="0">
                  <a:latin typeface="Bradley Hand" pitchFamily="2" charset="77"/>
                </a:rPr>
                <a:t>UT </a:t>
              </a:r>
              <a:r>
                <a:rPr lang="es-ES_tradnl" sz="1200" dirty="0" err="1">
                  <a:latin typeface="Bradley Hand" pitchFamily="2" charset="77"/>
                </a:rPr>
                <a:t>from</a:t>
              </a:r>
              <a:r>
                <a:rPr lang="es-ES_tradnl" sz="1200" dirty="0">
                  <a:latin typeface="Bradley Hand" pitchFamily="2" charset="77"/>
                </a:rPr>
                <a:t> 0 to &gt; 60%</a:t>
              </a:r>
            </a:p>
            <a:p>
              <a:pPr algn="ctr"/>
              <a:r>
                <a:rPr lang="es-ES_tradnl" sz="1200" dirty="0" err="1">
                  <a:latin typeface="Bradley Hand" pitchFamily="2" charset="77"/>
                </a:rPr>
                <a:t>Testing</a:t>
              </a:r>
              <a:r>
                <a:rPr lang="es-ES_tradnl" sz="1200" dirty="0">
                  <a:latin typeface="Bradley Hand" pitchFamily="2" charset="77"/>
                </a:rPr>
                <a:t> at </a:t>
              </a:r>
              <a:r>
                <a:rPr lang="es-ES_tradnl" sz="1200" dirty="0" err="1">
                  <a:latin typeface="Bradley Hand" pitchFamily="2" charset="77"/>
                </a:rPr>
                <a:t>different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levels</a:t>
              </a:r>
              <a:endParaRPr lang="es-ES_tradnl" sz="1200" dirty="0">
                <a:latin typeface="Bradley Hand" pitchFamily="2" charset="77"/>
              </a:endParaRPr>
            </a:p>
            <a:p>
              <a:endParaRPr lang="es-ES_tradnl" sz="1500" dirty="0">
                <a:latin typeface="Bradley Hand" pitchFamily="2" charset="77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698040-D971-2A47-B8ED-E9EB5B4823E0}"/>
              </a:ext>
            </a:extLst>
          </p:cNvPr>
          <p:cNvGrpSpPr/>
          <p:nvPr/>
        </p:nvGrpSpPr>
        <p:grpSpPr>
          <a:xfrm>
            <a:off x="7555686" y="3990474"/>
            <a:ext cx="1372283" cy="1352550"/>
            <a:chOff x="8067178" y="2285974"/>
            <a:chExt cx="1829711" cy="18034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6721B78-1E43-744B-8C2D-78E15166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8067178" y="228597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868094-EEB3-C045-A02D-0006AC86E2C4}"/>
                </a:ext>
              </a:extLst>
            </p:cNvPr>
            <p:cNvSpPr txBox="1"/>
            <p:nvPr/>
          </p:nvSpPr>
          <p:spPr>
            <a:xfrm rot="21391046">
              <a:off x="8068579" y="2648651"/>
              <a:ext cx="182831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</a:rPr>
                <a:t>Euclid-3</a:t>
              </a:r>
            </a:p>
            <a:p>
              <a:r>
                <a:rPr lang="es-ES_tradnl" sz="1200" dirty="0">
                  <a:latin typeface="Bradley Hand" pitchFamily="2" charset="77"/>
                </a:rPr>
                <a:t>Agile </a:t>
              </a:r>
              <a:r>
                <a:rPr lang="es-ES_tradnl" sz="1200" dirty="0" err="1">
                  <a:latin typeface="Bradley Hand" pitchFamily="2" charset="77"/>
                </a:rPr>
                <a:t>approach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for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development</a:t>
              </a:r>
              <a:endParaRPr lang="es-ES_tradnl" sz="1200" dirty="0">
                <a:latin typeface="Bradley Hand" pitchFamily="2" charset="77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CDE74A-DE20-B848-930C-F20C51EE6D9C}"/>
              </a:ext>
            </a:extLst>
          </p:cNvPr>
          <p:cNvGrpSpPr/>
          <p:nvPr/>
        </p:nvGrpSpPr>
        <p:grpSpPr>
          <a:xfrm>
            <a:off x="6052540" y="4092487"/>
            <a:ext cx="1378505" cy="1352550"/>
            <a:chOff x="8067178" y="2285974"/>
            <a:chExt cx="1838006" cy="180340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ADAE3AA-D50C-3344-B312-E157284D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8067178" y="228597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4234D1-DA42-B942-A521-B0DAAF55DF27}"/>
                </a:ext>
              </a:extLst>
            </p:cNvPr>
            <p:cNvSpPr txBox="1"/>
            <p:nvPr/>
          </p:nvSpPr>
          <p:spPr>
            <a:xfrm rot="21391046">
              <a:off x="8076875" y="2480291"/>
              <a:ext cx="182830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</a:rPr>
                <a:t>Euclid-1</a:t>
              </a:r>
            </a:p>
            <a:p>
              <a:r>
                <a:rPr lang="es-ES_tradnl" sz="1200" dirty="0" err="1">
                  <a:latin typeface="Bradley Hand" pitchFamily="2" charset="77"/>
                </a:rPr>
                <a:t>requirement</a:t>
              </a:r>
              <a:r>
                <a:rPr lang="es-ES_tradnl" sz="1200" dirty="0">
                  <a:latin typeface="Bradley Hand" pitchFamily="2" charset="77"/>
                </a:rPr>
                <a:t> and test </a:t>
              </a:r>
              <a:r>
                <a:rPr lang="es-ES_tradnl" sz="1200" dirty="0" err="1">
                  <a:latin typeface="Bradley Hand" pitchFamily="2" charset="77"/>
                </a:rPr>
                <a:t>management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using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Confluence</a:t>
              </a:r>
              <a:r>
                <a:rPr lang="es-ES_tradnl" sz="1200" dirty="0">
                  <a:latin typeface="Bradley Hand" pitchFamily="2" charset="77"/>
                </a:rPr>
                <a:t> &amp; JIRA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77AE7C-D86B-2946-9471-0619FBA5967E}"/>
              </a:ext>
            </a:extLst>
          </p:cNvPr>
          <p:cNvGrpSpPr/>
          <p:nvPr/>
        </p:nvGrpSpPr>
        <p:grpSpPr>
          <a:xfrm rot="523023">
            <a:off x="3037493" y="1862544"/>
            <a:ext cx="1343025" cy="1352550"/>
            <a:chOff x="4408416" y="5075106"/>
            <a:chExt cx="1790700" cy="180340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0C4512F-3EDD-B240-B70F-3FFF17E67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416" y="5075106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6C1636-A00F-7246-BD4D-064C954F09ED}"/>
                </a:ext>
              </a:extLst>
            </p:cNvPr>
            <p:cNvSpPr/>
            <p:nvPr/>
          </p:nvSpPr>
          <p:spPr>
            <a:xfrm rot="21165237">
              <a:off x="4451584" y="5329933"/>
              <a:ext cx="17306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Bepi-5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Risk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management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and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risk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register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F790A2-0775-9244-9D68-03665F4038D0}"/>
              </a:ext>
            </a:extLst>
          </p:cNvPr>
          <p:cNvGrpSpPr/>
          <p:nvPr/>
        </p:nvGrpSpPr>
        <p:grpSpPr>
          <a:xfrm rot="381286">
            <a:off x="1535977" y="1875321"/>
            <a:ext cx="1343025" cy="1352550"/>
            <a:chOff x="4408416" y="5075106"/>
            <a:chExt cx="1790700" cy="180340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006A785-2C8B-FC47-9DD0-B3232B1A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416" y="5075106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15ECEF-6388-0241-B63B-0BF50F5922CA}"/>
                </a:ext>
              </a:extLst>
            </p:cNvPr>
            <p:cNvSpPr/>
            <p:nvPr/>
          </p:nvSpPr>
          <p:spPr>
            <a:xfrm rot="21165237">
              <a:off x="4451583" y="5329932"/>
              <a:ext cx="17306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Bepi-6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Compilation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of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lessons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learned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by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SGS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C2B0B1-2959-4741-9288-D45112D88603}"/>
              </a:ext>
            </a:extLst>
          </p:cNvPr>
          <p:cNvGrpSpPr/>
          <p:nvPr/>
        </p:nvGrpSpPr>
        <p:grpSpPr>
          <a:xfrm rot="381286">
            <a:off x="146012" y="1859955"/>
            <a:ext cx="1343025" cy="1352550"/>
            <a:chOff x="4408416" y="5075106"/>
            <a:chExt cx="1790700" cy="180340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5D767E4-07EA-904A-B005-BD969B1F7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416" y="5075106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05B2F63-C2AD-E54A-A8FD-8B5DCDC6D904}"/>
                </a:ext>
              </a:extLst>
            </p:cNvPr>
            <p:cNvSpPr/>
            <p:nvPr/>
          </p:nvSpPr>
          <p:spPr>
            <a:xfrm rot="21165237">
              <a:off x="4451583" y="5329932"/>
              <a:ext cx="17306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Bepi-7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Development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 of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the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SGS Mercury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System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F3CD706-7924-064C-B719-A963D9D00C93}"/>
              </a:ext>
            </a:extLst>
          </p:cNvPr>
          <p:cNvGrpSpPr/>
          <p:nvPr/>
        </p:nvGrpSpPr>
        <p:grpSpPr>
          <a:xfrm>
            <a:off x="162731" y="3345399"/>
            <a:ext cx="1343025" cy="1352550"/>
            <a:chOff x="5951763" y="2543714"/>
            <a:chExt cx="1790700" cy="180340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4574767-6631-C14A-A019-86C2282C9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5951763" y="254371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33902AE-0540-6A4A-9CF7-43D799F750B3}"/>
                </a:ext>
              </a:extLst>
            </p:cNvPr>
            <p:cNvSpPr/>
            <p:nvPr/>
          </p:nvSpPr>
          <p:spPr>
            <a:xfrm>
              <a:off x="5974610" y="2612046"/>
              <a:ext cx="1711833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</a:rPr>
                <a:t>Euclid-6</a:t>
              </a:r>
            </a:p>
            <a:p>
              <a:r>
                <a:rPr lang="es-ES_tradnl" sz="1200" dirty="0" err="1">
                  <a:latin typeface="Bradley Hand" pitchFamily="2" charset="77"/>
                </a:rPr>
                <a:t>Integration</a:t>
              </a:r>
              <a:r>
                <a:rPr lang="es-ES_tradnl" sz="1200" dirty="0">
                  <a:latin typeface="Bradley Hand" pitchFamily="2" charset="77"/>
                </a:rPr>
                <a:t> of SOC SW </a:t>
              </a:r>
              <a:r>
                <a:rPr lang="es-ES_tradnl" sz="1200" dirty="0" err="1">
                  <a:latin typeface="Bradley Hand" pitchFamily="2" charset="77"/>
                </a:rPr>
                <a:t>tools</a:t>
              </a:r>
              <a:endParaRPr lang="es-ES_tradnl" sz="1200" dirty="0">
                <a:latin typeface="Bradley Hand" pitchFamily="2" charset="77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FAFE157-0F86-9248-BE37-0F846951C54B}"/>
              </a:ext>
            </a:extLst>
          </p:cNvPr>
          <p:cNvGrpSpPr/>
          <p:nvPr/>
        </p:nvGrpSpPr>
        <p:grpSpPr>
          <a:xfrm>
            <a:off x="1562392" y="3344511"/>
            <a:ext cx="1343025" cy="1352550"/>
            <a:chOff x="5951763" y="2543714"/>
            <a:chExt cx="1790700" cy="18034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EF23222-3131-014A-AEE2-C1FB4F03A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5951763" y="254371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86F2BF-9C6C-1241-A1EB-C2605862F3D8}"/>
                </a:ext>
              </a:extLst>
            </p:cNvPr>
            <p:cNvSpPr/>
            <p:nvPr/>
          </p:nvSpPr>
          <p:spPr>
            <a:xfrm>
              <a:off x="5974610" y="2612046"/>
              <a:ext cx="1711833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</a:rPr>
                <a:t>Euclid-7</a:t>
              </a:r>
            </a:p>
            <a:p>
              <a:r>
                <a:rPr lang="es-ES_tradnl" sz="1200" dirty="0">
                  <a:latin typeface="Bradley Hand" pitchFamily="2" charset="77"/>
                </a:rPr>
                <a:t>ESS </a:t>
              </a:r>
              <a:r>
                <a:rPr lang="es-ES_tradnl" sz="1200" dirty="0" err="1">
                  <a:latin typeface="Bradley Hand" pitchFamily="2" charset="77"/>
                </a:rPr>
                <a:t>from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dev</a:t>
              </a:r>
              <a:r>
                <a:rPr lang="es-ES_tradnl" sz="1200" dirty="0">
                  <a:latin typeface="Bradley Hand" pitchFamily="2" charset="77"/>
                </a:rPr>
                <a:t> to </a:t>
              </a:r>
              <a:r>
                <a:rPr lang="es-ES_tradnl" sz="1200" dirty="0" err="1">
                  <a:latin typeface="Bradley Hand" pitchFamily="2" charset="77"/>
                </a:rPr>
                <a:t>maintenance</a:t>
              </a:r>
              <a:endParaRPr lang="es-ES_tradnl" sz="1200" dirty="0">
                <a:latin typeface="Bradley Hand" pitchFamily="2" charset="77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439B0D-8159-CD4A-9A02-79B4D66FACD0}"/>
              </a:ext>
            </a:extLst>
          </p:cNvPr>
          <p:cNvGrpSpPr/>
          <p:nvPr/>
        </p:nvGrpSpPr>
        <p:grpSpPr>
          <a:xfrm rot="361871">
            <a:off x="3024201" y="4759883"/>
            <a:ext cx="1352550" cy="1352550"/>
            <a:chOff x="5782523" y="3182208"/>
            <a:chExt cx="1803400" cy="180340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D9E3B8A-8256-BE4A-882D-5820319D1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2523" y="3182208"/>
              <a:ext cx="18034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8C61719-760F-E040-BB0C-F54238E7AD64}"/>
                </a:ext>
              </a:extLst>
            </p:cNvPr>
            <p:cNvSpPr txBox="1"/>
            <p:nvPr/>
          </p:nvSpPr>
          <p:spPr>
            <a:xfrm rot="21240997">
              <a:off x="5851551" y="3600502"/>
              <a:ext cx="16468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ExoMars-2: </a:t>
              </a:r>
            </a:p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RISK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management</a:t>
              </a:r>
              <a:endParaRPr lang="es-ES_tradnl" sz="1200" dirty="0">
                <a:latin typeface="Bradley Hand" pitchFamily="2" charset="77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943BFA-D5CB-1E48-B182-8C22F736D58B}"/>
              </a:ext>
            </a:extLst>
          </p:cNvPr>
          <p:cNvGrpSpPr/>
          <p:nvPr/>
        </p:nvGrpSpPr>
        <p:grpSpPr>
          <a:xfrm>
            <a:off x="7553995" y="5015621"/>
            <a:ext cx="1378505" cy="1352550"/>
            <a:chOff x="8067178" y="2285974"/>
            <a:chExt cx="1838006" cy="180340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AF2FF8B-F6D9-B24A-9702-E69DFBD9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6878">
              <a:off x="8067178" y="2285974"/>
              <a:ext cx="17907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603390F-B1F0-FD4B-8E0F-EC1AE0A42A67}"/>
                </a:ext>
              </a:extLst>
            </p:cNvPr>
            <p:cNvSpPr txBox="1"/>
            <p:nvPr/>
          </p:nvSpPr>
          <p:spPr>
            <a:xfrm rot="21391046">
              <a:off x="8076875" y="2480291"/>
              <a:ext cx="182830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</a:rPr>
                <a:t>Euclid-4</a:t>
              </a:r>
            </a:p>
            <a:p>
              <a:r>
                <a:rPr lang="es-ES_tradnl" sz="1200" dirty="0" err="1">
                  <a:latin typeface="Bradley Hand" pitchFamily="2" charset="77"/>
                </a:rPr>
                <a:t>Semi-automated</a:t>
              </a:r>
              <a:r>
                <a:rPr lang="es-ES_tradnl" sz="1200" dirty="0">
                  <a:latin typeface="Bradley Hand" pitchFamily="2" charset="77"/>
                </a:rPr>
                <a:t> </a:t>
              </a:r>
              <a:r>
                <a:rPr lang="es-ES_tradnl" sz="1200" dirty="0" err="1">
                  <a:latin typeface="Bradley Hand" pitchFamily="2" charset="77"/>
                </a:rPr>
                <a:t>production</a:t>
              </a:r>
              <a:r>
                <a:rPr lang="es-ES_tradnl" sz="1200" dirty="0">
                  <a:latin typeface="Bradley Hand" pitchFamily="2" charset="77"/>
                </a:rPr>
                <a:t> of STP, STS, STR &amp; SRN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422C878-AA9D-844B-9961-2CA0ADA77BD5}"/>
              </a:ext>
            </a:extLst>
          </p:cNvPr>
          <p:cNvGrpSpPr/>
          <p:nvPr/>
        </p:nvGrpSpPr>
        <p:grpSpPr>
          <a:xfrm rot="361871">
            <a:off x="6117105" y="5002817"/>
            <a:ext cx="1352550" cy="1410089"/>
            <a:chOff x="5782523" y="3105489"/>
            <a:chExt cx="1803400" cy="188011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F37508D-62F2-8D4B-B2FA-6A2712B28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2523" y="3182208"/>
              <a:ext cx="18034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9879017-D1AC-F046-BCA3-96DC45D5925B}"/>
                </a:ext>
              </a:extLst>
            </p:cNvPr>
            <p:cNvSpPr txBox="1"/>
            <p:nvPr/>
          </p:nvSpPr>
          <p:spPr>
            <a:xfrm rot="21240997">
              <a:off x="5851416" y="3105489"/>
              <a:ext cx="1696205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ExoMars-1: 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Confluence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/JIRA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Documentation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preparation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for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Reviews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(CORR, NORR)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16DC66-C199-1F45-8AEB-0FF544D385EE}"/>
              </a:ext>
            </a:extLst>
          </p:cNvPr>
          <p:cNvGrpSpPr/>
          <p:nvPr/>
        </p:nvGrpSpPr>
        <p:grpSpPr>
          <a:xfrm rot="361871">
            <a:off x="168740" y="4833130"/>
            <a:ext cx="1352550" cy="1352550"/>
            <a:chOff x="5782523" y="3182208"/>
            <a:chExt cx="1803400" cy="1803400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29D4F22-E52A-FD45-9934-90C81AECD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2523" y="3182208"/>
              <a:ext cx="1803400" cy="180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2DB11E-35A4-B343-9169-49237FDD0D53}"/>
                </a:ext>
              </a:extLst>
            </p:cNvPr>
            <p:cNvSpPr txBox="1"/>
            <p:nvPr/>
          </p:nvSpPr>
          <p:spPr>
            <a:xfrm rot="21240997">
              <a:off x="5851551" y="3600502"/>
              <a:ext cx="16468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ExoMars-3: </a:t>
              </a:r>
            </a:p>
            <a:p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Tidy</a:t>
              </a:r>
              <a:r>
                <a:rPr lang="es-ES_tradnl" sz="1200" dirty="0">
                  <a:latin typeface="Bradley Hand" pitchFamily="2" charset="77"/>
                  <a:cs typeface="Apple Chancery" panose="03020702040506060504" pitchFamily="66" charset="-79"/>
                </a:rPr>
                <a:t> up </a:t>
              </a:r>
              <a:r>
                <a:rPr lang="es-ES_tradnl" sz="1200" dirty="0" err="1">
                  <a:latin typeface="Bradley Hand" pitchFamily="2" charset="77"/>
                  <a:cs typeface="Apple Chancery" panose="03020702040506060504" pitchFamily="66" charset="-79"/>
                </a:rPr>
                <a:t>documentation</a:t>
              </a:r>
              <a:endParaRPr lang="es-ES_tradnl" sz="1200" dirty="0">
                <a:latin typeface="Bradley Hand" pitchFamily="2" charset="77"/>
                <a:cs typeface="Apple Chancery" panose="03020702040506060504" pitchFamily="66" charset="-79"/>
              </a:endParaRPr>
            </a:p>
          </p:txBody>
        </p:sp>
      </p:grpSp>
      <p:sp>
        <p:nvSpPr>
          <p:cNvPr id="85" name="Title 1"/>
          <p:cNvSpPr txBox="1">
            <a:spLocks/>
          </p:cNvSpPr>
          <p:nvPr/>
        </p:nvSpPr>
        <p:spPr>
          <a:xfrm>
            <a:off x="710213" y="203622"/>
            <a:ext cx="6184201" cy="8018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b="1" kern="0" dirty="0"/>
              <a:t>PA Support: Projects case: (e.g. BepiColombo, Euclid, </a:t>
            </a:r>
            <a:r>
              <a:rPr lang="en-GB" b="1" kern="0" dirty="0" err="1"/>
              <a:t>Exomars</a:t>
            </a:r>
            <a:r>
              <a:rPr lang="en-GB" b="1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32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schemas.microsoft.com/office/2006/metadata/properties"/>
    <ds:schemaRef ds:uri="f2760952-b3bb-408f-ace6-eb1e07642b86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</Template>
  <TotalTime>20</TotalTime>
  <Words>937</Words>
  <Application>Microsoft Macintosh PowerPoint</Application>
  <PresentationFormat>On-screen Show (4:3)</PresentationFormat>
  <Paragraphs>214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</vt:lpstr>
      <vt:lpstr>Calibri</vt:lpstr>
      <vt:lpstr>HELVETICA</vt:lpstr>
      <vt:lpstr>Segoe Print</vt:lpstr>
      <vt:lpstr>Verdana</vt:lpstr>
      <vt:lpstr>Wingdings</vt:lpstr>
      <vt:lpstr>NEW ESA Presentation</vt:lpstr>
      <vt:lpstr>ESA Presentation</vt:lpstr>
      <vt:lpstr>Product Assurance at ESAC  Introducing the SCI-SX PA Team</vt:lpstr>
      <vt:lpstr>Scope of Quality Assurance vs Product Assurance</vt:lpstr>
      <vt:lpstr>PowerPoint Presentation</vt:lpstr>
      <vt:lpstr>PowerPoint Presentation</vt:lpstr>
      <vt:lpstr>SCI-OS PA General Activities</vt:lpstr>
      <vt:lpstr>SCIO-SX PA Evolution</vt:lpstr>
      <vt:lpstr>PA Support: ESDC Case</vt:lpstr>
      <vt:lpstr>PA Support: Cross-mission case</vt:lpstr>
      <vt:lpstr>PowerPoint Presentation</vt:lpstr>
      <vt:lpstr>PA - Some myths and facts</vt:lpstr>
      <vt:lpstr>PowerPoint Presentation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Manrico Fedi</dc:creator>
  <cp:keywords/>
  <dc:description/>
  <cp:lastModifiedBy>Silvia De Castro</cp:lastModifiedBy>
  <cp:revision>169</cp:revision>
  <cp:lastPrinted>2008-08-26T16:26:23Z</cp:lastPrinted>
  <dcterms:created xsi:type="dcterms:W3CDTF">2016-09-15T12:01:37Z</dcterms:created>
  <dcterms:modified xsi:type="dcterms:W3CDTF">2021-03-17T10:47:02Z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Manrico Fedi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2018-08-28T22:00:00Z</vt:filetime>
  </property>
  <property fmtid="{D5CDD505-2E9C-101B-9397-08002B2CF9AE}" pid="30" name="Organisational_x0020_entity">
    <vt:lpwstr/>
  </property>
</Properties>
</file>