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87" r:id="rId2"/>
  </p:sldMasterIdLst>
  <p:sldIdLst>
    <p:sldId id="256" r:id="rId3"/>
    <p:sldId id="553" r:id="rId4"/>
    <p:sldId id="257" r:id="rId5"/>
    <p:sldId id="551" r:id="rId6"/>
    <p:sldId id="277" r:id="rId7"/>
    <p:sldId id="278" r:id="rId8"/>
    <p:sldId id="286" r:id="rId9"/>
    <p:sldId id="552" r:id="rId10"/>
    <p:sldId id="283" r:id="rId11"/>
    <p:sldId id="282" r:id="rId12"/>
    <p:sldId id="284" r:id="rId13"/>
    <p:sldId id="276" r:id="rId1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C28D5-B88C-40FB-877E-03A2915EF797}" v="215" dt="2024-11-05T15:59:59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3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 Jansen" userId="b22bc58a59106321" providerId="LiveId" clId="{BBCC28D5-B88C-40FB-877E-03A2915EF797}"/>
    <pc:docChg chg="undo custSel addSld delSld modSld sldOrd">
      <pc:chgData name="Fred Jansen" userId="b22bc58a59106321" providerId="LiveId" clId="{BBCC28D5-B88C-40FB-877E-03A2915EF797}" dt="2024-11-11T12:46:20.280" v="4550"/>
      <pc:docMkLst>
        <pc:docMk/>
      </pc:docMkLst>
      <pc:sldChg chg="addSp delSp modSp mod modAnim">
        <pc:chgData name="Fred Jansen" userId="b22bc58a59106321" providerId="LiveId" clId="{BBCC28D5-B88C-40FB-877E-03A2915EF797}" dt="2024-10-21T10:48:20.538" v="44" actId="20577"/>
        <pc:sldMkLst>
          <pc:docMk/>
          <pc:sldMk cId="105407302" sldId="256"/>
        </pc:sldMkLst>
        <pc:spChg chg="mod">
          <ac:chgData name="Fred Jansen" userId="b22bc58a59106321" providerId="LiveId" clId="{BBCC28D5-B88C-40FB-877E-03A2915EF797}" dt="2024-10-21T10:44:33.135" v="10" actId="27636"/>
          <ac:spMkLst>
            <pc:docMk/>
            <pc:sldMk cId="105407302" sldId="256"/>
            <ac:spMk id="2" creationId="{A2FAAD6C-7880-4444-AE69-A07BEA702D30}"/>
          </ac:spMkLst>
        </pc:spChg>
        <pc:spChg chg="mod">
          <ac:chgData name="Fred Jansen" userId="b22bc58a59106321" providerId="LiveId" clId="{BBCC28D5-B88C-40FB-877E-03A2915EF797}" dt="2024-10-21T10:48:20.538" v="44" actId="20577"/>
          <ac:spMkLst>
            <pc:docMk/>
            <pc:sldMk cId="105407302" sldId="256"/>
            <ac:spMk id="3" creationId="{80F3C476-B7B2-45DB-87ED-6B6A418E4FD6}"/>
          </ac:spMkLst>
        </pc:spChg>
        <pc:picChg chg="del">
          <ac:chgData name="Fred Jansen" userId="b22bc58a59106321" providerId="LiveId" clId="{BBCC28D5-B88C-40FB-877E-03A2915EF797}" dt="2024-10-21T10:36:43.569" v="0" actId="478"/>
          <ac:picMkLst>
            <pc:docMk/>
            <pc:sldMk cId="105407302" sldId="256"/>
            <ac:picMk id="4" creationId="{8A0CED2E-2D31-4A1C-90EE-C2BF8487B4E9}"/>
          </ac:picMkLst>
        </pc:picChg>
        <pc:picChg chg="add del mod">
          <ac:chgData name="Fred Jansen" userId="b22bc58a59106321" providerId="LiveId" clId="{BBCC28D5-B88C-40FB-877E-03A2915EF797}" dt="2024-10-21T10:37:13.592" v="5" actId="478"/>
          <ac:picMkLst>
            <pc:docMk/>
            <pc:sldMk cId="105407302" sldId="256"/>
            <ac:picMk id="6" creationId="{01AB3917-DCC5-654A-FBF0-A1232BB97257}"/>
          </ac:picMkLst>
        </pc:picChg>
        <pc:picChg chg="add mod">
          <ac:chgData name="Fred Jansen" userId="b22bc58a59106321" providerId="LiveId" clId="{BBCC28D5-B88C-40FB-877E-03A2915EF797}" dt="2024-10-21T10:37:57.026" v="7" actId="1076"/>
          <ac:picMkLst>
            <pc:docMk/>
            <pc:sldMk cId="105407302" sldId="256"/>
            <ac:picMk id="8" creationId="{08241C3C-E067-DAE0-5AC5-4EB4A23DFD91}"/>
          </ac:picMkLst>
        </pc:picChg>
      </pc:sldChg>
      <pc:sldChg chg="modSp mod">
        <pc:chgData name="Fred Jansen" userId="b22bc58a59106321" providerId="LiveId" clId="{BBCC28D5-B88C-40FB-877E-03A2915EF797}" dt="2024-10-23T11:13:44.994" v="2550" actId="20577"/>
        <pc:sldMkLst>
          <pc:docMk/>
          <pc:sldMk cId="237753165" sldId="257"/>
        </pc:sldMkLst>
        <pc:spChg chg="mod">
          <ac:chgData name="Fred Jansen" userId="b22bc58a59106321" providerId="LiveId" clId="{BBCC28D5-B88C-40FB-877E-03A2915EF797}" dt="2024-10-21T10:55:02.683" v="148" actId="207"/>
          <ac:spMkLst>
            <pc:docMk/>
            <pc:sldMk cId="237753165" sldId="257"/>
            <ac:spMk id="2" creationId="{D5A40765-ACD7-4B06-91C2-3EEDB859EB5A}"/>
          </ac:spMkLst>
        </pc:spChg>
        <pc:spChg chg="mod">
          <ac:chgData name="Fred Jansen" userId="b22bc58a59106321" providerId="LiveId" clId="{BBCC28D5-B88C-40FB-877E-03A2915EF797}" dt="2024-10-23T11:13:44.994" v="2550" actId="20577"/>
          <ac:spMkLst>
            <pc:docMk/>
            <pc:sldMk cId="237753165" sldId="257"/>
            <ac:spMk id="3" creationId="{9065D8A1-1488-4DFB-A916-9D2D7E1BC91F}"/>
          </ac:spMkLst>
        </pc:spChg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3636746191" sldId="258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1603058852" sldId="259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206034797" sldId="260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4043564446" sldId="261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162779023" sldId="262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2628261307" sldId="263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1909402155" sldId="264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2722410997" sldId="265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2990501475" sldId="266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1409107311" sldId="267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2287625750" sldId="268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1110588738" sldId="269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3334202814" sldId="271"/>
        </pc:sldMkLst>
      </pc:sldChg>
      <pc:sldChg chg="del ord">
        <pc:chgData name="Fred Jansen" userId="b22bc58a59106321" providerId="LiveId" clId="{BBCC28D5-B88C-40FB-877E-03A2915EF797}" dt="2024-11-11T12:46:10.909" v="4548" actId="47"/>
        <pc:sldMkLst>
          <pc:docMk/>
          <pc:sldMk cId="593260233" sldId="272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3233574109" sldId="273"/>
        </pc:sldMkLst>
      </pc:sldChg>
      <pc:sldChg chg="del">
        <pc:chgData name="Fred Jansen" userId="b22bc58a59106321" providerId="LiveId" clId="{BBCC28D5-B88C-40FB-877E-03A2915EF797}" dt="2024-10-21T10:55:50.635" v="152" actId="47"/>
        <pc:sldMkLst>
          <pc:docMk/>
          <pc:sldMk cId="1477057680" sldId="274"/>
        </pc:sldMkLst>
      </pc:sldChg>
      <pc:sldChg chg="delSp modSp new del mod ord">
        <pc:chgData name="Fred Jansen" userId="b22bc58a59106321" providerId="LiveId" clId="{BBCC28D5-B88C-40FB-877E-03A2915EF797}" dt="2024-10-29T10:24:43.529" v="3290" actId="47"/>
        <pc:sldMkLst>
          <pc:docMk/>
          <pc:sldMk cId="851711564" sldId="275"/>
        </pc:sldMkLst>
        <pc:spChg chg="del">
          <ac:chgData name="Fred Jansen" userId="b22bc58a59106321" providerId="LiveId" clId="{BBCC28D5-B88C-40FB-877E-03A2915EF797}" dt="2024-10-21T10:50:21.299" v="46" actId="478"/>
          <ac:spMkLst>
            <pc:docMk/>
            <pc:sldMk cId="851711564" sldId="275"/>
            <ac:spMk id="2" creationId="{37B3CBE1-4592-F65E-5129-67C87AAF1F94}"/>
          </ac:spMkLst>
        </pc:spChg>
        <pc:spChg chg="mod">
          <ac:chgData name="Fred Jansen" userId="b22bc58a59106321" providerId="LiveId" clId="{BBCC28D5-B88C-40FB-877E-03A2915EF797}" dt="2024-10-21T10:52:39.405" v="79" actId="403"/>
          <ac:spMkLst>
            <pc:docMk/>
            <pc:sldMk cId="851711564" sldId="275"/>
            <ac:spMk id="3" creationId="{F1F65D49-91F8-742E-FFA6-74A39AD65780}"/>
          </ac:spMkLst>
        </pc:spChg>
      </pc:sldChg>
      <pc:sldChg chg="add">
        <pc:chgData name="Fred Jansen" userId="b22bc58a59106321" providerId="LiveId" clId="{BBCC28D5-B88C-40FB-877E-03A2915EF797}" dt="2024-10-21T10:52:58.671" v="80" actId="2890"/>
        <pc:sldMkLst>
          <pc:docMk/>
          <pc:sldMk cId="544550776" sldId="276"/>
        </pc:sldMkLst>
      </pc:sldChg>
      <pc:sldChg chg="modSp add mod">
        <pc:chgData name="Fred Jansen" userId="b22bc58a59106321" providerId="LiveId" clId="{BBCC28D5-B88C-40FB-877E-03A2915EF797}" dt="2024-10-21T14:31:32.557" v="2462" actId="20577"/>
        <pc:sldMkLst>
          <pc:docMk/>
          <pc:sldMk cId="1912116012" sldId="277"/>
        </pc:sldMkLst>
        <pc:spChg chg="mod">
          <ac:chgData name="Fred Jansen" userId="b22bc58a59106321" providerId="LiveId" clId="{BBCC28D5-B88C-40FB-877E-03A2915EF797}" dt="2024-10-21T10:59:13.315" v="266" actId="20577"/>
          <ac:spMkLst>
            <pc:docMk/>
            <pc:sldMk cId="1912116012" sldId="277"/>
            <ac:spMk id="2" creationId="{C7E1A569-0266-484A-C203-DED671FC7BB1}"/>
          </ac:spMkLst>
        </pc:spChg>
        <pc:spChg chg="mod">
          <ac:chgData name="Fred Jansen" userId="b22bc58a59106321" providerId="LiveId" clId="{BBCC28D5-B88C-40FB-877E-03A2915EF797}" dt="2024-10-21T14:31:32.557" v="2462" actId="20577"/>
          <ac:spMkLst>
            <pc:docMk/>
            <pc:sldMk cId="1912116012" sldId="277"/>
            <ac:spMk id="3" creationId="{7318B9F2-CAAB-C3C4-3215-9E91A190F774}"/>
          </ac:spMkLst>
        </pc:spChg>
      </pc:sldChg>
      <pc:sldChg chg="modSp add mod">
        <pc:chgData name="Fred Jansen" userId="b22bc58a59106321" providerId="LiveId" clId="{BBCC28D5-B88C-40FB-877E-03A2915EF797}" dt="2024-10-23T11:29:01.478" v="3289" actId="20577"/>
        <pc:sldMkLst>
          <pc:docMk/>
          <pc:sldMk cId="3661901011" sldId="278"/>
        </pc:sldMkLst>
        <pc:spChg chg="mod">
          <ac:chgData name="Fred Jansen" userId="b22bc58a59106321" providerId="LiveId" clId="{BBCC28D5-B88C-40FB-877E-03A2915EF797}" dt="2024-10-21T10:56:37.734" v="223" actId="20577"/>
          <ac:spMkLst>
            <pc:docMk/>
            <pc:sldMk cId="3661901011" sldId="278"/>
            <ac:spMk id="2" creationId="{74D6307E-7B21-ACCC-3CBD-A54F409BCC93}"/>
          </ac:spMkLst>
        </pc:spChg>
        <pc:spChg chg="mod">
          <ac:chgData name="Fred Jansen" userId="b22bc58a59106321" providerId="LiveId" clId="{BBCC28D5-B88C-40FB-877E-03A2915EF797}" dt="2024-10-23T11:29:01.478" v="3289" actId="20577"/>
          <ac:spMkLst>
            <pc:docMk/>
            <pc:sldMk cId="3661901011" sldId="278"/>
            <ac:spMk id="3" creationId="{513601B7-6143-14C0-F83B-B13AB2CB86D0}"/>
          </ac:spMkLst>
        </pc:spChg>
      </pc:sldChg>
      <pc:sldChg chg="modSp add del mod">
        <pc:chgData name="Fred Jansen" userId="b22bc58a59106321" providerId="LiveId" clId="{BBCC28D5-B88C-40FB-877E-03A2915EF797}" dt="2024-11-01T10:53:49.533" v="3892" actId="2696"/>
        <pc:sldMkLst>
          <pc:docMk/>
          <pc:sldMk cId="513983090" sldId="279"/>
        </pc:sldMkLst>
        <pc:spChg chg="mod">
          <ac:chgData name="Fred Jansen" userId="b22bc58a59106321" providerId="LiveId" clId="{BBCC28D5-B88C-40FB-877E-03A2915EF797}" dt="2024-10-21T10:59:04.746" v="264" actId="20577"/>
          <ac:spMkLst>
            <pc:docMk/>
            <pc:sldMk cId="513983090" sldId="279"/>
            <ac:spMk id="2" creationId="{CFE4B6EA-3C47-F79C-C742-A1DF718B3EF2}"/>
          </ac:spMkLst>
        </pc:spChg>
      </pc:sldChg>
      <pc:sldChg chg="modSp add del mod ord">
        <pc:chgData name="Fred Jansen" userId="b22bc58a59106321" providerId="LiveId" clId="{BBCC28D5-B88C-40FB-877E-03A2915EF797}" dt="2024-11-05T15:04:12.267" v="4517" actId="47"/>
        <pc:sldMkLst>
          <pc:docMk/>
          <pc:sldMk cId="3230624146" sldId="280"/>
        </pc:sldMkLst>
        <pc:spChg chg="mod">
          <ac:chgData name="Fred Jansen" userId="b22bc58a59106321" providerId="LiveId" clId="{BBCC28D5-B88C-40FB-877E-03A2915EF797}" dt="2024-10-21T11:00:15.607" v="315" actId="20577"/>
          <ac:spMkLst>
            <pc:docMk/>
            <pc:sldMk cId="3230624146" sldId="280"/>
            <ac:spMk id="2" creationId="{3ACEAC46-D085-ED72-425E-0A665B50E15F}"/>
          </ac:spMkLst>
        </pc:spChg>
      </pc:sldChg>
      <pc:sldChg chg="new del">
        <pc:chgData name="Fred Jansen" userId="b22bc58a59106321" providerId="LiveId" clId="{BBCC28D5-B88C-40FB-877E-03A2915EF797}" dt="2024-10-21T10:59:47.135" v="271" actId="47"/>
        <pc:sldMkLst>
          <pc:docMk/>
          <pc:sldMk cId="3850757775" sldId="281"/>
        </pc:sldMkLst>
      </pc:sldChg>
      <pc:sldChg chg="addSp delSp modSp add mod ord modAnim">
        <pc:chgData name="Fred Jansen" userId="b22bc58a59106321" providerId="LiveId" clId="{BBCC28D5-B88C-40FB-877E-03A2915EF797}" dt="2024-11-05T15:53:17.467" v="4540"/>
        <pc:sldMkLst>
          <pc:docMk/>
          <pc:sldMk cId="3038012547" sldId="282"/>
        </pc:sldMkLst>
        <pc:spChg chg="mod">
          <ac:chgData name="Fred Jansen" userId="b22bc58a59106321" providerId="LiveId" clId="{BBCC28D5-B88C-40FB-877E-03A2915EF797}" dt="2024-10-21T11:00:54.401" v="380" actId="20577"/>
          <ac:spMkLst>
            <pc:docMk/>
            <pc:sldMk cId="3038012547" sldId="282"/>
            <ac:spMk id="2" creationId="{3DB8468B-447E-88C0-3289-57A6B2E60701}"/>
          </ac:spMkLst>
        </pc:spChg>
        <pc:spChg chg="del">
          <ac:chgData name="Fred Jansen" userId="b22bc58a59106321" providerId="LiveId" clId="{BBCC28D5-B88C-40FB-877E-03A2915EF797}" dt="2024-11-05T15:44:32.324" v="4518"/>
          <ac:spMkLst>
            <pc:docMk/>
            <pc:sldMk cId="3038012547" sldId="282"/>
            <ac:spMk id="3" creationId="{FE9A0CBF-2AF4-18CD-F886-F3276AD2D1AE}"/>
          </ac:spMkLst>
        </pc:spChg>
        <pc:picChg chg="add mod">
          <ac:chgData name="Fred Jansen" userId="b22bc58a59106321" providerId="LiveId" clId="{BBCC28D5-B88C-40FB-877E-03A2915EF797}" dt="2024-11-05T15:45:01.413" v="4523" actId="14100"/>
          <ac:picMkLst>
            <pc:docMk/>
            <pc:sldMk cId="3038012547" sldId="282"/>
            <ac:picMk id="5" creationId="{73EEA8C0-C18F-008D-3C09-9D8ABAB7EAD7}"/>
          </ac:picMkLst>
        </pc:picChg>
        <pc:picChg chg="add mod">
          <ac:chgData name="Fred Jansen" userId="b22bc58a59106321" providerId="LiveId" clId="{BBCC28D5-B88C-40FB-877E-03A2915EF797}" dt="2024-11-05T15:51:19.993" v="4531" actId="14100"/>
          <ac:picMkLst>
            <pc:docMk/>
            <pc:sldMk cId="3038012547" sldId="282"/>
            <ac:picMk id="7" creationId="{77ED281E-C803-BB85-FBCB-D64556E2DA1A}"/>
          </ac:picMkLst>
        </pc:picChg>
        <pc:picChg chg="add mod">
          <ac:chgData name="Fred Jansen" userId="b22bc58a59106321" providerId="LiveId" clId="{BBCC28D5-B88C-40FB-877E-03A2915EF797}" dt="2024-11-05T15:52:24.813" v="4538" actId="14100"/>
          <ac:picMkLst>
            <pc:docMk/>
            <pc:sldMk cId="3038012547" sldId="282"/>
            <ac:picMk id="9" creationId="{8A4FD471-185A-763C-1B33-03BED3453295}"/>
          </ac:picMkLst>
        </pc:picChg>
      </pc:sldChg>
      <pc:sldChg chg="addSp delSp modSp add mod modAnim">
        <pc:chgData name="Fred Jansen" userId="b22bc58a59106321" providerId="LiveId" clId="{BBCC28D5-B88C-40FB-877E-03A2915EF797}" dt="2024-11-04T15:15:18.863" v="4515"/>
        <pc:sldMkLst>
          <pc:docMk/>
          <pc:sldMk cId="3335272129" sldId="283"/>
        </pc:sldMkLst>
        <pc:spChg chg="mod">
          <ac:chgData name="Fred Jansen" userId="b22bc58a59106321" providerId="LiveId" clId="{BBCC28D5-B88C-40FB-877E-03A2915EF797}" dt="2024-10-21T11:00:35.950" v="342" actId="20577"/>
          <ac:spMkLst>
            <pc:docMk/>
            <pc:sldMk cId="3335272129" sldId="283"/>
            <ac:spMk id="2" creationId="{2D12C07C-CF7A-7091-55C2-BED232586F4A}"/>
          </ac:spMkLst>
        </pc:spChg>
        <pc:spChg chg="mod">
          <ac:chgData name="Fred Jansen" userId="b22bc58a59106321" providerId="LiveId" clId="{BBCC28D5-B88C-40FB-877E-03A2915EF797}" dt="2024-11-04T15:12:24.483" v="4508" actId="20577"/>
          <ac:spMkLst>
            <pc:docMk/>
            <pc:sldMk cId="3335272129" sldId="283"/>
            <ac:spMk id="3" creationId="{B13A4AEC-B22B-AB39-A1A4-319BE9BC221E}"/>
          </ac:spMkLst>
        </pc:spChg>
        <pc:picChg chg="add mod">
          <ac:chgData name="Fred Jansen" userId="b22bc58a59106321" providerId="LiveId" clId="{BBCC28D5-B88C-40FB-877E-03A2915EF797}" dt="2024-11-04T15:05:46.890" v="4449" actId="1076"/>
          <ac:picMkLst>
            <pc:docMk/>
            <pc:sldMk cId="3335272129" sldId="283"/>
            <ac:picMk id="5" creationId="{0CF10D85-228B-AB1A-9006-C8446D06C7D5}"/>
          </ac:picMkLst>
        </pc:picChg>
        <pc:picChg chg="add del mod">
          <ac:chgData name="Fred Jansen" userId="b22bc58a59106321" providerId="LiveId" clId="{BBCC28D5-B88C-40FB-877E-03A2915EF797}" dt="2024-11-01T11:40:24.550" v="4126" actId="21"/>
          <ac:picMkLst>
            <pc:docMk/>
            <pc:sldMk cId="3335272129" sldId="283"/>
            <ac:picMk id="5" creationId="{7A49317F-3CAC-50BF-DE41-455916A08D44}"/>
          </ac:picMkLst>
        </pc:picChg>
        <pc:picChg chg="add mod">
          <ac:chgData name="Fred Jansen" userId="b22bc58a59106321" providerId="LiveId" clId="{BBCC28D5-B88C-40FB-877E-03A2915EF797}" dt="2024-11-01T11:44:28.590" v="4131" actId="1076"/>
          <ac:picMkLst>
            <pc:docMk/>
            <pc:sldMk cId="3335272129" sldId="283"/>
            <ac:picMk id="7" creationId="{20B69A33-9C42-B660-4B45-198D6D2F64D7}"/>
          </ac:picMkLst>
        </pc:picChg>
        <pc:picChg chg="add mod">
          <ac:chgData name="Fred Jansen" userId="b22bc58a59106321" providerId="LiveId" clId="{BBCC28D5-B88C-40FB-877E-03A2915EF797}" dt="2024-11-04T15:08:47.482" v="4489" actId="1076"/>
          <ac:picMkLst>
            <pc:docMk/>
            <pc:sldMk cId="3335272129" sldId="283"/>
            <ac:picMk id="8" creationId="{FED608A4-DCE0-1B1F-6A66-69B77DD32347}"/>
          </ac:picMkLst>
        </pc:picChg>
        <pc:picChg chg="add del mod">
          <ac:chgData name="Fred Jansen" userId="b22bc58a59106321" providerId="LiveId" clId="{BBCC28D5-B88C-40FB-877E-03A2915EF797}" dt="2024-11-04T15:05:09.736" v="4443" actId="478"/>
          <ac:picMkLst>
            <pc:docMk/>
            <pc:sldMk cId="3335272129" sldId="283"/>
            <ac:picMk id="9" creationId="{9B0C87CB-D222-6A8C-B2C8-EA161BD3D619}"/>
          </ac:picMkLst>
        </pc:picChg>
        <pc:picChg chg="add mod">
          <ac:chgData name="Fred Jansen" userId="b22bc58a59106321" providerId="LiveId" clId="{BBCC28D5-B88C-40FB-877E-03A2915EF797}" dt="2024-11-04T15:09:31.113" v="4497" actId="14100"/>
          <ac:picMkLst>
            <pc:docMk/>
            <pc:sldMk cId="3335272129" sldId="283"/>
            <ac:picMk id="11" creationId="{752C2D61-FBE7-9371-5F65-8F24F38FB902}"/>
          </ac:picMkLst>
        </pc:picChg>
        <pc:picChg chg="add mod">
          <ac:chgData name="Fred Jansen" userId="b22bc58a59106321" providerId="LiveId" clId="{BBCC28D5-B88C-40FB-877E-03A2915EF797}" dt="2024-11-04T15:10:14.474" v="4505" actId="14100"/>
          <ac:picMkLst>
            <pc:docMk/>
            <pc:sldMk cId="3335272129" sldId="283"/>
            <ac:picMk id="13" creationId="{030399B9-613A-01FF-A237-0AF3205B4601}"/>
          </ac:picMkLst>
        </pc:picChg>
        <pc:picChg chg="add mod">
          <ac:chgData name="Fred Jansen" userId="b22bc58a59106321" providerId="LiveId" clId="{BBCC28D5-B88C-40FB-877E-03A2915EF797}" dt="2024-11-04T15:13:59.895" v="4514" actId="14100"/>
          <ac:picMkLst>
            <pc:docMk/>
            <pc:sldMk cId="3335272129" sldId="283"/>
            <ac:picMk id="15" creationId="{D3C5A1E1-D896-4D8E-F316-A212902A4EC3}"/>
          </ac:picMkLst>
        </pc:picChg>
      </pc:sldChg>
      <pc:sldChg chg="addSp delSp modSp add mod delAnim modAnim">
        <pc:chgData name="Fred Jansen" userId="b22bc58a59106321" providerId="LiveId" clId="{BBCC28D5-B88C-40FB-877E-03A2915EF797}" dt="2024-11-04T12:43:44.675" v="4441"/>
        <pc:sldMkLst>
          <pc:docMk/>
          <pc:sldMk cId="1578141152" sldId="284"/>
        </pc:sldMkLst>
        <pc:spChg chg="mod">
          <ac:chgData name="Fred Jansen" userId="b22bc58a59106321" providerId="LiveId" clId="{BBCC28D5-B88C-40FB-877E-03A2915EF797}" dt="2024-10-21T11:01:21.828" v="411" actId="20577"/>
          <ac:spMkLst>
            <pc:docMk/>
            <pc:sldMk cId="1578141152" sldId="284"/>
            <ac:spMk id="2" creationId="{8A6115E5-BC0E-F8E6-F55C-D9C702FAAA7E}"/>
          </ac:spMkLst>
        </pc:spChg>
        <pc:spChg chg="mod">
          <ac:chgData name="Fred Jansen" userId="b22bc58a59106321" providerId="LiveId" clId="{BBCC28D5-B88C-40FB-877E-03A2915EF797}" dt="2024-11-04T12:24:39.750" v="4354" actId="20577"/>
          <ac:spMkLst>
            <pc:docMk/>
            <pc:sldMk cId="1578141152" sldId="284"/>
            <ac:spMk id="3" creationId="{0A2E7B13-C4C5-A027-47AD-B4E51EBB02FB}"/>
          </ac:spMkLst>
        </pc:spChg>
        <pc:picChg chg="add del mod">
          <ac:chgData name="Fred Jansen" userId="b22bc58a59106321" providerId="LiveId" clId="{BBCC28D5-B88C-40FB-877E-03A2915EF797}" dt="2024-11-04T12:31:46.361" v="4380" actId="478"/>
          <ac:picMkLst>
            <pc:docMk/>
            <pc:sldMk cId="1578141152" sldId="284"/>
            <ac:picMk id="5" creationId="{8A5134D2-9A01-827D-5985-FD47778A63CD}"/>
          </ac:picMkLst>
        </pc:picChg>
        <pc:picChg chg="add del mod">
          <ac:chgData name="Fred Jansen" userId="b22bc58a59106321" providerId="LiveId" clId="{BBCC28D5-B88C-40FB-877E-03A2915EF797}" dt="2024-11-04T12:31:35.548" v="4379" actId="478"/>
          <ac:picMkLst>
            <pc:docMk/>
            <pc:sldMk cId="1578141152" sldId="284"/>
            <ac:picMk id="7" creationId="{EEBC532F-B249-4300-BAED-0AEAFA0A005D}"/>
          </ac:picMkLst>
        </pc:picChg>
        <pc:picChg chg="add mod">
          <ac:chgData name="Fred Jansen" userId="b22bc58a59106321" providerId="LiveId" clId="{BBCC28D5-B88C-40FB-877E-03A2915EF797}" dt="2024-11-04T12:32:45.683" v="4390" actId="1076"/>
          <ac:picMkLst>
            <pc:docMk/>
            <pc:sldMk cId="1578141152" sldId="284"/>
            <ac:picMk id="9" creationId="{037577DD-3809-33E2-5D6C-3108B57B4DBB}"/>
          </ac:picMkLst>
        </pc:picChg>
        <pc:picChg chg="add mod">
          <ac:chgData name="Fred Jansen" userId="b22bc58a59106321" providerId="LiveId" clId="{BBCC28D5-B88C-40FB-877E-03A2915EF797}" dt="2024-11-04T12:33:24.421" v="4398" actId="1076"/>
          <ac:picMkLst>
            <pc:docMk/>
            <pc:sldMk cId="1578141152" sldId="284"/>
            <ac:picMk id="11" creationId="{B38E9154-FDFB-9BD1-D3C8-DA0044D98E1A}"/>
          </ac:picMkLst>
        </pc:picChg>
        <pc:picChg chg="add mod">
          <ac:chgData name="Fred Jansen" userId="b22bc58a59106321" providerId="LiveId" clId="{BBCC28D5-B88C-40FB-877E-03A2915EF797}" dt="2024-11-04T12:34:18.805" v="4406" actId="1076"/>
          <ac:picMkLst>
            <pc:docMk/>
            <pc:sldMk cId="1578141152" sldId="284"/>
            <ac:picMk id="13" creationId="{08CF28EB-2CD2-5BDB-3246-2D48934EE333}"/>
          </ac:picMkLst>
        </pc:picChg>
        <pc:picChg chg="add mod">
          <ac:chgData name="Fred Jansen" userId="b22bc58a59106321" providerId="LiveId" clId="{BBCC28D5-B88C-40FB-877E-03A2915EF797}" dt="2024-11-04T12:36:45.990" v="4412" actId="962"/>
          <ac:picMkLst>
            <pc:docMk/>
            <pc:sldMk cId="1578141152" sldId="284"/>
            <ac:picMk id="15" creationId="{7E173526-6B11-1FBC-22EE-EB9FA22D108A}"/>
          </ac:picMkLst>
        </pc:picChg>
        <pc:picChg chg="add mod">
          <ac:chgData name="Fred Jansen" userId="b22bc58a59106321" providerId="LiveId" clId="{BBCC28D5-B88C-40FB-877E-03A2915EF797}" dt="2024-11-04T12:37:08.887" v="4417" actId="962"/>
          <ac:picMkLst>
            <pc:docMk/>
            <pc:sldMk cId="1578141152" sldId="284"/>
            <ac:picMk id="17" creationId="{110118F1-D4BA-7AC6-D888-86F14403B6E0}"/>
          </ac:picMkLst>
        </pc:picChg>
        <pc:picChg chg="add mod">
          <ac:chgData name="Fred Jansen" userId="b22bc58a59106321" providerId="LiveId" clId="{BBCC28D5-B88C-40FB-877E-03A2915EF797}" dt="2024-11-04T12:43:33.498" v="4440" actId="14100"/>
          <ac:picMkLst>
            <pc:docMk/>
            <pc:sldMk cId="1578141152" sldId="284"/>
            <ac:picMk id="19" creationId="{E5D11511-52BC-A997-D731-251F987A9904}"/>
          </ac:picMkLst>
        </pc:picChg>
        <pc:picChg chg="add mod">
          <ac:chgData name="Fred Jansen" userId="b22bc58a59106321" providerId="LiveId" clId="{BBCC28D5-B88C-40FB-877E-03A2915EF797}" dt="2024-11-04T12:38:43.943" v="4429" actId="1076"/>
          <ac:picMkLst>
            <pc:docMk/>
            <pc:sldMk cId="1578141152" sldId="284"/>
            <ac:picMk id="21" creationId="{B5A9A364-6DB8-7AC7-3489-5E6F525210B6}"/>
          </ac:picMkLst>
        </pc:picChg>
        <pc:picChg chg="add mod">
          <ac:chgData name="Fred Jansen" userId="b22bc58a59106321" providerId="LiveId" clId="{BBCC28D5-B88C-40FB-877E-03A2915EF797}" dt="2024-11-04T12:43:28.784" v="4439" actId="14100"/>
          <ac:picMkLst>
            <pc:docMk/>
            <pc:sldMk cId="1578141152" sldId="284"/>
            <ac:picMk id="23" creationId="{02806EBA-20F8-72A4-96CC-64C34BD43A1D}"/>
          </ac:picMkLst>
        </pc:picChg>
      </pc:sldChg>
      <pc:sldChg chg="addSp modSp add del mod">
        <pc:chgData name="Fred Jansen" userId="b22bc58a59106321" providerId="LiveId" clId="{BBCC28D5-B88C-40FB-877E-03A2915EF797}" dt="2024-11-01T10:55:34.535" v="3893" actId="47"/>
        <pc:sldMkLst>
          <pc:docMk/>
          <pc:sldMk cId="1322271208" sldId="285"/>
        </pc:sldMkLst>
        <pc:picChg chg="add mod">
          <ac:chgData name="Fred Jansen" userId="b22bc58a59106321" providerId="LiveId" clId="{BBCC28D5-B88C-40FB-877E-03A2915EF797}" dt="2024-10-21T12:39:52.967" v="484" actId="1076"/>
          <ac:picMkLst>
            <pc:docMk/>
            <pc:sldMk cId="1322271208" sldId="285"/>
            <ac:picMk id="5" creationId="{68838180-4AFD-5E19-A479-3A47CC59CC5B}"/>
          </ac:picMkLst>
        </pc:picChg>
      </pc:sldChg>
      <pc:sldChg chg="addSp modSp add mod modAnim">
        <pc:chgData name="Fred Jansen" userId="b22bc58a59106321" providerId="LiveId" clId="{BBCC28D5-B88C-40FB-877E-03A2915EF797}" dt="2024-11-01T11:27:11.296" v="3933" actId="20577"/>
        <pc:sldMkLst>
          <pc:docMk/>
          <pc:sldMk cId="912881588" sldId="286"/>
        </pc:sldMkLst>
        <pc:spChg chg="mod">
          <ac:chgData name="Fred Jansen" userId="b22bc58a59106321" providerId="LiveId" clId="{BBCC28D5-B88C-40FB-877E-03A2915EF797}" dt="2024-11-01T11:27:11.296" v="3933" actId="20577"/>
          <ac:spMkLst>
            <pc:docMk/>
            <pc:sldMk cId="912881588" sldId="286"/>
            <ac:spMk id="3" creationId="{1FFFE85D-6908-AC8D-912F-3EA2BB65AFB9}"/>
          </ac:spMkLst>
        </pc:spChg>
        <pc:picChg chg="add mod">
          <ac:chgData name="Fred Jansen" userId="b22bc58a59106321" providerId="LiveId" clId="{BBCC28D5-B88C-40FB-877E-03A2915EF797}" dt="2024-11-01T10:53:22.428" v="3890" actId="14100"/>
          <ac:picMkLst>
            <pc:docMk/>
            <pc:sldMk cId="912881588" sldId="286"/>
            <ac:picMk id="4" creationId="{5FCFAE28-7FFA-81A5-C154-D3D4CB26325E}"/>
          </ac:picMkLst>
        </pc:picChg>
        <pc:picChg chg="add mod">
          <ac:chgData name="Fred Jansen" userId="b22bc58a59106321" providerId="LiveId" clId="{BBCC28D5-B88C-40FB-877E-03A2915EF797}" dt="2024-10-21T12:41:45.800" v="487" actId="1076"/>
          <ac:picMkLst>
            <pc:docMk/>
            <pc:sldMk cId="912881588" sldId="286"/>
            <ac:picMk id="5" creationId="{A9A16353-4338-6E06-4151-EEEB8FBAF88B}"/>
          </ac:picMkLst>
        </pc:picChg>
      </pc:sldChg>
      <pc:sldChg chg="add del ord">
        <pc:chgData name="Fred Jansen" userId="b22bc58a59106321" providerId="LiveId" clId="{BBCC28D5-B88C-40FB-877E-03A2915EF797}" dt="2024-11-05T15:04:10.512" v="4516" actId="47"/>
        <pc:sldMkLst>
          <pc:docMk/>
          <pc:sldMk cId="1600749993" sldId="287"/>
        </pc:sldMkLst>
      </pc:sldChg>
      <pc:sldChg chg="modSp del mod">
        <pc:chgData name="Fred Jansen" userId="b22bc58a59106321" providerId="LiveId" clId="{BBCC28D5-B88C-40FB-877E-03A2915EF797}" dt="2024-10-21T14:20:54.071" v="1892" actId="14100"/>
        <pc:sldMkLst>
          <pc:docMk/>
          <pc:sldMk cId="0" sldId="551"/>
        </pc:sldMkLst>
        <pc:picChg chg="mod">
          <ac:chgData name="Fred Jansen" userId="b22bc58a59106321" providerId="LiveId" clId="{BBCC28D5-B88C-40FB-877E-03A2915EF797}" dt="2024-10-21T14:20:54.071" v="1892" actId="14100"/>
          <ac:picMkLst>
            <pc:docMk/>
            <pc:sldMk cId="0" sldId="551"/>
            <ac:picMk id="3" creationId="{00000000-0000-0000-0000-000000000000}"/>
          </ac:picMkLst>
        </pc:picChg>
      </pc:sldChg>
      <pc:sldChg chg="addSp delSp modSp add mod modAnim">
        <pc:chgData name="Fred Jansen" userId="b22bc58a59106321" providerId="LiveId" clId="{BBCC28D5-B88C-40FB-877E-03A2915EF797}" dt="2024-11-05T15:59:59.241" v="4546"/>
        <pc:sldMkLst>
          <pc:docMk/>
          <pc:sldMk cId="4096631756" sldId="552"/>
        </pc:sldMkLst>
        <pc:spChg chg="add del mod">
          <ac:chgData name="Fred Jansen" userId="b22bc58a59106321" providerId="LiveId" clId="{BBCC28D5-B88C-40FB-877E-03A2915EF797}" dt="2024-10-21T14:42:22.051" v="2527" actId="5793"/>
          <ac:spMkLst>
            <pc:docMk/>
            <pc:sldMk cId="4096631756" sldId="552"/>
            <ac:spMk id="3" creationId="{97DEEE8F-B668-4643-F1A6-EA3FDC62D115}"/>
          </ac:spMkLst>
        </pc:spChg>
        <pc:spChg chg="add mod">
          <ac:chgData name="Fred Jansen" userId="b22bc58a59106321" providerId="LiveId" clId="{BBCC28D5-B88C-40FB-877E-03A2915EF797}" dt="2024-10-21T14:35:30.551" v="2514" actId="14100"/>
          <ac:spMkLst>
            <pc:docMk/>
            <pc:sldMk cId="4096631756" sldId="552"/>
            <ac:spMk id="8" creationId="{9B86000C-B2F1-9D5A-F9B5-B180142C9E40}"/>
          </ac:spMkLst>
        </pc:spChg>
        <pc:picChg chg="add del mod ord">
          <ac:chgData name="Fred Jansen" userId="b22bc58a59106321" providerId="LiveId" clId="{BBCC28D5-B88C-40FB-877E-03A2915EF797}" dt="2024-10-21T14:34:23.743" v="2475" actId="22"/>
          <ac:picMkLst>
            <pc:docMk/>
            <pc:sldMk cId="4096631756" sldId="552"/>
            <ac:picMk id="5" creationId="{3FD0FD32-EBD4-BC85-81E2-7F43554EBF33}"/>
          </ac:picMkLst>
        </pc:picChg>
        <pc:picChg chg="add mod">
          <ac:chgData name="Fred Jansen" userId="b22bc58a59106321" providerId="LiveId" clId="{BBCC28D5-B88C-40FB-877E-03A2915EF797}" dt="2024-10-21T14:34:46.468" v="2479" actId="14100"/>
          <ac:picMkLst>
            <pc:docMk/>
            <pc:sldMk cId="4096631756" sldId="552"/>
            <ac:picMk id="7" creationId="{34DA261A-3E9C-BEE5-1BD3-25068672F821}"/>
          </ac:picMkLst>
        </pc:picChg>
        <pc:picChg chg="add mod">
          <ac:chgData name="Fred Jansen" userId="b22bc58a59106321" providerId="LiveId" clId="{BBCC28D5-B88C-40FB-877E-03A2915EF797}" dt="2024-11-05T15:59:56.350" v="4545" actId="14100"/>
          <ac:picMkLst>
            <pc:docMk/>
            <pc:sldMk cId="4096631756" sldId="552"/>
            <ac:picMk id="9" creationId="{191C173B-61FA-3B64-E155-E08C47DC238A}"/>
          </ac:picMkLst>
        </pc:picChg>
      </pc:sldChg>
      <pc:sldChg chg="add ord">
        <pc:chgData name="Fred Jansen" userId="b22bc58a59106321" providerId="LiveId" clId="{BBCC28D5-B88C-40FB-877E-03A2915EF797}" dt="2024-11-11T12:46:20.280" v="4550"/>
        <pc:sldMkLst>
          <pc:docMk/>
          <pc:sldMk cId="3063617253" sldId="55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75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53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" y="6589713"/>
            <a:ext cx="12185649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PPT_Heade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98600" y="4252913"/>
            <a:ext cx="8534400" cy="1878012"/>
          </a:xfrm>
        </p:spPr>
        <p:txBody>
          <a:bodyPr lIns="90000" tIns="36000" rIns="90000" bIns="36000"/>
          <a:lstStyle>
            <a:lvl1pPr marL="0" indent="0" eaLnBrk="1" hangingPunct="1">
              <a:lnSpc>
                <a:spcPct val="100000"/>
              </a:lnSpc>
              <a:spcBef>
                <a:spcPct val="25000"/>
              </a:spcBef>
              <a:buFont typeface="Arial" pitchFamily="-108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98600" y="2359025"/>
            <a:ext cx="10363200" cy="1703388"/>
          </a:xfrm>
        </p:spPr>
        <p:txBody>
          <a:bodyPr tIns="0" bIns="0" anchor="t"/>
          <a:lstStyle>
            <a:lvl1pPr eaLnBrk="1" hangingPunct="1">
              <a:lnSpc>
                <a:spcPct val="11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78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4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2" y="4406950"/>
            <a:ext cx="95660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2" y="2906713"/>
            <a:ext cx="956603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605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185" y="1673225"/>
            <a:ext cx="4681416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3172" y="1673225"/>
            <a:ext cx="4681416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4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8" y="274638"/>
            <a:ext cx="1012873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8" y="1535113"/>
            <a:ext cx="49725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708" y="2174875"/>
            <a:ext cx="49725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6987" y="1535113"/>
            <a:ext cx="49744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6987" y="2174875"/>
            <a:ext cx="497449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77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70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56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8" y="273050"/>
            <a:ext cx="37025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063" y="273100"/>
            <a:ext cx="62913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708" y="1435103"/>
            <a:ext cx="37025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92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39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638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218017" y="6553201"/>
            <a:ext cx="7069667" cy="227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D4AC30E4-0390-4C1E-BC48-1CBB037FF2AB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11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6992" y="307975"/>
            <a:ext cx="2387600" cy="56832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217" y="307975"/>
            <a:ext cx="6975231" cy="56832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218017" y="6553201"/>
            <a:ext cx="7069667" cy="227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A99EEF0C-D4E9-4959-80ED-C1FF08D62316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42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4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4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4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1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PT_Header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018" y="1408113"/>
            <a:ext cx="11789833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  <a:endParaRPr lang="it-IT" altLang="nl-NL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017" y="179388"/>
            <a:ext cx="876088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81765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MS PGothic" pitchFamily="34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MS PGothic" pitchFamily="34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MS PGothic" pitchFamily="34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MS PGothic" pitchFamily="34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MS PGothic" pitchFamily="34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271463" indent="-27146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Ø"/>
        <a:defRPr>
          <a:solidFill>
            <a:schemeClr val="bg2"/>
          </a:solidFill>
          <a:latin typeface="+mn-lt"/>
          <a:ea typeface="MS PGothic" pitchFamily="34" charset="-128"/>
          <a:cs typeface="ＭＳ Ｐゴシック" pitchFamily="-108" charset="-128"/>
        </a:defRPr>
      </a:lvl1pPr>
      <a:lvl2pPr marL="714375" indent="-2635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bg2"/>
          </a:solidFill>
          <a:latin typeface="+mn-lt"/>
          <a:ea typeface="MS PGothic" pitchFamily="34" charset="-128"/>
        </a:defRPr>
      </a:lvl2pPr>
      <a:lvl3pPr marL="1076325" indent="-18256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</a:defRPr>
      </a:lvl3pPr>
      <a:lvl4pPr marL="1435100" indent="-17938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Verdana" pitchFamily="34" charset="0"/>
        <a:buChar char="–"/>
        <a:defRPr sz="1400">
          <a:solidFill>
            <a:schemeClr val="bg2"/>
          </a:solidFill>
          <a:latin typeface="+mn-lt"/>
          <a:ea typeface="MS PGothic" pitchFamily="34" charset="-128"/>
        </a:defRPr>
      </a:lvl4pPr>
      <a:lvl5pPr marL="1793875" indent="-17938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  <a:ea typeface="MS PGothic" pitchFamily="34" charset="-128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159026"/>
            <a:ext cx="5938866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FAAD6C-7880-4444-AE69-A07BEA702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9295" y="1066801"/>
            <a:ext cx="4612277" cy="2077328"/>
          </a:xfrm>
        </p:spPr>
        <p:txBody>
          <a:bodyPr>
            <a:normAutofit fontScale="90000"/>
          </a:bodyPr>
          <a:lstStyle/>
          <a:p>
            <a:r>
              <a:rPr lang="en-US" dirty="0"/>
              <a:t>Mission Management and the role of science operations</a:t>
            </a:r>
            <a:br>
              <a:rPr lang="en-GB" dirty="0"/>
            </a:br>
            <a:endParaRPr lang="en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F3C476-B7B2-45DB-87ED-6B6A418E4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4896" y="4603322"/>
            <a:ext cx="4241074" cy="1722321"/>
          </a:xfrm>
        </p:spPr>
        <p:txBody>
          <a:bodyPr anchor="t">
            <a:normAutofit/>
          </a:bodyPr>
          <a:lstStyle/>
          <a:p>
            <a:r>
              <a:rPr lang="en-GB" dirty="0"/>
              <a:t>Fred Jansen</a:t>
            </a:r>
          </a:p>
          <a:p>
            <a:r>
              <a:rPr lang="en-GB" dirty="0"/>
              <a:t>@redplanet00 (X/twitter)</a:t>
            </a:r>
          </a:p>
          <a:p>
            <a:r>
              <a:rPr lang="en-GB" dirty="0"/>
              <a:t>@redplanet00.bsky.social</a:t>
            </a:r>
          </a:p>
          <a:p>
            <a:r>
              <a:rPr lang="en-GB" dirty="0"/>
              <a:t>@redplanet00@mastodon.social</a:t>
            </a:r>
            <a:endParaRPr lang="en-N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31691" y="423748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08241C3C-E067-DAE0-5AC5-4EB4A23D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4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82769-E821-79CA-C613-1CF288F65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8468B-447E-88C0-3289-57A6B2E6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623637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The Media Frenzy</a:t>
            </a:r>
            <a:endParaRPr lang="en-NL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Tijdelijke aanduiding voor inhoud 4" descr="Afbeelding met tekst, krant, Nieuws, Publicatie&#10;&#10;Automatisch gegenereerde beschrijving">
            <a:extLst>
              <a:ext uri="{FF2B5EF4-FFF2-40B4-BE49-F238E27FC236}">
                <a16:creationId xmlns:a16="http://schemas.microsoft.com/office/drawing/2014/main" id="{73EEA8C0-C18F-008D-3C09-9D8ABAB7E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92" y="1234018"/>
            <a:ext cx="8846380" cy="5464493"/>
          </a:xfrm>
        </p:spPr>
      </p:pic>
      <p:pic>
        <p:nvPicPr>
          <p:cNvPr id="7" name="Afbeelding 6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77ED281E-C803-BB85-FBCB-D64556E2D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72" y="154525"/>
            <a:ext cx="6152800" cy="6543986"/>
          </a:xfrm>
          <a:prstGeom prst="rect">
            <a:avLst/>
          </a:prstGeom>
        </p:spPr>
      </p:pic>
      <p:pic>
        <p:nvPicPr>
          <p:cNvPr id="9" name="Afbeelding 8" descr="Afbeelding met kleding, persoon, person, groep&#10;&#10;Automatisch gegenereerde beschrijving">
            <a:extLst>
              <a:ext uri="{FF2B5EF4-FFF2-40B4-BE49-F238E27FC236}">
                <a16:creationId xmlns:a16="http://schemas.microsoft.com/office/drawing/2014/main" id="{8A4FD471-185A-763C-1B33-03BED3453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27" y="1244532"/>
            <a:ext cx="8182745" cy="545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1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2A91-92EC-870D-F5CB-30046D32D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115E5-BC0E-F8E6-F55C-D9C702FA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623637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(My) Aftermath</a:t>
            </a:r>
            <a:endParaRPr lang="en-N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2E7B13-C4C5-A027-47AD-B4E51EBB0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560668"/>
            <a:ext cx="10134600" cy="457057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Aviation week and Space Technology award</a:t>
            </a:r>
          </a:p>
          <a:p>
            <a:pPr marL="342900" indent="-342900">
              <a:buFontTx/>
              <a:buChar char="-"/>
            </a:pPr>
            <a:r>
              <a:rPr lang="en-GB" dirty="0"/>
              <a:t>TED</a:t>
            </a:r>
          </a:p>
          <a:p>
            <a:pPr marL="342900" indent="-342900">
              <a:buFontTx/>
              <a:buChar char="-"/>
            </a:pPr>
            <a:r>
              <a:rPr lang="en-GB" dirty="0"/>
              <a:t>Space Foundation award</a:t>
            </a:r>
          </a:p>
          <a:p>
            <a:pPr marL="342900" indent="-342900">
              <a:buFontTx/>
              <a:buChar char="-"/>
            </a:pPr>
            <a:r>
              <a:rPr lang="en-GB" dirty="0"/>
              <a:t>National Space Society award</a:t>
            </a:r>
          </a:p>
          <a:p>
            <a:pPr marL="342900" indent="-342900">
              <a:buFontTx/>
              <a:buChar char="-"/>
            </a:pPr>
            <a:r>
              <a:rPr lang="en-GB" dirty="0"/>
              <a:t>The stranger stuff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Pity the physical awards were never put together as an achievement of the agency and its external partners</a:t>
            </a:r>
          </a:p>
        </p:txBody>
      </p:sp>
      <p:pic>
        <p:nvPicPr>
          <p:cNvPr id="9" name="Afbeelding 8" descr="Afbeelding met tekst, riem, overdekt&#10;&#10;Automatisch gegenereerde beschrijving">
            <a:extLst>
              <a:ext uri="{FF2B5EF4-FFF2-40B4-BE49-F238E27FC236}">
                <a16:creationId xmlns:a16="http://schemas.microsoft.com/office/drawing/2014/main" id="{037577DD-3809-33E2-5D6C-3108B57B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3681" y="994808"/>
            <a:ext cx="6491177" cy="4868383"/>
          </a:xfrm>
          <a:prstGeom prst="rect">
            <a:avLst/>
          </a:prstGeom>
        </p:spPr>
      </p:pic>
      <p:pic>
        <p:nvPicPr>
          <p:cNvPr id="11" name="Afbeelding 10" descr="Afbeelding met tekst, overdekt, in een lijn opgesteld, plank&#10;&#10;Automatisch gegenereerde beschrijving">
            <a:extLst>
              <a:ext uri="{FF2B5EF4-FFF2-40B4-BE49-F238E27FC236}">
                <a16:creationId xmlns:a16="http://schemas.microsoft.com/office/drawing/2014/main" id="{B38E9154-FDFB-9BD1-D3C8-DA0044D98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47" y="188727"/>
            <a:ext cx="8647814" cy="6485861"/>
          </a:xfrm>
          <a:prstGeom prst="rect">
            <a:avLst/>
          </a:prstGeom>
        </p:spPr>
      </p:pic>
      <p:pic>
        <p:nvPicPr>
          <p:cNvPr id="13" name="Afbeelding 12" descr="Afbeelding met overdekt, speelgoed, muur&#10;&#10;Automatisch gegenereerde beschrijving">
            <a:extLst>
              <a:ext uri="{FF2B5EF4-FFF2-40B4-BE49-F238E27FC236}">
                <a16:creationId xmlns:a16="http://schemas.microsoft.com/office/drawing/2014/main" id="{08CF28EB-2CD2-5BDB-3246-2D48934EE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46" y="194043"/>
            <a:ext cx="8647815" cy="6485861"/>
          </a:xfrm>
          <a:prstGeom prst="rect">
            <a:avLst/>
          </a:prstGeom>
        </p:spPr>
      </p:pic>
      <p:pic>
        <p:nvPicPr>
          <p:cNvPr id="15" name="Afbeelding 14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7E173526-6B11-1FBC-22EE-EB9FA22D1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73" y="1186939"/>
            <a:ext cx="8574453" cy="4484122"/>
          </a:xfrm>
          <a:prstGeom prst="rect">
            <a:avLst/>
          </a:prstGeom>
        </p:spPr>
      </p:pic>
      <p:pic>
        <p:nvPicPr>
          <p:cNvPr id="17" name="Afbeelding 16" descr="Afbeelding met tekst, Lettertype, schermopname, algebra&#10;&#10;Automatisch gegenereerde beschrijving">
            <a:extLst>
              <a:ext uri="{FF2B5EF4-FFF2-40B4-BE49-F238E27FC236}">
                <a16:creationId xmlns:a16="http://schemas.microsoft.com/office/drawing/2014/main" id="{110118F1-D4BA-7AC6-D888-86F14403B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93" y="2279388"/>
            <a:ext cx="8396613" cy="2299224"/>
          </a:xfrm>
          <a:prstGeom prst="rect">
            <a:avLst/>
          </a:prstGeom>
        </p:spPr>
      </p:pic>
      <p:pic>
        <p:nvPicPr>
          <p:cNvPr id="19" name="Afbeelding 18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E5D11511-52BC-A997-D731-251F987A99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95" y="1172586"/>
            <a:ext cx="9878783" cy="4968481"/>
          </a:xfrm>
          <a:prstGeom prst="rect">
            <a:avLst/>
          </a:prstGeom>
        </p:spPr>
      </p:pic>
      <p:pic>
        <p:nvPicPr>
          <p:cNvPr id="21" name="Afbeelding 20" descr="Afbeelding met tekst, handschrift, brief, Lettertype&#10;&#10;Automatisch gegenereerde beschrijving">
            <a:extLst>
              <a:ext uri="{FF2B5EF4-FFF2-40B4-BE49-F238E27FC236}">
                <a16:creationId xmlns:a16="http://schemas.microsoft.com/office/drawing/2014/main" id="{B5A9A364-6DB8-7AC7-3489-5E6F52521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52" y="188727"/>
            <a:ext cx="8508909" cy="6513164"/>
          </a:xfrm>
          <a:prstGeom prst="rect">
            <a:avLst/>
          </a:prstGeom>
        </p:spPr>
      </p:pic>
      <p:pic>
        <p:nvPicPr>
          <p:cNvPr id="23" name="Afbeelding 22" descr="Afbeelding met tekst, ontvangst&#10;&#10;Automatisch gegenereerde beschrijving">
            <a:extLst>
              <a:ext uri="{FF2B5EF4-FFF2-40B4-BE49-F238E27FC236}">
                <a16:creationId xmlns:a16="http://schemas.microsoft.com/office/drawing/2014/main" id="{02806EBA-20F8-72A4-96CC-64C34BD43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5" y="2280797"/>
            <a:ext cx="9562578" cy="33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F0E9B-0F7D-0E5E-9171-D2609FD6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6C59A5-43E1-6AB4-B418-8898D6B9E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204581"/>
            <a:ext cx="10134600" cy="1224419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chemeClr val="accent5">
                    <a:lumMod val="7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44550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19B95-9832-F089-98B2-267BD454A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6B5887-55B1-BACA-D2BE-870B7C6B2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204581"/>
            <a:ext cx="10134600" cy="1224419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chemeClr val="accent5">
                    <a:lumMod val="7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6361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40765-ACD7-4B06-91C2-3EEDB859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623637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My start on Rosetta</a:t>
            </a:r>
            <a:endParaRPr lang="en-N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65D8A1-1488-4DFB-A916-9D2D7E1B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560668"/>
            <a:ext cx="10134600" cy="457057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In May-2013 I was informed that following a letter of concern to D/SCI the directorate’s management team had decided on some changes on Rosetta.</a:t>
            </a:r>
          </a:p>
          <a:p>
            <a:pPr marL="342900" indent="-342900">
              <a:buFontTx/>
              <a:buChar char="-"/>
            </a:pPr>
            <a:r>
              <a:rPr lang="en-GB" dirty="0"/>
              <a:t>Also given Gerhard’s upcoming retirement I was asked to be Rosetta mission manager as of 1-Jun-2013</a:t>
            </a:r>
          </a:p>
          <a:p>
            <a:pPr marL="342900" indent="-342900">
              <a:buFontTx/>
              <a:buChar char="-"/>
            </a:pPr>
            <a:r>
              <a:rPr lang="en-GB" dirty="0"/>
              <a:t>Along with this appointment essentially came a management/budget “Carte blanche”</a:t>
            </a:r>
          </a:p>
          <a:p>
            <a:pPr marL="342900" indent="-342900">
              <a:buFontTx/>
              <a:buChar char="-"/>
            </a:pPr>
            <a:r>
              <a:rPr lang="en-GB" dirty="0"/>
              <a:t>Given the decision for a “late” development of the ESA part of the Rosetta SGS and complications encountered therein, I also took up a very significant role in the RSGS development – 14 months until comet encounter were left</a:t>
            </a:r>
          </a:p>
          <a:p>
            <a:pPr marL="342900" indent="-342900">
              <a:buFontTx/>
              <a:buChar char="-"/>
            </a:pPr>
            <a:r>
              <a:rPr lang="en-GB" dirty="0"/>
              <a:t>At ESAC a very difficult period with lots of emotions followed – a stress management training was immediately set up for the RSGS for early-July</a:t>
            </a:r>
          </a:p>
          <a:p>
            <a:pPr marL="342900" indent="-342900">
              <a:buFontTx/>
              <a:buChar char="-"/>
            </a:pPr>
            <a:r>
              <a:rPr lang="en-GB" dirty="0"/>
              <a:t>I will never forget the introductory presentation I was asked to give</a:t>
            </a:r>
          </a:p>
        </p:txBody>
      </p:sp>
    </p:spTree>
    <p:extLst>
      <p:ext uri="{BB962C8B-B14F-4D97-AF65-F5344CB8AC3E}">
        <p14:creationId xmlns:p14="http://schemas.microsoft.com/office/powerpoint/2010/main" val="23775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Box 5"/>
          <p:cNvSpPr txBox="1">
            <a:spLocks noChangeArrowheads="1"/>
          </p:cNvSpPr>
          <p:nvPr/>
        </p:nvSpPr>
        <p:spPr bwMode="auto">
          <a:xfrm>
            <a:off x="1963374" y="1916114"/>
            <a:ext cx="870462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4D4F53"/>
                </a:solidFill>
                <a:latin typeface="Verdana"/>
              </a:rPr>
              <a:t>Rosetta Stress Management Training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>
                <a:solidFill>
                  <a:srgbClr val="4D4F53"/>
                </a:solidFill>
                <a:latin typeface="Verdana"/>
              </a:rPr>
              <a:t>- Short Introduction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4D4F53"/>
              </a:solidFill>
              <a:latin typeface="Verdana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4D4F53"/>
                </a:solidFill>
                <a:latin typeface="Verdana"/>
              </a:rPr>
              <a:t>Fred Jansen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D4F53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4D4F53"/>
                </a:solidFill>
                <a:latin typeface="Verdana"/>
              </a:rPr>
              <a:t>7-July-2014, RSGS, ESAC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825" y="2452535"/>
            <a:ext cx="2892585" cy="44054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DB327-8E51-F8C6-CD5D-16AE3D69D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1A569-0266-484A-C203-DED671FC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623637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Initial Analysis</a:t>
            </a:r>
            <a:endParaRPr lang="en-N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18B9F2-CAAB-C3C4-3215-9E91A190F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560668"/>
            <a:ext cx="10134600" cy="457057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All parties (internal and external to ESA) were diligently ploughing forward with their preparation, with differing degrees of success, but with a quite strong “Every man for himself and god for us all” vibe.</a:t>
            </a:r>
          </a:p>
          <a:p>
            <a:pPr marL="342900" indent="-342900">
              <a:buFontTx/>
              <a:buChar char="-"/>
            </a:pPr>
            <a:r>
              <a:rPr lang="en-GB" dirty="0"/>
              <a:t>To illustrate: during one of the preparatory reviews (11-Nov-2013) in a moment of despair Andrea </a:t>
            </a:r>
            <a:r>
              <a:rPr lang="en-GB" dirty="0" err="1"/>
              <a:t>Accomazzo</a:t>
            </a:r>
            <a:r>
              <a:rPr lang="en-GB" dirty="0"/>
              <a:t> remarked “From now on we should not fly payloads anymore”</a:t>
            </a:r>
          </a:p>
          <a:p>
            <a:pPr marL="342900" indent="-342900">
              <a:buFontTx/>
              <a:buChar char="-"/>
            </a:pPr>
            <a:r>
              <a:rPr lang="en-GB" dirty="0"/>
              <a:t>It was clear that landing site selection would be a massive task with a very demanding timeline, but no complete plan nor the necessary manpower to coordinate this task was available</a:t>
            </a:r>
          </a:p>
          <a:p>
            <a:pPr marL="342900" indent="-342900">
              <a:buFontTx/>
              <a:buChar char="-"/>
            </a:pPr>
            <a:r>
              <a:rPr lang="en-GB" dirty="0"/>
              <a:t>It quite early became clear there was a vast misalignment of expectations between the ESA and CNES flight dynamics departments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The project had all the elements which could make it ESA’s finest or ESA’s worst hour</a:t>
            </a:r>
          </a:p>
          <a:p>
            <a:pPr marL="342900" indent="-34290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11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C9FC9-B667-FDF1-B2F0-02B07285F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6307E-7B21-ACCC-3CBD-A54F409B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623637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SOC Development</a:t>
            </a:r>
            <a:endParaRPr lang="en-N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601B7-6143-14C0-F83B-B13AB2CB8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560668"/>
            <a:ext cx="10134600" cy="457057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A challenging but promising concept for the science planning existed</a:t>
            </a:r>
          </a:p>
          <a:p>
            <a:pPr marL="342900" indent="-342900">
              <a:buFontTx/>
              <a:buChar char="-"/>
            </a:pPr>
            <a:r>
              <a:rPr lang="en-GB" dirty="0"/>
              <a:t>The RSGS wasn’t internally aligned in its </a:t>
            </a:r>
            <a:r>
              <a:rPr lang="en-GB"/>
              <a:t>support to </a:t>
            </a:r>
            <a:r>
              <a:rPr lang="en-GB" dirty="0"/>
              <a:t>this concept</a:t>
            </a:r>
          </a:p>
          <a:p>
            <a:pPr marL="342900" indent="-342900">
              <a:buFontTx/>
              <a:buChar char="-"/>
            </a:pPr>
            <a:r>
              <a:rPr lang="en-GB" dirty="0"/>
              <a:t>Meetings on significant simplifications and intermediate milestones had taken place</a:t>
            </a:r>
          </a:p>
          <a:p>
            <a:pPr marL="342900" indent="-342900">
              <a:buFontTx/>
              <a:buChar char="-"/>
            </a:pPr>
            <a:r>
              <a:rPr lang="en-GB" dirty="0"/>
              <a:t>Additional people were added to prototype an old-school (VEX) approach to the short term planning</a:t>
            </a:r>
          </a:p>
          <a:p>
            <a:pPr marL="342900" indent="-342900">
              <a:buFontTx/>
              <a:buChar char="-"/>
            </a:pPr>
            <a:r>
              <a:rPr lang="en-GB" dirty="0"/>
              <a:t>An existing (MEX/VEX) tool for medium term planning (MTP) was rapidly adapted with D/TEC support</a:t>
            </a:r>
          </a:p>
          <a:p>
            <a:pPr marL="342900" indent="-342900">
              <a:buFontTx/>
              <a:buChar char="-"/>
            </a:pPr>
            <a:r>
              <a:rPr lang="en-GB" dirty="0"/>
              <a:t>Just running a single MTP would be difficult enough, but the comet mapping phase required running 3 MTP’s in parallel – also a massive headache for the PI teams</a:t>
            </a:r>
          </a:p>
          <a:p>
            <a:pPr marL="342900" indent="-342900">
              <a:buFontTx/>
              <a:buChar char="-"/>
            </a:pPr>
            <a:r>
              <a:rPr lang="en-GB" dirty="0"/>
              <a:t>Potential tension with the NASA/JPL provided tools/support had to be carefully managed</a:t>
            </a:r>
          </a:p>
        </p:txBody>
      </p:sp>
    </p:spTree>
    <p:extLst>
      <p:ext uri="{BB962C8B-B14F-4D97-AF65-F5344CB8AC3E}">
        <p14:creationId xmlns:p14="http://schemas.microsoft.com/office/powerpoint/2010/main" val="366190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74CF9-0AC3-855D-CFDB-18A1540E9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E7690-D2BD-1BCB-B154-4AA167E2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623637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Landing Site Selection</a:t>
            </a:r>
            <a:endParaRPr lang="en-N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FFE85D-6908-AC8D-912F-3EA2BB65A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560668"/>
            <a:ext cx="10134600" cy="457057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The individual teams had their campaigns defined</a:t>
            </a:r>
          </a:p>
          <a:p>
            <a:pPr marL="342900" indent="-342900">
              <a:buFontTx/>
              <a:buChar char="-"/>
            </a:pPr>
            <a:r>
              <a:rPr lang="en-GB" dirty="0"/>
              <a:t>What needed to be created was a timeline for the amalgamation of all the results</a:t>
            </a:r>
          </a:p>
          <a:p>
            <a:pPr marL="342900" indent="-342900">
              <a:buFontTx/>
              <a:buChar char="-"/>
            </a:pPr>
            <a:r>
              <a:rPr lang="en-GB" dirty="0"/>
              <a:t>A number of workshops at CNES/Toulouse were set up to discuss the results and the options</a:t>
            </a:r>
          </a:p>
          <a:p>
            <a:pPr marL="342900" indent="-342900">
              <a:buFontTx/>
              <a:buChar char="-"/>
            </a:pPr>
            <a:r>
              <a:rPr lang="en-GB" dirty="0"/>
              <a:t>A pretty good documentary was made by Discovery Channel</a:t>
            </a:r>
          </a:p>
          <a:p>
            <a:pPr marL="342900" indent="-342900">
              <a:buFontTx/>
              <a:buChar char="-"/>
            </a:pPr>
            <a:r>
              <a:rPr lang="en-GB" dirty="0"/>
              <a:t>(Too) many parameters to optimise</a:t>
            </a:r>
          </a:p>
          <a:p>
            <a:pPr marL="342900" indent="-342900">
              <a:buFontTx/>
              <a:buChar char="-"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9A16353-4338-6E06-4151-EEEB8FBAF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426" y="3774478"/>
            <a:ext cx="5230278" cy="29247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FCFAE28-7FFA-81A5-C154-D3D4CB263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756" y="3307000"/>
            <a:ext cx="6007551" cy="34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EAC22-0BA9-B893-FAD7-4690A86D2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56351-B8DC-2A68-3C5C-46A70C72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623637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The Night Before ….</a:t>
            </a:r>
            <a:endParaRPr lang="en-N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DEEE8F-B668-4643-F1A6-EA3FDC62D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560668"/>
            <a:ext cx="10134600" cy="457057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Some of us will remember this …</a:t>
            </a:r>
          </a:p>
          <a:p>
            <a:pPr marL="342900" indent="-342900">
              <a:buFontTx/>
              <a:buChar char="-"/>
            </a:pPr>
            <a:r>
              <a:rPr lang="en-GB" dirty="0"/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4DA261A-3E9C-BEE5-1BD3-25068672F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968" y="2653823"/>
            <a:ext cx="5977441" cy="4018547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9B86000C-B2F1-9D5A-F9B5-B180142C9E40}"/>
              </a:ext>
            </a:extLst>
          </p:cNvPr>
          <p:cNvSpPr/>
          <p:nvPr/>
        </p:nvSpPr>
        <p:spPr>
          <a:xfrm rot="2249717">
            <a:off x="4841641" y="1948627"/>
            <a:ext cx="1956983" cy="11591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91C173B-61FA-3B64-E155-E08C47DC2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47" y="1183779"/>
            <a:ext cx="7193362" cy="548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2CC1E-D1C5-CF4C-F722-12A398615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2C07C-CF7A-7091-55C2-BED2325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623637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Landing Day</a:t>
            </a:r>
            <a:endParaRPr lang="en-N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3A4AEC-B22B-AB39-A1A4-319BE9BC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560668"/>
            <a:ext cx="10134600" cy="457057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The number of media teams on-site at ESOC was unprecedented</a:t>
            </a:r>
          </a:p>
          <a:p>
            <a:pPr marL="342900" indent="-342900">
              <a:buFontTx/>
              <a:buChar char="-"/>
            </a:pPr>
            <a:r>
              <a:rPr lang="en-GB" dirty="0"/>
              <a:t>I had a Dutch documentary maker follow me through the day with a camera</a:t>
            </a:r>
          </a:p>
          <a:p>
            <a:pPr marL="342900" indent="-342900">
              <a:buFontTx/>
              <a:buChar char="-"/>
            </a:pPr>
            <a:r>
              <a:rPr lang="en-GB" dirty="0"/>
              <a:t>The livestreams were extensively followed online</a:t>
            </a:r>
          </a:p>
          <a:p>
            <a:pPr marL="342900" indent="-342900">
              <a:buFontTx/>
              <a:buChar char="-"/>
            </a:pPr>
            <a:r>
              <a:rPr lang="en-GB" dirty="0"/>
              <a:t>The cheering was intermittent</a:t>
            </a:r>
          </a:p>
          <a:p>
            <a:pPr marL="342900" indent="-342900">
              <a:buFontTx/>
              <a:buChar char="-"/>
            </a:pPr>
            <a:endParaRPr lang="en-GB" dirty="0"/>
          </a:p>
        </p:txBody>
      </p:sp>
      <p:pic>
        <p:nvPicPr>
          <p:cNvPr id="7" name="Afbeelding 6" descr="Afbeelding met kleding, tekst, persoon, overdekt&#10;&#10;Automatisch gegenereerde beschrijving">
            <a:extLst>
              <a:ext uri="{FF2B5EF4-FFF2-40B4-BE49-F238E27FC236}">
                <a16:creationId xmlns:a16="http://schemas.microsoft.com/office/drawing/2014/main" id="{20B69A33-9C42-B660-4B45-198D6D2F6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53" y="2741427"/>
            <a:ext cx="5280837" cy="3960628"/>
          </a:xfrm>
          <a:prstGeom prst="rect">
            <a:avLst/>
          </a:prstGeom>
        </p:spPr>
      </p:pic>
      <p:pic>
        <p:nvPicPr>
          <p:cNvPr id="5" name="Afbeelding 4" descr="Afbeelding met tekst, elektronica, schermopname, Lettertype&#10;&#10;Automatisch gegenereerde beschrijving">
            <a:extLst>
              <a:ext uri="{FF2B5EF4-FFF2-40B4-BE49-F238E27FC236}">
                <a16:creationId xmlns:a16="http://schemas.microsoft.com/office/drawing/2014/main" id="{0CF10D85-228B-AB1A-9006-C8446D06C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94" y="1342114"/>
            <a:ext cx="4682896" cy="5359941"/>
          </a:xfrm>
          <a:prstGeom prst="rect">
            <a:avLst/>
          </a:prstGeom>
        </p:spPr>
      </p:pic>
      <p:pic>
        <p:nvPicPr>
          <p:cNvPr id="8" name="Afbeelding 7" descr="Afbeelding met persoon, kleding, person, Menselijk gezicht&#10;&#10;Automatisch gegenereerde beschrijving">
            <a:extLst>
              <a:ext uri="{FF2B5EF4-FFF2-40B4-BE49-F238E27FC236}">
                <a16:creationId xmlns:a16="http://schemas.microsoft.com/office/drawing/2014/main" id="{FED608A4-DCE0-1B1F-6A66-69B77DD32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50" y="2690104"/>
            <a:ext cx="7122340" cy="4011951"/>
          </a:xfrm>
          <a:prstGeom prst="rect">
            <a:avLst/>
          </a:prstGeom>
        </p:spPr>
      </p:pic>
      <p:pic>
        <p:nvPicPr>
          <p:cNvPr id="11" name="Afbeelding 10" descr="Afbeelding met kleding, persoon, person, overdekt&#10;&#10;Automatisch gegenereerde beschrijving">
            <a:extLst>
              <a:ext uri="{FF2B5EF4-FFF2-40B4-BE49-F238E27FC236}">
                <a16:creationId xmlns:a16="http://schemas.microsoft.com/office/drawing/2014/main" id="{752C2D61-FBE7-9371-5F65-8F24F38FB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50" y="2647800"/>
            <a:ext cx="7122340" cy="4054255"/>
          </a:xfrm>
          <a:prstGeom prst="rect">
            <a:avLst/>
          </a:prstGeom>
        </p:spPr>
      </p:pic>
      <p:pic>
        <p:nvPicPr>
          <p:cNvPr id="13" name="Afbeelding 12" descr="Afbeelding met kleding, person, persoon, pak&#10;&#10;Automatisch gegenereerde beschrijving">
            <a:extLst>
              <a:ext uri="{FF2B5EF4-FFF2-40B4-BE49-F238E27FC236}">
                <a16:creationId xmlns:a16="http://schemas.microsoft.com/office/drawing/2014/main" id="{030399B9-613A-01FF-A237-0AF3205B4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51" y="2672735"/>
            <a:ext cx="7122340" cy="4029320"/>
          </a:xfrm>
          <a:prstGeom prst="rect">
            <a:avLst/>
          </a:prstGeom>
        </p:spPr>
      </p:pic>
      <p:pic>
        <p:nvPicPr>
          <p:cNvPr id="15" name="Afbeelding 14" descr="Afbeelding met Menselijk gezicht, persoon, kleding, bril&#10;&#10;Automatisch gegenereerde beschrijving">
            <a:extLst>
              <a:ext uri="{FF2B5EF4-FFF2-40B4-BE49-F238E27FC236}">
                <a16:creationId xmlns:a16="http://schemas.microsoft.com/office/drawing/2014/main" id="{D3C5A1E1-D896-4D8E-F316-A212902A4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45" y="2741428"/>
            <a:ext cx="7118346" cy="39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ornVTI">
  <a:themeElements>
    <a:clrScheme name="AnalogousFromDarkSeedLeftStep">
      <a:dk1>
        <a:srgbClr val="000000"/>
      </a:dk1>
      <a:lt1>
        <a:srgbClr val="FFFFFF"/>
      </a:lt1>
      <a:dk2>
        <a:srgbClr val="332A1D"/>
      </a:dk2>
      <a:lt2>
        <a:srgbClr val="E6E2E8"/>
      </a:lt2>
      <a:accent1>
        <a:srgbClr val="55B520"/>
      </a:accent1>
      <a:accent2>
        <a:srgbClr val="8AAE13"/>
      </a:accent2>
      <a:accent3>
        <a:srgbClr val="BB9E21"/>
      </a:accent3>
      <a:accent4>
        <a:srgbClr val="D56317"/>
      </a:accent4>
      <a:accent5>
        <a:srgbClr val="E7292D"/>
      </a:accent5>
      <a:accent6>
        <a:srgbClr val="D5176A"/>
      </a:accent6>
      <a:hlink>
        <a:srgbClr val="BF523F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1_StandardBulletSlide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4176</TotalTime>
  <Words>598</Words>
  <Application>Microsoft Office PowerPoint</Application>
  <PresentationFormat>Breedbeeld</PresentationFormat>
  <Paragraphs>60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Arial</vt:lpstr>
      <vt:lpstr>Bembo</vt:lpstr>
      <vt:lpstr>NotesSoft-Bold</vt:lpstr>
      <vt:lpstr>Verdana</vt:lpstr>
      <vt:lpstr>Wingdings</vt:lpstr>
      <vt:lpstr>AdornVTI</vt:lpstr>
      <vt:lpstr>1_StandardBulletSlide</vt:lpstr>
      <vt:lpstr>Mission Management and the role of science operations </vt:lpstr>
      <vt:lpstr>PowerPoint-presentatie</vt:lpstr>
      <vt:lpstr>My start on Rosetta</vt:lpstr>
      <vt:lpstr>PowerPoint-presentatie</vt:lpstr>
      <vt:lpstr>Initial Analysis</vt:lpstr>
      <vt:lpstr>SOC Development</vt:lpstr>
      <vt:lpstr>Landing Site Selection</vt:lpstr>
      <vt:lpstr>The Night Before ….</vt:lpstr>
      <vt:lpstr>Landing Day</vt:lpstr>
      <vt:lpstr>The Media Frenzy</vt:lpstr>
      <vt:lpstr>(My) Aftermath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X-band Satellite Status </dc:title>
  <dc:creator>Fred Jansen</dc:creator>
  <cp:lastModifiedBy>Fred Jansen</cp:lastModifiedBy>
  <cp:revision>58</cp:revision>
  <dcterms:created xsi:type="dcterms:W3CDTF">2022-01-04T12:02:46Z</dcterms:created>
  <dcterms:modified xsi:type="dcterms:W3CDTF">2024-11-11T12:46:26Z</dcterms:modified>
</cp:coreProperties>
</file>