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7" r:id="rId2"/>
    <p:sldId id="267" r:id="rId3"/>
    <p:sldId id="264" r:id="rId4"/>
    <p:sldId id="259" r:id="rId5"/>
    <p:sldId id="260" r:id="rId6"/>
    <p:sldId id="261" r:id="rId7"/>
    <p:sldId id="265" r:id="rId8"/>
    <p:sldId id="266" r:id="rId9"/>
    <p:sldId id="263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870" autoAdjust="0"/>
  </p:normalViewPr>
  <p:slideViewPr>
    <p:cSldViewPr snapToGrid="0" snapToObjects="1">
      <p:cViewPr varScale="1">
        <p:scale>
          <a:sx n="53" d="100"/>
          <a:sy n="53" d="100"/>
        </p:scale>
        <p:origin x="-18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MCB\Optical\EISCAT\spreadsheets\LuminousEfficienc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Hill et al 2005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6"/>
            <c:spPr>
              <a:solidFill>
                <a:schemeClr val="lt1"/>
              </a:solidFill>
              <a:ln w="15875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Sheet1!$B$3:$B$48</c:f>
              <c:numCache>
                <c:formatCode>General</c:formatCode>
                <c:ptCount val="46"/>
                <c:pt idx="0">
                  <c:v>10</c:v>
                </c:pt>
                <c:pt idx="1">
                  <c:v>12</c:v>
                </c:pt>
                <c:pt idx="2">
                  <c:v>14</c:v>
                </c:pt>
                <c:pt idx="3">
                  <c:v>16</c:v>
                </c:pt>
                <c:pt idx="4">
                  <c:v>18</c:v>
                </c:pt>
                <c:pt idx="5">
                  <c:v>20</c:v>
                </c:pt>
                <c:pt idx="6">
                  <c:v>22</c:v>
                </c:pt>
                <c:pt idx="7">
                  <c:v>24</c:v>
                </c:pt>
                <c:pt idx="8">
                  <c:v>26</c:v>
                </c:pt>
                <c:pt idx="9">
                  <c:v>28</c:v>
                </c:pt>
                <c:pt idx="10">
                  <c:v>30</c:v>
                </c:pt>
                <c:pt idx="11">
                  <c:v>32</c:v>
                </c:pt>
                <c:pt idx="12">
                  <c:v>34</c:v>
                </c:pt>
                <c:pt idx="13">
                  <c:v>36</c:v>
                </c:pt>
                <c:pt idx="14">
                  <c:v>38</c:v>
                </c:pt>
                <c:pt idx="15">
                  <c:v>40</c:v>
                </c:pt>
                <c:pt idx="16">
                  <c:v>42</c:v>
                </c:pt>
                <c:pt idx="17">
                  <c:v>44</c:v>
                </c:pt>
                <c:pt idx="18">
                  <c:v>46</c:v>
                </c:pt>
                <c:pt idx="19">
                  <c:v>48</c:v>
                </c:pt>
                <c:pt idx="20">
                  <c:v>50</c:v>
                </c:pt>
                <c:pt idx="21">
                  <c:v>52</c:v>
                </c:pt>
                <c:pt idx="22">
                  <c:v>54</c:v>
                </c:pt>
                <c:pt idx="23">
                  <c:v>56</c:v>
                </c:pt>
                <c:pt idx="24">
                  <c:v>58</c:v>
                </c:pt>
                <c:pt idx="25">
                  <c:v>60</c:v>
                </c:pt>
                <c:pt idx="26">
                  <c:v>62</c:v>
                </c:pt>
                <c:pt idx="27">
                  <c:v>64</c:v>
                </c:pt>
                <c:pt idx="28">
                  <c:v>66</c:v>
                </c:pt>
                <c:pt idx="29">
                  <c:v>68</c:v>
                </c:pt>
                <c:pt idx="30">
                  <c:v>70</c:v>
                </c:pt>
                <c:pt idx="31">
                  <c:v>72</c:v>
                </c:pt>
                <c:pt idx="32">
                  <c:v>74</c:v>
                </c:pt>
                <c:pt idx="33">
                  <c:v>76</c:v>
                </c:pt>
                <c:pt idx="34">
                  <c:v>78</c:v>
                </c:pt>
                <c:pt idx="35">
                  <c:v>80</c:v>
                </c:pt>
                <c:pt idx="36">
                  <c:v>82</c:v>
                </c:pt>
                <c:pt idx="37">
                  <c:v>84</c:v>
                </c:pt>
                <c:pt idx="38">
                  <c:v>86</c:v>
                </c:pt>
                <c:pt idx="39">
                  <c:v>88</c:v>
                </c:pt>
                <c:pt idx="40">
                  <c:v>90</c:v>
                </c:pt>
                <c:pt idx="41">
                  <c:v>92</c:v>
                </c:pt>
                <c:pt idx="42">
                  <c:v>94</c:v>
                </c:pt>
                <c:pt idx="43">
                  <c:v>96</c:v>
                </c:pt>
                <c:pt idx="44">
                  <c:v>98</c:v>
                </c:pt>
                <c:pt idx="45">
                  <c:v>100</c:v>
                </c:pt>
              </c:numCache>
            </c:numRef>
          </c:xVal>
          <c:yVal>
            <c:numRef>
              <c:f>Sheet1!$D$3:$D$48</c:f>
              <c:numCache>
                <c:formatCode>General</c:formatCode>
                <c:ptCount val="46"/>
                <c:pt idx="0">
                  <c:v>1.3140561500000003E-2</c:v>
                </c:pt>
                <c:pt idx="1">
                  <c:v>1.7900422819999998E-2</c:v>
                </c:pt>
                <c:pt idx="2">
                  <c:v>2.1133286179999992E-2</c:v>
                </c:pt>
                <c:pt idx="3">
                  <c:v>2.2839151580000005E-2</c:v>
                </c:pt>
                <c:pt idx="4">
                  <c:v>2.301801902000002E-2</c:v>
                </c:pt>
                <c:pt idx="5">
                  <c:v>2.1614312837039774E-2</c:v>
                </c:pt>
                <c:pt idx="6">
                  <c:v>2.0123194233241905E-2</c:v>
                </c:pt>
                <c:pt idx="7">
                  <c:v>1.8851916107549757E-2</c:v>
                </c:pt>
                <c:pt idx="8">
                  <c:v>1.7753497313163079E-2</c:v>
                </c:pt>
                <c:pt idx="9">
                  <c:v>1.6793661929502785E-2</c:v>
                </c:pt>
                <c:pt idx="10">
                  <c:v>1.5946779482332328E-2</c:v>
                </c:pt>
                <c:pt idx="11">
                  <c:v>1.5193276654824657E-2</c:v>
                </c:pt>
                <c:pt idx="12">
                  <c:v>1.4517931466956442E-2</c:v>
                </c:pt>
                <c:pt idx="13">
                  <c:v>1.3908716471955048E-2</c:v>
                </c:pt>
                <c:pt idx="14">
                  <c:v>1.3355994522446879E-2</c:v>
                </c:pt>
                <c:pt idx="15">
                  <c:v>1.2851947305851177E-2</c:v>
                </c:pt>
                <c:pt idx="16">
                  <c:v>1.23901613486269E-2</c:v>
                </c:pt>
                <c:pt idx="17">
                  <c:v>1.1965322879376497E-2</c:v>
                </c:pt>
                <c:pt idx="18">
                  <c:v>1.157298941677491E-2</c:v>
                </c:pt>
                <c:pt idx="19">
                  <c:v>1.1209416383266287E-2</c:v>
                </c:pt>
                <c:pt idx="20">
                  <c:v>1.0871423808367527E-2</c:v>
                </c:pt>
                <c:pt idx="21">
                  <c:v>1.0556292660497619E-2</c:v>
                </c:pt>
                <c:pt idx="22">
                  <c:v>1.0261683363833807E-2</c:v>
                </c:pt>
                <c:pt idx="23">
                  <c:v>9.985571126757525E-3</c:v>
                </c:pt>
                <c:pt idx="24">
                  <c:v>9.7261941510409077E-3</c:v>
                </c:pt>
                <c:pt idx="25">
                  <c:v>9.3369985838111045E-3</c:v>
                </c:pt>
                <c:pt idx="26">
                  <c:v>9.0195188990433439E-3</c:v>
                </c:pt>
                <c:pt idx="27">
                  <c:v>8.6968088975588574E-3</c:v>
                </c:pt>
                <c:pt idx="28">
                  <c:v>8.375390702870569E-3</c:v>
                </c:pt>
                <c:pt idx="29">
                  <c:v>8.0599789074397351E-3</c:v>
                </c:pt>
                <c:pt idx="30">
                  <c:v>7.753883148792321E-3</c:v>
                </c:pt>
                <c:pt idx="31">
                  <c:v>7.4593201983714141E-3</c:v>
                </c:pt>
                <c:pt idx="32">
                  <c:v>7.1776569881040059E-3</c:v>
                </c:pt>
                <c:pt idx="33">
                  <c:v>6.9096006065154873E-3</c:v>
                </c:pt>
                <c:pt idx="34">
                  <c:v>6.6553473461138787E-3</c:v>
                </c:pt>
                <c:pt idx="35">
                  <c:v>6.414699967549977E-3</c:v>
                </c:pt>
                <c:pt idx="36">
                  <c:v>6.1871601770426814E-3</c:v>
                </c:pt>
                <c:pt idx="37">
                  <c:v>5.9720016889505661E-3</c:v>
                </c:pt>
                <c:pt idx="38">
                  <c:v>5.7683280204805154E-3</c:v>
                </c:pt>
                <c:pt idx="39">
                  <c:v>5.5751182362506436E-3</c:v>
                </c:pt>
                <c:pt idx="40">
                  <c:v>5.3912631512817687E-3</c:v>
                </c:pt>
                <c:pt idx="41">
                  <c:v>5.2155939568361417E-3</c:v>
                </c:pt>
                <c:pt idx="42">
                  <c:v>5.0469048137841239E-3</c:v>
                </c:pt>
                <c:pt idx="43">
                  <c:v>4.883970632817247E-3</c:v>
                </c:pt>
                <c:pt idx="44">
                  <c:v>4.7255610074426867E-3</c:v>
                </c:pt>
                <c:pt idx="45">
                  <c:v>4.5704510674999749E-3</c:v>
                </c:pt>
              </c:numCache>
            </c:numRef>
          </c:yVal>
          <c:smooth val="0"/>
        </c:ser>
        <c:ser>
          <c:idx val="1"/>
          <c:order val="1"/>
          <c:tx>
            <c:v>Ceplecha&amp;McCrosky 1976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6"/>
            <c:spPr>
              <a:solidFill>
                <a:schemeClr val="lt1"/>
              </a:solidFill>
              <a:ln w="15875">
                <a:solidFill>
                  <a:schemeClr val="accent2"/>
                </a:solidFill>
                <a:round/>
              </a:ln>
              <a:effectLst/>
            </c:spPr>
          </c:marker>
          <c:xVal>
            <c:numRef>
              <c:f>Sheet1!$J$4:$J$39</c:f>
              <c:numCache>
                <c:formatCode>General</c:formatCode>
                <c:ptCount val="36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</c:numCache>
            </c:numRef>
          </c:xVal>
          <c:yVal>
            <c:numRef>
              <c:f>Sheet1!$K$4:$K$39</c:f>
              <c:numCache>
                <c:formatCode>General</c:formatCode>
                <c:ptCount val="36"/>
                <c:pt idx="0">
                  <c:v>2.6674191150583776E-3</c:v>
                </c:pt>
                <c:pt idx="1">
                  <c:v>2.6674191150583776E-3</c:v>
                </c:pt>
                <c:pt idx="2">
                  <c:v>2.6674191150583776E-3</c:v>
                </c:pt>
                <c:pt idx="3">
                  <c:v>2.6674191150583776E-3</c:v>
                </c:pt>
                <c:pt idx="4">
                  <c:v>3.1339441962810496E-3</c:v>
                </c:pt>
                <c:pt idx="5">
                  <c:v>5.3370404885184786E-3</c:v>
                </c:pt>
                <c:pt idx="6">
                  <c:v>6.5858198466435544E-3</c:v>
                </c:pt>
                <c:pt idx="7">
                  <c:v>7.2990047402985902E-3</c:v>
                </c:pt>
                <c:pt idx="8">
                  <c:v>7.7533177881103791E-3</c:v>
                </c:pt>
                <c:pt idx="9">
                  <c:v>7.8934408393842113E-3</c:v>
                </c:pt>
                <c:pt idx="10">
                  <c:v>8.0223778798209529E-3</c:v>
                </c:pt>
                <c:pt idx="11">
                  <c:v>8.1419263615084402E-3</c:v>
                </c:pt>
                <c:pt idx="12">
                  <c:v>8.2534728729638743E-3</c:v>
                </c:pt>
                <c:pt idx="13">
                  <c:v>8.5752993676120048E-3</c:v>
                </c:pt>
                <c:pt idx="14">
                  <c:v>9.1878207510128641E-3</c:v>
                </c:pt>
                <c:pt idx="15">
                  <c:v>9.8003421344137216E-3</c:v>
                </c:pt>
                <c:pt idx="16">
                  <c:v>1.0412863517814605E-2</c:v>
                </c:pt>
                <c:pt idx="17">
                  <c:v>1.102538490121544E-2</c:v>
                </c:pt>
                <c:pt idx="18">
                  <c:v>1.163790628461631E-2</c:v>
                </c:pt>
                <c:pt idx="19">
                  <c:v>1.2250427668017139E-2</c:v>
                </c:pt>
                <c:pt idx="20">
                  <c:v>1.2862949051418044E-2</c:v>
                </c:pt>
                <c:pt idx="21">
                  <c:v>1.3475470434818863E-2</c:v>
                </c:pt>
                <c:pt idx="22">
                  <c:v>1.4087991818219719E-2</c:v>
                </c:pt>
                <c:pt idx="23">
                  <c:v>1.4700513201620625E-2</c:v>
                </c:pt>
                <c:pt idx="24">
                  <c:v>1.5313034585021465E-2</c:v>
                </c:pt>
                <c:pt idx="25">
                  <c:v>1.5925555968422316E-2</c:v>
                </c:pt>
                <c:pt idx="26">
                  <c:v>1.6538077351823208E-2</c:v>
                </c:pt>
                <c:pt idx="27">
                  <c:v>1.7150598735224041E-2</c:v>
                </c:pt>
                <c:pt idx="28">
                  <c:v>1.7763120118624871E-2</c:v>
                </c:pt>
                <c:pt idx="29">
                  <c:v>1.8375641502025763E-2</c:v>
                </c:pt>
                <c:pt idx="30">
                  <c:v>1.8988162885426631E-2</c:v>
                </c:pt>
                <c:pt idx="31">
                  <c:v>1.9600684268827481E-2</c:v>
                </c:pt>
                <c:pt idx="32">
                  <c:v>2.0213205652228356E-2</c:v>
                </c:pt>
                <c:pt idx="33">
                  <c:v>2.0825727035629172E-2</c:v>
                </c:pt>
                <c:pt idx="34">
                  <c:v>2.1438248419030033E-2</c:v>
                </c:pt>
                <c:pt idx="35">
                  <c:v>2.2050769802430922E-2</c:v>
                </c:pt>
              </c:numCache>
            </c:numRef>
          </c:yVal>
          <c:smooth val="0"/>
        </c:ser>
        <c:ser>
          <c:idx val="2"/>
          <c:order val="2"/>
          <c:tx>
            <c:v>Ayers(stone) 1970</c:v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6"/>
            <c:spPr>
              <a:solidFill>
                <a:schemeClr val="lt1"/>
              </a:solidFill>
              <a:ln w="15875">
                <a:solidFill>
                  <a:schemeClr val="accent3"/>
                </a:solidFill>
                <a:round/>
              </a:ln>
              <a:effectLst/>
            </c:spPr>
          </c:marker>
          <c:xVal>
            <c:numRef>
              <c:f>Sheet1!$Y$5:$Y$38</c:f>
              <c:numCache>
                <c:formatCode>General</c:formatCode>
                <c:ptCount val="34"/>
                <c:pt idx="0">
                  <c:v>9.5499258602143744</c:v>
                </c:pt>
                <c:pt idx="1">
                  <c:v>10</c:v>
                </c:pt>
                <c:pt idx="2">
                  <c:v>10.232929922807553</c:v>
                </c:pt>
                <c:pt idx="3">
                  <c:v>10.471285480509007</c:v>
                </c:pt>
                <c:pt idx="4">
                  <c:v>10.715193052376076</c:v>
                </c:pt>
                <c:pt idx="5">
                  <c:v>10.964781961431859</c:v>
                </c:pt>
                <c:pt idx="6">
                  <c:v>11.481536214968855</c:v>
                </c:pt>
                <c:pt idx="7">
                  <c:v>12.022644346174157</c:v>
                </c:pt>
                <c:pt idx="8">
                  <c:v>12.30268770812382</c:v>
                </c:pt>
                <c:pt idx="9">
                  <c:v>12.589254117941676</c:v>
                </c:pt>
                <c:pt idx="10">
                  <c:v>12.882495516931366</c:v>
                </c:pt>
                <c:pt idx="11">
                  <c:v>13.803842646028849</c:v>
                </c:pt>
                <c:pt idx="12">
                  <c:v>14.791083881682095</c:v>
                </c:pt>
                <c:pt idx="13">
                  <c:v>15.488166189124806</c:v>
                </c:pt>
                <c:pt idx="14">
                  <c:v>16.595869074375621</c:v>
                </c:pt>
                <c:pt idx="15">
                  <c:v>17.782794100389239</c:v>
                </c:pt>
                <c:pt idx="16">
                  <c:v>19.054607179632512</c:v>
                </c:pt>
                <c:pt idx="17">
                  <c:v>20.417379446695332</c:v>
                </c:pt>
                <c:pt idx="18">
                  <c:v>21.877616239495563</c:v>
                </c:pt>
                <c:pt idx="19">
                  <c:v>23.44228815319925</c:v>
                </c:pt>
                <c:pt idx="20">
                  <c:v>25.703957827688662</c:v>
                </c:pt>
                <c:pt idx="21">
                  <c:v>26.915348039269176</c:v>
                </c:pt>
                <c:pt idx="22">
                  <c:v>28.840315031266073</c:v>
                </c:pt>
                <c:pt idx="23">
                  <c:v>30.902954325135966</c:v>
                </c:pt>
                <c:pt idx="24">
                  <c:v>33.113112148259106</c:v>
                </c:pt>
                <c:pt idx="25">
                  <c:v>34.673685045253215</c:v>
                </c:pt>
                <c:pt idx="26">
                  <c:v>38.904514499428103</c:v>
                </c:pt>
                <c:pt idx="27">
                  <c:v>41.686938347033646</c:v>
                </c:pt>
                <c:pt idx="28">
                  <c:v>44.668359215096409</c:v>
                </c:pt>
                <c:pt idx="29">
                  <c:v>47.863009232263842</c:v>
                </c:pt>
                <c:pt idx="30">
                  <c:v>51.286138399136568</c:v>
                </c:pt>
                <c:pt idx="31">
                  <c:v>54.954087385762527</c:v>
                </c:pt>
                <c:pt idx="32">
                  <c:v>57.543993733715759</c:v>
                </c:pt>
                <c:pt idx="33">
                  <c:v>61.659500186148264</c:v>
                </c:pt>
              </c:numCache>
            </c:numRef>
          </c:xVal>
          <c:yVal>
            <c:numRef>
              <c:f>Sheet1!$Z$5:$Z$38</c:f>
              <c:numCache>
                <c:formatCode>0.00E+00</c:formatCode>
                <c:ptCount val="34"/>
                <c:pt idx="0">
                  <c:v>1.5E-3</c:v>
                </c:pt>
                <c:pt idx="1">
                  <c:v>1.6447172942147706E-3</c:v>
                </c:pt>
                <c:pt idx="2">
                  <c:v>1.8033966519261178E-3</c:v>
                </c:pt>
                <c:pt idx="3">
                  <c:v>1.9323743275396919E-3</c:v>
                </c:pt>
                <c:pt idx="4">
                  <c:v>2.0705763969043243E-3</c:v>
                </c:pt>
                <c:pt idx="5">
                  <c:v>2.2703418726543081E-3</c:v>
                </c:pt>
                <c:pt idx="6">
                  <c:v>2.5473654786926105E-3</c:v>
                </c:pt>
                <c:pt idx="7">
                  <c:v>2.7931307049942934E-3</c:v>
                </c:pt>
                <c:pt idx="8">
                  <c:v>2.9928934724533212E-3</c:v>
                </c:pt>
                <c:pt idx="9">
                  <c:v>3.1339441962810496E-3</c:v>
                </c:pt>
                <c:pt idx="10">
                  <c:v>3.2816424359243179E-3</c:v>
                </c:pt>
                <c:pt idx="11">
                  <c:v>3.5163432229798706E-3</c:v>
                </c:pt>
                <c:pt idx="12">
                  <c:v>3.7678296472643683E-3</c:v>
                </c:pt>
                <c:pt idx="13">
                  <c:v>3.8555936741532797E-3</c:v>
                </c:pt>
                <c:pt idx="14">
                  <c:v>4.0373022058903564E-3</c:v>
                </c:pt>
                <c:pt idx="15">
                  <c:v>4.1313430550072314E-3</c:v>
                </c:pt>
                <c:pt idx="16">
                  <c:v>4.1313430550072314E-3</c:v>
                </c:pt>
                <c:pt idx="17">
                  <c:v>4.1313430550072314E-3</c:v>
                </c:pt>
                <c:pt idx="18">
                  <c:v>4.2275743968966618E-3</c:v>
                </c:pt>
                <c:pt idx="19">
                  <c:v>4.2275743968966618E-3</c:v>
                </c:pt>
                <c:pt idx="20">
                  <c:v>4.3260472546899041E-3</c:v>
                </c:pt>
                <c:pt idx="21">
                  <c:v>4.4268138399995733E-3</c:v>
                </c:pt>
                <c:pt idx="22">
                  <c:v>4.7434164902525619E-3</c:v>
                </c:pt>
                <c:pt idx="23">
                  <c:v>4.966966822238841E-3</c:v>
                </c:pt>
                <c:pt idx="24">
                  <c:v>5.3222008385036216E-3</c:v>
                </c:pt>
                <c:pt idx="25">
                  <c:v>5.7028409448084049E-3</c:v>
                </c:pt>
                <c:pt idx="26">
                  <c:v>6.2530407520549943E-3</c:v>
                </c:pt>
                <c:pt idx="27">
                  <c:v>6.8563228442231061E-3</c:v>
                </c:pt>
                <c:pt idx="28">
                  <c:v>7.3466822905266698E-3</c:v>
                </c:pt>
                <c:pt idx="29">
                  <c:v>7.6929207598704745E-3</c:v>
                </c:pt>
                <c:pt idx="30">
                  <c:v>8.2431131078643371E-3</c:v>
                </c:pt>
                <c:pt idx="31">
                  <c:v>8.8326548303337988E-3</c:v>
                </c:pt>
                <c:pt idx="32">
                  <c:v>9.4643601672028919E-3</c:v>
                </c:pt>
                <c:pt idx="33">
                  <c:v>1.0141244630879717E-2</c:v>
                </c:pt>
              </c:numCache>
            </c:numRef>
          </c:yVal>
          <c:smooth val="0"/>
        </c:ser>
        <c:ser>
          <c:idx val="3"/>
          <c:order val="3"/>
          <c:tx>
            <c:v>Ayers(Iron) 1970</c:v>
          </c:tx>
          <c:spPr>
            <a:ln w="25400" cap="rnd">
              <a:noFill/>
              <a:round/>
            </a:ln>
            <a:effectLst/>
          </c:spPr>
          <c:marker>
            <c:symbol val="x"/>
            <c:size val="6"/>
            <c:spPr>
              <a:noFill/>
              <a:ln w="15875">
                <a:solidFill>
                  <a:schemeClr val="accent4"/>
                </a:solidFill>
                <a:round/>
              </a:ln>
              <a:effectLst/>
            </c:spPr>
          </c:marker>
          <c:xVal>
            <c:numRef>
              <c:f>Sheet1!$AE$5:$AE$31</c:f>
              <c:numCache>
                <c:formatCode>General</c:formatCode>
                <c:ptCount val="27"/>
                <c:pt idx="0">
                  <c:v>9.5499258602143744</c:v>
                </c:pt>
                <c:pt idx="1">
                  <c:v>9.7723722095581209</c:v>
                </c:pt>
                <c:pt idx="2">
                  <c:v>10.232929922807553</c:v>
                </c:pt>
                <c:pt idx="3">
                  <c:v>10.471285480509007</c:v>
                </c:pt>
                <c:pt idx="4">
                  <c:v>10.964781961431859</c:v>
                </c:pt>
                <c:pt idx="5">
                  <c:v>11.220184543019643</c:v>
                </c:pt>
                <c:pt idx="6">
                  <c:v>11.481536214968855</c:v>
                </c:pt>
                <c:pt idx="7">
                  <c:v>12.022644346174157</c:v>
                </c:pt>
                <c:pt idx="8">
                  <c:v>12.30268770812382</c:v>
                </c:pt>
                <c:pt idx="9">
                  <c:v>12.589254117941676</c:v>
                </c:pt>
                <c:pt idx="10">
                  <c:v>12.882495516931366</c:v>
                </c:pt>
                <c:pt idx="11">
                  <c:v>13.182567385564097</c:v>
                </c:pt>
                <c:pt idx="12">
                  <c:v>13.803842646028849</c:v>
                </c:pt>
                <c:pt idx="13">
                  <c:v>14.125375446227565</c:v>
                </c:pt>
                <c:pt idx="14">
                  <c:v>14.791083881682095</c:v>
                </c:pt>
                <c:pt idx="15">
                  <c:v>15.488166189124806</c:v>
                </c:pt>
                <c:pt idx="16">
                  <c:v>15.848931924611152</c:v>
                </c:pt>
                <c:pt idx="17">
                  <c:v>17.378008287493799</c:v>
                </c:pt>
                <c:pt idx="18">
                  <c:v>18.620871366628684</c:v>
                </c:pt>
                <c:pt idx="19">
                  <c:v>20.417379446695332</c:v>
                </c:pt>
                <c:pt idx="20">
                  <c:v>22.38721138568339</c:v>
                </c:pt>
                <c:pt idx="21">
                  <c:v>24.54708915685033</c:v>
                </c:pt>
                <c:pt idx="22">
                  <c:v>26.302679918953842</c:v>
                </c:pt>
                <c:pt idx="23">
                  <c:v>29.512092266663867</c:v>
                </c:pt>
                <c:pt idx="24">
                  <c:v>32.359365692962882</c:v>
                </c:pt>
                <c:pt idx="25">
                  <c:v>34.673685045253215</c:v>
                </c:pt>
                <c:pt idx="26">
                  <c:v>38.01893963205616</c:v>
                </c:pt>
              </c:numCache>
            </c:numRef>
          </c:xVal>
          <c:yVal>
            <c:numRef>
              <c:f>Sheet1!$AF$5:$AF$31</c:f>
              <c:numCache>
                <c:formatCode>0.00E+00</c:formatCode>
                <c:ptCount val="27"/>
                <c:pt idx="0">
                  <c:v>9.9104017201139313E-3</c:v>
                </c:pt>
                <c:pt idx="1">
                  <c:v>1.0866539401124798E-2</c:v>
                </c:pt>
                <c:pt idx="2">
                  <c:v>1.1914923520864205E-2</c:v>
                </c:pt>
                <c:pt idx="3">
                  <c:v>1.3064453849341183E-2</c:v>
                </c:pt>
                <c:pt idx="4">
                  <c:v>1.4324888790321505E-2</c:v>
                </c:pt>
                <c:pt idx="5">
                  <c:v>1.5706928220763451E-2</c:v>
                </c:pt>
                <c:pt idx="6">
                  <c:v>1.7222304322453186E-2</c:v>
                </c:pt>
                <c:pt idx="7">
                  <c:v>1.8883881176912445E-2</c:v>
                </c:pt>
                <c:pt idx="8">
                  <c:v>2.1188063169341301E-2</c:v>
                </c:pt>
                <c:pt idx="9">
                  <c:v>2.218662582252302E-2</c:v>
                </c:pt>
                <c:pt idx="10">
                  <c:v>2.2703418726543023E-2</c:v>
                </c:pt>
                <c:pt idx="11">
                  <c:v>2.3773397886916601E-2</c:v>
                </c:pt>
                <c:pt idx="12">
                  <c:v>2.4327151460383927E-2</c:v>
                </c:pt>
                <c:pt idx="13">
                  <c:v>2.5473654786926134E-2</c:v>
                </c:pt>
                <c:pt idx="14">
                  <c:v>2.6067012431240596E-2</c:v>
                </c:pt>
                <c:pt idx="15">
                  <c:v>2.6067012431240596E-2</c:v>
                </c:pt>
                <c:pt idx="16">
                  <c:v>2.6674191150583809E-2</c:v>
                </c:pt>
                <c:pt idx="17">
                  <c:v>2.7295512879149716E-2</c:v>
                </c:pt>
                <c:pt idx="18">
                  <c:v>2.7295512879149716E-2</c:v>
                </c:pt>
                <c:pt idx="19">
                  <c:v>2.7295512879149716E-2</c:v>
                </c:pt>
                <c:pt idx="20">
                  <c:v>2.7295512879149716E-2</c:v>
                </c:pt>
                <c:pt idx="21">
                  <c:v>2.7295512879149716E-2</c:v>
                </c:pt>
                <c:pt idx="22">
                  <c:v>2.7295512879149716E-2</c:v>
                </c:pt>
                <c:pt idx="23">
                  <c:v>2.7295512879149716E-2</c:v>
                </c:pt>
                <c:pt idx="24">
                  <c:v>2.7295512879149716E-2</c:v>
                </c:pt>
                <c:pt idx="25">
                  <c:v>2.7295512879149716E-2</c:v>
                </c:pt>
                <c:pt idx="26">
                  <c:v>2.7295512879149716E-2</c:v>
                </c:pt>
              </c:numCache>
            </c:numRef>
          </c:yVal>
          <c:smooth val="0"/>
        </c:ser>
        <c:ser>
          <c:idx val="4"/>
          <c:order val="4"/>
          <c:tx>
            <c:v>Opik 1955</c:v>
          </c:tx>
          <c:spPr>
            <a:ln w="25400" cap="rnd">
              <a:noFill/>
              <a:round/>
            </a:ln>
            <a:effectLst/>
          </c:spPr>
          <c:marker>
            <c:symbol val="star"/>
            <c:size val="6"/>
            <c:spPr>
              <a:noFill/>
              <a:ln w="15875">
                <a:solidFill>
                  <a:schemeClr val="accent5"/>
                </a:solidFill>
                <a:round/>
              </a:ln>
              <a:effectLst/>
            </c:spPr>
          </c:marker>
          <c:xVal>
            <c:numRef>
              <c:f>Sheet1!$J$4:$J$39</c:f>
              <c:numCache>
                <c:formatCode>General</c:formatCode>
                <c:ptCount val="36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</c:numCache>
            </c:numRef>
          </c:xVal>
          <c:yVal>
            <c:numRef>
              <c:f>Sheet1!$N$3:$N$38</c:f>
              <c:numCache>
                <c:formatCode>General</c:formatCode>
                <c:ptCount val="36"/>
                <c:pt idx="0">
                  <c:v>1.7000000000000001E-4</c:v>
                </c:pt>
                <c:pt idx="1">
                  <c:v>3.4000000000000002E-4</c:v>
                </c:pt>
                <c:pt idx="2">
                  <c:v>5.1000000000000004E-4</c:v>
                </c:pt>
                <c:pt idx="3">
                  <c:v>6.8000000000000005E-4</c:v>
                </c:pt>
                <c:pt idx="4">
                  <c:v>8.5000000000000006E-4</c:v>
                </c:pt>
                <c:pt idx="5">
                  <c:v>1.0200000000000001E-3</c:v>
                </c:pt>
                <c:pt idx="6">
                  <c:v>1.1900000000000001E-3</c:v>
                </c:pt>
                <c:pt idx="7">
                  <c:v>1.3600000000000001E-3</c:v>
                </c:pt>
                <c:pt idx="8">
                  <c:v>1.5300000000000001E-3</c:v>
                </c:pt>
                <c:pt idx="9">
                  <c:v>1.7000000000000001E-3</c:v>
                </c:pt>
                <c:pt idx="10">
                  <c:v>1.8700000000000001E-3</c:v>
                </c:pt>
                <c:pt idx="11">
                  <c:v>2.0400000000000001E-3</c:v>
                </c:pt>
                <c:pt idx="12">
                  <c:v>2.2100000000000002E-3</c:v>
                </c:pt>
                <c:pt idx="13">
                  <c:v>2.3800000000000002E-3</c:v>
                </c:pt>
                <c:pt idx="14">
                  <c:v>2.5500000000000002E-3</c:v>
                </c:pt>
                <c:pt idx="15">
                  <c:v>2.7200000000000002E-3</c:v>
                </c:pt>
                <c:pt idx="16">
                  <c:v>2.8900000000000002E-3</c:v>
                </c:pt>
                <c:pt idx="17">
                  <c:v>3.0600000000000002E-3</c:v>
                </c:pt>
                <c:pt idx="18">
                  <c:v>3.2300000000000002E-3</c:v>
                </c:pt>
                <c:pt idx="19">
                  <c:v>3.4000000000000002E-3</c:v>
                </c:pt>
                <c:pt idx="20">
                  <c:v>3.5700000000000003E-3</c:v>
                </c:pt>
                <c:pt idx="21">
                  <c:v>3.7400000000000003E-3</c:v>
                </c:pt>
                <c:pt idx="22">
                  <c:v>3.9100000000000003E-3</c:v>
                </c:pt>
                <c:pt idx="23">
                  <c:v>4.0800000000000003E-3</c:v>
                </c:pt>
                <c:pt idx="24">
                  <c:v>4.2500000000000003E-3</c:v>
                </c:pt>
                <c:pt idx="25">
                  <c:v>4.4200000000000003E-3</c:v>
                </c:pt>
                <c:pt idx="26">
                  <c:v>4.5900000000000003E-3</c:v>
                </c:pt>
                <c:pt idx="27">
                  <c:v>4.7600000000000003E-3</c:v>
                </c:pt>
                <c:pt idx="28">
                  <c:v>4.9300000000000004E-3</c:v>
                </c:pt>
                <c:pt idx="29">
                  <c:v>5.1000000000000004E-3</c:v>
                </c:pt>
                <c:pt idx="30">
                  <c:v>5.2700000000000004E-3</c:v>
                </c:pt>
                <c:pt idx="31">
                  <c:v>5.4400000000000004E-3</c:v>
                </c:pt>
                <c:pt idx="32">
                  <c:v>5.6100000000000004E-3</c:v>
                </c:pt>
                <c:pt idx="33">
                  <c:v>5.7800000000000004E-3</c:v>
                </c:pt>
                <c:pt idx="34">
                  <c:v>5.9500000000000004E-3</c:v>
                </c:pt>
                <c:pt idx="35">
                  <c:v>6.1200000000000004E-3</c:v>
                </c:pt>
              </c:numCache>
            </c:numRef>
          </c:yVal>
          <c:smooth val="0"/>
        </c:ser>
        <c:ser>
          <c:idx val="5"/>
          <c:order val="5"/>
          <c:tx>
            <c:v>constant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6"/>
                </a:solidFill>
                <a:round/>
              </a:ln>
              <a:effectLst/>
            </c:spPr>
          </c:marker>
          <c:xVal>
            <c:numRef>
              <c:f>Sheet1!$J$4:$J$39</c:f>
              <c:numCache>
                <c:formatCode>General</c:formatCode>
                <c:ptCount val="36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</c:numCache>
            </c:numRef>
          </c:xVal>
          <c:yVal>
            <c:numRef>
              <c:f>Sheet1!$O$3:$O$38</c:f>
              <c:numCache>
                <c:formatCode>General</c:formatCode>
                <c:ptCount val="36"/>
                <c:pt idx="0">
                  <c:v>7.0000000000000001E-3</c:v>
                </c:pt>
                <c:pt idx="1">
                  <c:v>7.0000000000000001E-3</c:v>
                </c:pt>
                <c:pt idx="2">
                  <c:v>7.0000000000000001E-3</c:v>
                </c:pt>
                <c:pt idx="3">
                  <c:v>7.0000000000000001E-3</c:v>
                </c:pt>
                <c:pt idx="4">
                  <c:v>7.0000000000000001E-3</c:v>
                </c:pt>
                <c:pt idx="5">
                  <c:v>7.0000000000000001E-3</c:v>
                </c:pt>
                <c:pt idx="6">
                  <c:v>7.0000000000000001E-3</c:v>
                </c:pt>
                <c:pt idx="7">
                  <c:v>7.0000000000000001E-3</c:v>
                </c:pt>
                <c:pt idx="8">
                  <c:v>7.0000000000000001E-3</c:v>
                </c:pt>
                <c:pt idx="9">
                  <c:v>7.0000000000000001E-3</c:v>
                </c:pt>
                <c:pt idx="10">
                  <c:v>7.0000000000000001E-3</c:v>
                </c:pt>
                <c:pt idx="11">
                  <c:v>7.0000000000000001E-3</c:v>
                </c:pt>
                <c:pt idx="12">
                  <c:v>7.0000000000000001E-3</c:v>
                </c:pt>
                <c:pt idx="13">
                  <c:v>7.0000000000000001E-3</c:v>
                </c:pt>
                <c:pt idx="14">
                  <c:v>7.0000000000000001E-3</c:v>
                </c:pt>
                <c:pt idx="15">
                  <c:v>7.0000000000000001E-3</c:v>
                </c:pt>
                <c:pt idx="16">
                  <c:v>7.0000000000000001E-3</c:v>
                </c:pt>
                <c:pt idx="17">
                  <c:v>7.0000000000000001E-3</c:v>
                </c:pt>
                <c:pt idx="18">
                  <c:v>7.0000000000000001E-3</c:v>
                </c:pt>
                <c:pt idx="19">
                  <c:v>7.0000000000000001E-3</c:v>
                </c:pt>
                <c:pt idx="20">
                  <c:v>7.0000000000000001E-3</c:v>
                </c:pt>
                <c:pt idx="21">
                  <c:v>7.0000000000000001E-3</c:v>
                </c:pt>
                <c:pt idx="22">
                  <c:v>7.0000000000000001E-3</c:v>
                </c:pt>
                <c:pt idx="23">
                  <c:v>7.0000000000000001E-3</c:v>
                </c:pt>
                <c:pt idx="24">
                  <c:v>7.0000000000000001E-3</c:v>
                </c:pt>
                <c:pt idx="25">
                  <c:v>7.0000000000000001E-3</c:v>
                </c:pt>
                <c:pt idx="26">
                  <c:v>7.0000000000000001E-3</c:v>
                </c:pt>
                <c:pt idx="27">
                  <c:v>7.0000000000000001E-3</c:v>
                </c:pt>
                <c:pt idx="28">
                  <c:v>7.0000000000000001E-3</c:v>
                </c:pt>
                <c:pt idx="29">
                  <c:v>7.0000000000000001E-3</c:v>
                </c:pt>
                <c:pt idx="30">
                  <c:v>7.0000000000000001E-3</c:v>
                </c:pt>
                <c:pt idx="31">
                  <c:v>7.0000000000000001E-3</c:v>
                </c:pt>
                <c:pt idx="32">
                  <c:v>7.0000000000000001E-3</c:v>
                </c:pt>
                <c:pt idx="33">
                  <c:v>7.0000000000000001E-3</c:v>
                </c:pt>
                <c:pt idx="34">
                  <c:v>7.0000000000000001E-3</c:v>
                </c:pt>
                <c:pt idx="35">
                  <c:v>7.0000000000000001E-3</c:v>
                </c:pt>
              </c:numCache>
            </c:numRef>
          </c:yVal>
          <c:smooth val="0"/>
        </c:ser>
        <c:ser>
          <c:idx val="6"/>
          <c:order val="6"/>
          <c:tx>
            <c:v>Verniani 1964</c:v>
          </c:tx>
          <c:spPr>
            <a:ln w="25400" cap="rnd">
              <a:noFill/>
              <a:round/>
            </a:ln>
            <a:effectLst/>
          </c:spPr>
          <c:marker>
            <c:symbol val="plus"/>
            <c:size val="6"/>
            <c:spPr>
              <a:noFill/>
              <a:ln w="15875">
                <a:solidFill>
                  <a:schemeClr val="accent1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Sheet1!$J$4:$J$39</c:f>
              <c:numCache>
                <c:formatCode>General</c:formatCode>
                <c:ptCount val="36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</c:numCache>
            </c:numRef>
          </c:xVal>
          <c:yVal>
            <c:numRef>
              <c:f>Sheet1!$P$3:$P$38</c:f>
              <c:numCache>
                <c:formatCode>General</c:formatCode>
                <c:ptCount val="36"/>
                <c:pt idx="0">
                  <c:v>2.9999999999999997E-4</c:v>
                </c:pt>
                <c:pt idx="1">
                  <c:v>5.9999999999999995E-4</c:v>
                </c:pt>
                <c:pt idx="2">
                  <c:v>8.9999999999999998E-4</c:v>
                </c:pt>
                <c:pt idx="3">
                  <c:v>1.1999999999999999E-3</c:v>
                </c:pt>
                <c:pt idx="4">
                  <c:v>1.4999999999999998E-3</c:v>
                </c:pt>
                <c:pt idx="5">
                  <c:v>1.8E-3</c:v>
                </c:pt>
                <c:pt idx="6">
                  <c:v>2.0999999999999999E-3</c:v>
                </c:pt>
                <c:pt idx="7">
                  <c:v>2.3999999999999998E-3</c:v>
                </c:pt>
                <c:pt idx="8">
                  <c:v>2.7000000000000001E-3</c:v>
                </c:pt>
                <c:pt idx="9">
                  <c:v>2.9999999999999996E-3</c:v>
                </c:pt>
                <c:pt idx="10">
                  <c:v>3.3E-3</c:v>
                </c:pt>
                <c:pt idx="11">
                  <c:v>3.5999999999999999E-3</c:v>
                </c:pt>
                <c:pt idx="12">
                  <c:v>3.8999999999999998E-3</c:v>
                </c:pt>
                <c:pt idx="13">
                  <c:v>4.1999999999999997E-3</c:v>
                </c:pt>
                <c:pt idx="14">
                  <c:v>4.4999999999999997E-3</c:v>
                </c:pt>
                <c:pt idx="15">
                  <c:v>4.7999999999999996E-3</c:v>
                </c:pt>
                <c:pt idx="16">
                  <c:v>5.1000000000000004E-3</c:v>
                </c:pt>
                <c:pt idx="17">
                  <c:v>5.4000000000000003E-3</c:v>
                </c:pt>
                <c:pt idx="18">
                  <c:v>5.7000000000000002E-3</c:v>
                </c:pt>
                <c:pt idx="19">
                  <c:v>5.9999999999999993E-3</c:v>
                </c:pt>
                <c:pt idx="20">
                  <c:v>6.2999999999999992E-3</c:v>
                </c:pt>
                <c:pt idx="21">
                  <c:v>6.6E-3</c:v>
                </c:pt>
                <c:pt idx="22">
                  <c:v>6.8999999999999999E-3</c:v>
                </c:pt>
                <c:pt idx="23">
                  <c:v>7.1999999999999998E-3</c:v>
                </c:pt>
                <c:pt idx="24">
                  <c:v>7.4999999999999997E-3</c:v>
                </c:pt>
                <c:pt idx="25">
                  <c:v>7.7999999999999996E-3</c:v>
                </c:pt>
                <c:pt idx="26">
                  <c:v>8.0999999999999996E-3</c:v>
                </c:pt>
                <c:pt idx="27">
                  <c:v>8.3999999999999995E-3</c:v>
                </c:pt>
                <c:pt idx="28">
                  <c:v>8.6999999999999994E-3</c:v>
                </c:pt>
                <c:pt idx="29">
                  <c:v>8.9999999999999993E-3</c:v>
                </c:pt>
                <c:pt idx="30">
                  <c:v>9.2999999999999992E-3</c:v>
                </c:pt>
                <c:pt idx="31">
                  <c:v>9.5999999999999992E-3</c:v>
                </c:pt>
                <c:pt idx="32">
                  <c:v>9.9000000000000008E-3</c:v>
                </c:pt>
                <c:pt idx="33">
                  <c:v>1.0200000000000001E-2</c:v>
                </c:pt>
                <c:pt idx="34">
                  <c:v>1.0500000000000001E-2</c:v>
                </c:pt>
                <c:pt idx="35">
                  <c:v>1.0800000000000001E-2</c:v>
                </c:pt>
              </c:numCache>
            </c:numRef>
          </c:yVal>
          <c:smooth val="0"/>
        </c:ser>
        <c:ser>
          <c:idx val="7"/>
          <c:order val="7"/>
          <c:tx>
            <c:v>Halliday 1981</c:v>
          </c:tx>
          <c:spPr>
            <a:ln w="25400" cap="rnd">
              <a:noFill/>
              <a:round/>
            </a:ln>
            <a:effectLst/>
          </c:spPr>
          <c:marker>
            <c:symbol val="dot"/>
            <c:size val="6"/>
            <c:spPr>
              <a:solidFill>
                <a:schemeClr val="lt1"/>
              </a:solidFill>
              <a:ln w="15875">
                <a:solidFill>
                  <a:schemeClr val="accent2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Sheet1!$AH$5:$AH$24</c:f>
              <c:numCache>
                <c:formatCode>General</c:formatCode>
                <c:ptCount val="20"/>
                <c:pt idx="0">
                  <c:v>9.6999999999999993</c:v>
                </c:pt>
                <c:pt idx="1">
                  <c:v>8.3699999999999992</c:v>
                </c:pt>
                <c:pt idx="2">
                  <c:v>7.04</c:v>
                </c:pt>
                <c:pt idx="3">
                  <c:v>5.71</c:v>
                </c:pt>
                <c:pt idx="4">
                  <c:v>4.38</c:v>
                </c:pt>
                <c:pt idx="5">
                  <c:v>3.05</c:v>
                </c:pt>
                <c:pt idx="7">
                  <c:v>6.44</c:v>
                </c:pt>
                <c:pt idx="8">
                  <c:v>5.09</c:v>
                </c:pt>
                <c:pt idx="9">
                  <c:v>4.68</c:v>
                </c:pt>
                <c:pt idx="11">
                  <c:v>9.83</c:v>
                </c:pt>
                <c:pt idx="12">
                  <c:v>6.87</c:v>
                </c:pt>
                <c:pt idx="13">
                  <c:v>3.9</c:v>
                </c:pt>
                <c:pt idx="14">
                  <c:v>3.02</c:v>
                </c:pt>
                <c:pt idx="16">
                  <c:v>8.81</c:v>
                </c:pt>
                <c:pt idx="17">
                  <c:v>6.95</c:v>
                </c:pt>
                <c:pt idx="18">
                  <c:v>5.09</c:v>
                </c:pt>
                <c:pt idx="19">
                  <c:v>4.53</c:v>
                </c:pt>
              </c:numCache>
            </c:numRef>
          </c:xVal>
          <c:yVal>
            <c:numRef>
              <c:f>Sheet1!$AJ$5:$AJ$24</c:f>
              <c:numCache>
                <c:formatCode>General</c:formatCode>
                <c:ptCount val="20"/>
                <c:pt idx="0">
                  <c:v>4.8977881936844603E-2</c:v>
                </c:pt>
                <c:pt idx="1">
                  <c:v>3.7153522909717254E-2</c:v>
                </c:pt>
                <c:pt idx="2">
                  <c:v>1.2589254117941664E-2</c:v>
                </c:pt>
                <c:pt idx="3">
                  <c:v>2.3442288153199204E-3</c:v>
                </c:pt>
                <c:pt idx="4">
                  <c:v>3.3884415613920208E-4</c:v>
                </c:pt>
                <c:pt idx="5">
                  <c:v>3.8904514499428046E-5</c:v>
                </c:pt>
                <c:pt idx="7">
                  <c:v>2.4547089156850303E-3</c:v>
                </c:pt>
                <c:pt idx="8">
                  <c:v>5.7543993733715632E-4</c:v>
                </c:pt>
                <c:pt idx="9">
                  <c:v>3.1622776601683783E-4</c:v>
                </c:pt>
                <c:pt idx="11">
                  <c:v>1.2302687708123808E-3</c:v>
                </c:pt>
                <c:pt idx="12">
                  <c:v>8.5113803820237646E-4</c:v>
                </c:pt>
                <c:pt idx="13">
                  <c:v>2.9512092266663857E-4</c:v>
                </c:pt>
                <c:pt idx="14">
                  <c:v>1.3803842646028844E-4</c:v>
                </c:pt>
                <c:pt idx="16">
                  <c:v>2.3442288153199204E-3</c:v>
                </c:pt>
                <c:pt idx="17">
                  <c:v>1.2302687708123808E-3</c:v>
                </c:pt>
                <c:pt idx="18">
                  <c:v>3.6307805477010102E-4</c:v>
                </c:pt>
                <c:pt idx="19">
                  <c:v>2.0417379446695288E-4</c:v>
                </c:pt>
              </c:numCache>
            </c:numRef>
          </c:yVal>
          <c:smooth val="0"/>
        </c:ser>
        <c:ser>
          <c:idx val="8"/>
          <c:order val="8"/>
          <c:tx>
            <c:v>Revelle&amp;Rajan 1979</c:v>
          </c:tx>
          <c:spPr>
            <a:ln w="25400" cap="rnd">
              <a:noFill/>
              <a:round/>
            </a:ln>
            <a:effectLst/>
          </c:spPr>
          <c:marker>
            <c:symbol val="dash"/>
            <c:size val="6"/>
            <c:spPr>
              <a:solidFill>
                <a:schemeClr val="lt1"/>
              </a:solidFill>
              <a:ln w="15875">
                <a:solidFill>
                  <a:schemeClr val="accent3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Sheet1!$AL$5:$AL$84</c:f>
              <c:numCache>
                <c:formatCode>General</c:formatCode>
                <c:ptCount val="80"/>
                <c:pt idx="0">
                  <c:v>6.06</c:v>
                </c:pt>
                <c:pt idx="1">
                  <c:v>7.03</c:v>
                </c:pt>
                <c:pt idx="2">
                  <c:v>8</c:v>
                </c:pt>
                <c:pt idx="3">
                  <c:v>9.09</c:v>
                </c:pt>
                <c:pt idx="4">
                  <c:v>9.6</c:v>
                </c:pt>
                <c:pt idx="5">
                  <c:v>10.94</c:v>
                </c:pt>
                <c:pt idx="6">
                  <c:v>11.96</c:v>
                </c:pt>
                <c:pt idx="7">
                  <c:v>13.87</c:v>
                </c:pt>
                <c:pt idx="8">
                  <c:v>14.57</c:v>
                </c:pt>
                <c:pt idx="9">
                  <c:v>15.33</c:v>
                </c:pt>
                <c:pt idx="10">
                  <c:v>16.41</c:v>
                </c:pt>
                <c:pt idx="11">
                  <c:v>17.440000000000001</c:v>
                </c:pt>
                <c:pt idx="12">
                  <c:v>17.95</c:v>
                </c:pt>
                <c:pt idx="13">
                  <c:v>18.78</c:v>
                </c:pt>
                <c:pt idx="14">
                  <c:v>19.55</c:v>
                </c:pt>
                <c:pt idx="15">
                  <c:v>19.93</c:v>
                </c:pt>
                <c:pt idx="16">
                  <c:v>20.39</c:v>
                </c:pt>
                <c:pt idx="17">
                  <c:v>20.87</c:v>
                </c:pt>
                <c:pt idx="18">
                  <c:v>20.98</c:v>
                </c:pt>
                <c:pt idx="20">
                  <c:v>7.4</c:v>
                </c:pt>
                <c:pt idx="21">
                  <c:v>7.92</c:v>
                </c:pt>
                <c:pt idx="22">
                  <c:v>9.9700000000000006</c:v>
                </c:pt>
                <c:pt idx="23">
                  <c:v>11.12</c:v>
                </c:pt>
                <c:pt idx="24">
                  <c:v>13.1</c:v>
                </c:pt>
                <c:pt idx="25">
                  <c:v>14.5</c:v>
                </c:pt>
                <c:pt idx="26">
                  <c:v>15.39</c:v>
                </c:pt>
                <c:pt idx="27">
                  <c:v>16.16</c:v>
                </c:pt>
                <c:pt idx="28">
                  <c:v>17.239999999999998</c:v>
                </c:pt>
                <c:pt idx="29">
                  <c:v>18.39</c:v>
                </c:pt>
                <c:pt idx="30">
                  <c:v>19.350000000000001</c:v>
                </c:pt>
                <c:pt idx="31">
                  <c:v>19.989999999999998</c:v>
                </c:pt>
                <c:pt idx="32">
                  <c:v>20.25</c:v>
                </c:pt>
                <c:pt idx="33">
                  <c:v>20.66</c:v>
                </c:pt>
                <c:pt idx="34">
                  <c:v>20.81</c:v>
                </c:pt>
                <c:pt idx="35">
                  <c:v>20.98</c:v>
                </c:pt>
                <c:pt idx="37">
                  <c:v>7.85</c:v>
                </c:pt>
                <c:pt idx="38">
                  <c:v>8.39</c:v>
                </c:pt>
                <c:pt idx="39">
                  <c:v>10.37</c:v>
                </c:pt>
                <c:pt idx="40">
                  <c:v>11.33</c:v>
                </c:pt>
                <c:pt idx="41">
                  <c:v>11.9</c:v>
                </c:pt>
                <c:pt idx="42">
                  <c:v>12.42</c:v>
                </c:pt>
                <c:pt idx="43">
                  <c:v>13.12</c:v>
                </c:pt>
                <c:pt idx="44">
                  <c:v>13.57</c:v>
                </c:pt>
                <c:pt idx="45">
                  <c:v>14.09</c:v>
                </c:pt>
                <c:pt idx="46">
                  <c:v>14.37</c:v>
                </c:pt>
                <c:pt idx="48">
                  <c:v>8.6199999999999992</c:v>
                </c:pt>
                <c:pt idx="49">
                  <c:v>9.27</c:v>
                </c:pt>
                <c:pt idx="50">
                  <c:v>10.36</c:v>
                </c:pt>
                <c:pt idx="51">
                  <c:v>11.19</c:v>
                </c:pt>
                <c:pt idx="52">
                  <c:v>11.9</c:v>
                </c:pt>
                <c:pt idx="53">
                  <c:v>12.67</c:v>
                </c:pt>
                <c:pt idx="54">
                  <c:v>13.37</c:v>
                </c:pt>
                <c:pt idx="55">
                  <c:v>13.7</c:v>
                </c:pt>
                <c:pt idx="56">
                  <c:v>14.21</c:v>
                </c:pt>
                <c:pt idx="57">
                  <c:v>14.31</c:v>
                </c:pt>
                <c:pt idx="59">
                  <c:v>7.47</c:v>
                </c:pt>
                <c:pt idx="60">
                  <c:v>8.3699999999999992</c:v>
                </c:pt>
                <c:pt idx="61">
                  <c:v>9.33</c:v>
                </c:pt>
                <c:pt idx="62">
                  <c:v>9.91</c:v>
                </c:pt>
                <c:pt idx="63">
                  <c:v>10.3</c:v>
                </c:pt>
                <c:pt idx="64">
                  <c:v>11.39</c:v>
                </c:pt>
                <c:pt idx="65">
                  <c:v>12.03</c:v>
                </c:pt>
                <c:pt idx="66">
                  <c:v>12.54</c:v>
                </c:pt>
                <c:pt idx="67">
                  <c:v>13.18</c:v>
                </c:pt>
                <c:pt idx="68">
                  <c:v>13.62</c:v>
                </c:pt>
                <c:pt idx="69">
                  <c:v>14.2</c:v>
                </c:pt>
                <c:pt idx="71">
                  <c:v>9.06</c:v>
                </c:pt>
                <c:pt idx="72">
                  <c:v>9.52</c:v>
                </c:pt>
                <c:pt idx="73">
                  <c:v>10.36</c:v>
                </c:pt>
                <c:pt idx="74">
                  <c:v>11.38</c:v>
                </c:pt>
                <c:pt idx="75">
                  <c:v>12.09</c:v>
                </c:pt>
                <c:pt idx="76">
                  <c:v>12.72</c:v>
                </c:pt>
                <c:pt idx="77">
                  <c:v>13.17</c:v>
                </c:pt>
                <c:pt idx="78">
                  <c:v>13.62</c:v>
                </c:pt>
                <c:pt idx="79">
                  <c:v>14.2</c:v>
                </c:pt>
              </c:numCache>
            </c:numRef>
          </c:xVal>
          <c:yVal>
            <c:numRef>
              <c:f>Sheet1!$AN$5:$AN$84</c:f>
              <c:numCache>
                <c:formatCode>General</c:formatCode>
                <c:ptCount val="80"/>
                <c:pt idx="0">
                  <c:v>1.0232929922807532E-4</c:v>
                </c:pt>
                <c:pt idx="1">
                  <c:v>4.7863009232263827E-4</c:v>
                </c:pt>
                <c:pt idx="2">
                  <c:v>2.0417379446695293E-3</c:v>
                </c:pt>
                <c:pt idx="3">
                  <c:v>2.7542287033381651E-3</c:v>
                </c:pt>
                <c:pt idx="4">
                  <c:v>7.5857757502918299E-3</c:v>
                </c:pt>
                <c:pt idx="5">
                  <c:v>4.2657951880159251E-3</c:v>
                </c:pt>
                <c:pt idx="6">
                  <c:v>2.1379620895022318E-3</c:v>
                </c:pt>
                <c:pt idx="7">
                  <c:v>7.9432823472428099E-4</c:v>
                </c:pt>
                <c:pt idx="8">
                  <c:v>6.7608297539198121E-4</c:v>
                </c:pt>
                <c:pt idx="9">
                  <c:v>5.3703179637025239E-4</c:v>
                </c:pt>
                <c:pt idx="10">
                  <c:v>4.4668359215096267E-4</c:v>
                </c:pt>
                <c:pt idx="11">
                  <c:v>4.0738027780411217E-4</c:v>
                </c:pt>
                <c:pt idx="12">
                  <c:v>3.9810717055349708E-4</c:v>
                </c:pt>
                <c:pt idx="13">
                  <c:v>5.0118723362727209E-4</c:v>
                </c:pt>
                <c:pt idx="14">
                  <c:v>7.079457843841378E-4</c:v>
                </c:pt>
                <c:pt idx="15">
                  <c:v>9.1201083935590866E-4</c:v>
                </c:pt>
                <c:pt idx="16">
                  <c:v>8.7096358995608011E-3</c:v>
                </c:pt>
                <c:pt idx="17">
                  <c:v>0.72443596007499</c:v>
                </c:pt>
                <c:pt idx="18">
                  <c:v>2.8183829312644532E-2</c:v>
                </c:pt>
                <c:pt idx="20">
                  <c:v>1.0232929922807532E-4</c:v>
                </c:pt>
                <c:pt idx="21">
                  <c:v>3.6307805477010102E-4</c:v>
                </c:pt>
                <c:pt idx="22">
                  <c:v>8.3176377110267033E-4</c:v>
                </c:pt>
                <c:pt idx="23">
                  <c:v>8.1283051616409872E-4</c:v>
                </c:pt>
                <c:pt idx="24">
                  <c:v>5.7543993733715632E-4</c:v>
                </c:pt>
                <c:pt idx="25">
                  <c:v>4.1686938347033518E-4</c:v>
                </c:pt>
                <c:pt idx="26">
                  <c:v>3.4673685045253142E-4</c:v>
                </c:pt>
                <c:pt idx="27">
                  <c:v>3.0902954325135899E-4</c:v>
                </c:pt>
                <c:pt idx="28">
                  <c:v>2.8840315031266012E-4</c:v>
                </c:pt>
                <c:pt idx="29">
                  <c:v>3.235936569296281E-4</c:v>
                </c:pt>
                <c:pt idx="30">
                  <c:v>4.7863009232263827E-4</c:v>
                </c:pt>
                <c:pt idx="31">
                  <c:v>7.5857757502918277E-4</c:v>
                </c:pt>
                <c:pt idx="32">
                  <c:v>1.9498445997580441E-3</c:v>
                </c:pt>
                <c:pt idx="33">
                  <c:v>3.0199517204020147E-2</c:v>
                </c:pt>
                <c:pt idx="34">
                  <c:v>0.70794578438413791</c:v>
                </c:pt>
                <c:pt idx="35">
                  <c:v>2.8183829312644532E-2</c:v>
                </c:pt>
                <c:pt idx="37">
                  <c:v>1.0232929922807532E-4</c:v>
                </c:pt>
                <c:pt idx="38">
                  <c:v>3.0199517204020135E-3</c:v>
                </c:pt>
                <c:pt idx="39">
                  <c:v>9.3325430079699099E-3</c:v>
                </c:pt>
                <c:pt idx="40">
                  <c:v>1.1220184543019634E-2</c:v>
                </c:pt>
                <c:pt idx="41">
                  <c:v>1.0715193052376056E-2</c:v>
                </c:pt>
                <c:pt idx="42">
                  <c:v>1.1481536214968826E-2</c:v>
                </c:pt>
                <c:pt idx="43">
                  <c:v>1.9054607179632463E-2</c:v>
                </c:pt>
                <c:pt idx="44">
                  <c:v>2.8183829312644532E-2</c:v>
                </c:pt>
                <c:pt idx="45">
                  <c:v>6.1659500186148221E-2</c:v>
                </c:pt>
                <c:pt idx="46">
                  <c:v>3.4673685045253142E-4</c:v>
                </c:pt>
                <c:pt idx="48">
                  <c:v>1.0232929922807532E-4</c:v>
                </c:pt>
                <c:pt idx="49">
                  <c:v>1.2302687708123808E-3</c:v>
                </c:pt>
                <c:pt idx="50">
                  <c:v>1.8620871366628665E-3</c:v>
                </c:pt>
                <c:pt idx="51">
                  <c:v>3.3113112148259105E-3</c:v>
                </c:pt>
                <c:pt idx="52">
                  <c:v>4.3651583224016566E-3</c:v>
                </c:pt>
                <c:pt idx="53">
                  <c:v>6.3095734448019251E-3</c:v>
                </c:pt>
                <c:pt idx="54">
                  <c:v>1.2589254117941664E-2</c:v>
                </c:pt>
                <c:pt idx="55">
                  <c:v>1.6982436524617429E-2</c:v>
                </c:pt>
                <c:pt idx="56">
                  <c:v>3.548133892335753E-2</c:v>
                </c:pt>
                <c:pt idx="57">
                  <c:v>3.6307805477010102E-4</c:v>
                </c:pt>
                <c:pt idx="59">
                  <c:v>1E-4</c:v>
                </c:pt>
                <c:pt idx="60">
                  <c:v>1.9952623149688758E-4</c:v>
                </c:pt>
                <c:pt idx="61">
                  <c:v>5.8884365535558883E-4</c:v>
                </c:pt>
                <c:pt idx="62">
                  <c:v>1.5135612484362072E-3</c:v>
                </c:pt>
                <c:pt idx="63">
                  <c:v>3.7153522909717223E-3</c:v>
                </c:pt>
                <c:pt idx="64">
                  <c:v>6.0255958607435718E-3</c:v>
                </c:pt>
                <c:pt idx="65">
                  <c:v>4.7863009232263836E-3</c:v>
                </c:pt>
                <c:pt idx="66">
                  <c:v>4.7863009232263836E-3</c:v>
                </c:pt>
                <c:pt idx="67">
                  <c:v>5.4954087385762473E-3</c:v>
                </c:pt>
                <c:pt idx="68">
                  <c:v>5.7543993733715649E-3</c:v>
                </c:pt>
                <c:pt idx="69">
                  <c:v>1.1481536214968826E-2</c:v>
                </c:pt>
                <c:pt idx="71">
                  <c:v>1.0471285480508985E-4</c:v>
                </c:pt>
                <c:pt idx="72">
                  <c:v>1.9498445997580453E-4</c:v>
                </c:pt>
                <c:pt idx="73">
                  <c:v>8.9125093813374539E-4</c:v>
                </c:pt>
                <c:pt idx="74">
                  <c:v>2.1379620895022318E-3</c:v>
                </c:pt>
                <c:pt idx="75">
                  <c:v>2.2387211385683386E-3</c:v>
                </c:pt>
                <c:pt idx="76">
                  <c:v>2.5703957827688637E-3</c:v>
                </c:pt>
                <c:pt idx="77">
                  <c:v>3.1622776601683764E-3</c:v>
                </c:pt>
                <c:pt idx="78">
                  <c:v>3.4673685045253149E-3</c:v>
                </c:pt>
                <c:pt idx="79">
                  <c:v>6.3095734448019251E-3</c:v>
                </c:pt>
              </c:numCache>
            </c:numRef>
          </c:yVal>
          <c:smooth val="0"/>
        </c:ser>
        <c:ser>
          <c:idx val="9"/>
          <c:order val="9"/>
          <c:tx>
            <c:v>Saidov&amp;Simek 1989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6"/>
            <c:spPr>
              <a:solidFill>
                <a:schemeClr val="lt1"/>
              </a:solidFill>
              <a:ln w="15875">
                <a:solidFill>
                  <a:schemeClr val="accent4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Sheet1!$AP$5:$AP$36</c:f>
              <c:numCache>
                <c:formatCode>General</c:formatCode>
                <c:ptCount val="32"/>
                <c:pt idx="0">
                  <c:v>10</c:v>
                </c:pt>
                <c:pt idx="1">
                  <c:v>12</c:v>
                </c:pt>
                <c:pt idx="2">
                  <c:v>14</c:v>
                </c:pt>
                <c:pt idx="3">
                  <c:v>16</c:v>
                </c:pt>
                <c:pt idx="4">
                  <c:v>18</c:v>
                </c:pt>
                <c:pt idx="5">
                  <c:v>20</c:v>
                </c:pt>
                <c:pt idx="6">
                  <c:v>22</c:v>
                </c:pt>
                <c:pt idx="7">
                  <c:v>24</c:v>
                </c:pt>
                <c:pt idx="8">
                  <c:v>26</c:v>
                </c:pt>
                <c:pt idx="9">
                  <c:v>28</c:v>
                </c:pt>
                <c:pt idx="10">
                  <c:v>30</c:v>
                </c:pt>
                <c:pt idx="11">
                  <c:v>32</c:v>
                </c:pt>
                <c:pt idx="12">
                  <c:v>34</c:v>
                </c:pt>
                <c:pt idx="13">
                  <c:v>36</c:v>
                </c:pt>
                <c:pt idx="14">
                  <c:v>38</c:v>
                </c:pt>
                <c:pt idx="15">
                  <c:v>40</c:v>
                </c:pt>
                <c:pt idx="16">
                  <c:v>42</c:v>
                </c:pt>
                <c:pt idx="17">
                  <c:v>44</c:v>
                </c:pt>
                <c:pt idx="18">
                  <c:v>46</c:v>
                </c:pt>
                <c:pt idx="19">
                  <c:v>48</c:v>
                </c:pt>
                <c:pt idx="20">
                  <c:v>50</c:v>
                </c:pt>
                <c:pt idx="21">
                  <c:v>52</c:v>
                </c:pt>
                <c:pt idx="22">
                  <c:v>54</c:v>
                </c:pt>
                <c:pt idx="23">
                  <c:v>56</c:v>
                </c:pt>
                <c:pt idx="24">
                  <c:v>58</c:v>
                </c:pt>
                <c:pt idx="25">
                  <c:v>60</c:v>
                </c:pt>
                <c:pt idx="26">
                  <c:v>62</c:v>
                </c:pt>
                <c:pt idx="27">
                  <c:v>64</c:v>
                </c:pt>
                <c:pt idx="28">
                  <c:v>66</c:v>
                </c:pt>
                <c:pt idx="29">
                  <c:v>68</c:v>
                </c:pt>
                <c:pt idx="30">
                  <c:v>70</c:v>
                </c:pt>
                <c:pt idx="31">
                  <c:v>72</c:v>
                </c:pt>
              </c:numCache>
            </c:numRef>
          </c:xVal>
          <c:yVal>
            <c:numRef>
              <c:f>Sheet1!$AQ$5:$AQ$36</c:f>
              <c:numCache>
                <c:formatCode>General</c:formatCode>
                <c:ptCount val="32"/>
                <c:pt idx="0">
                  <c:v>1.3252435000000002E-3</c:v>
                </c:pt>
                <c:pt idx="1">
                  <c:v>1.6581270254629628E-3</c:v>
                </c:pt>
                <c:pt idx="2">
                  <c:v>1.707450255102041E-3</c:v>
                </c:pt>
                <c:pt idx="3">
                  <c:v>1.6565535888671877E-3</c:v>
                </c:pt>
                <c:pt idx="4">
                  <c:v>1.5715438100137175E-3</c:v>
                </c:pt>
                <c:pt idx="5">
                  <c:v>1.4781554375000003E-3</c:v>
                </c:pt>
                <c:pt idx="6">
                  <c:v>1.3866682475582269E-3</c:v>
                </c:pt>
                <c:pt idx="7">
                  <c:v>1.3010158781828704E-3</c:v>
                </c:pt>
                <c:pt idx="8">
                  <c:v>1.2224194071461085E-3</c:v>
                </c:pt>
                <c:pt idx="9">
                  <c:v>1.1509312818877551E-3</c:v>
                </c:pt>
                <c:pt idx="10">
                  <c:v>1.0861201296296296E-3</c:v>
                </c:pt>
                <c:pt idx="11">
                  <c:v>1.0273816986083985E-3</c:v>
                </c:pt>
                <c:pt idx="12">
                  <c:v>9.7408008090779565E-4</c:v>
                </c:pt>
                <c:pt idx="13">
                  <c:v>9.2560964291838149E-4</c:v>
                </c:pt>
                <c:pt idx="14">
                  <c:v>8.8141936689021736E-4</c:v>
                </c:pt>
                <c:pt idx="15">
                  <c:v>8.4101942968750013E-4</c:v>
                </c:pt>
                <c:pt idx="16">
                  <c:v>8.0397963907785338E-4</c:v>
                </c:pt>
                <c:pt idx="17">
                  <c:v>7.6992444003568753E-4</c:v>
                </c:pt>
                <c:pt idx="18">
                  <c:v>7.3852678864962616E-4</c:v>
                </c:pt>
                <c:pt idx="19">
                  <c:v>7.0950198477285882E-4</c:v>
                </c:pt>
                <c:pt idx="20">
                  <c:v>6.8260194800000013E-4</c:v>
                </c:pt>
                <c:pt idx="21">
                  <c:v>6.5761011820095595E-4</c:v>
                </c:pt>
                <c:pt idx="22">
                  <c:v>6.3433701353960282E-4</c:v>
                </c:pt>
                <c:pt idx="23">
                  <c:v>6.126164102359694E-4</c:v>
                </c:pt>
                <c:pt idx="24">
                  <c:v>5.9230208034359761E-4</c:v>
                </c:pt>
                <c:pt idx="25">
                  <c:v>5.7326501620370374E-4</c:v>
                </c:pt>
                <c:pt idx="26">
                  <c:v>5.5539107238763389E-4</c:v>
                </c:pt>
                <c:pt idx="27">
                  <c:v>5.3857896232604985E-4</c:v>
                </c:pt>
                <c:pt idx="28">
                  <c:v>5.2273855462336874E-4</c:v>
                </c:pt>
                <c:pt idx="29">
                  <c:v>5.0778942187818042E-4</c:v>
                </c:pt>
                <c:pt idx="30">
                  <c:v>4.9365960204081631E-4</c:v>
                </c:pt>
                <c:pt idx="31">
                  <c:v>4.8028453869813106E-4</c:v>
                </c:pt>
              </c:numCache>
            </c:numRef>
          </c:yVal>
          <c:smooth val="0"/>
        </c:ser>
        <c:ser>
          <c:idx val="10"/>
          <c:order val="10"/>
          <c:tx>
            <c:v>Becker&amp;Slattery 1973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6"/>
            <c:spPr>
              <a:solidFill>
                <a:schemeClr val="lt1"/>
              </a:solidFill>
              <a:ln w="15875">
                <a:solidFill>
                  <a:schemeClr val="accent5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Sheet1!$AS$5:$AS$26</c:f>
              <c:numCache>
                <c:formatCode>General</c:formatCode>
                <c:ptCount val="22"/>
                <c:pt idx="0">
                  <c:v>12.02</c:v>
                </c:pt>
                <c:pt idx="1">
                  <c:v>12.58</c:v>
                </c:pt>
                <c:pt idx="2">
                  <c:v>13.57</c:v>
                </c:pt>
                <c:pt idx="3">
                  <c:v>14.54</c:v>
                </c:pt>
                <c:pt idx="4">
                  <c:v>17.059999999999999</c:v>
                </c:pt>
                <c:pt idx="5">
                  <c:v>18.87</c:v>
                </c:pt>
                <c:pt idx="6">
                  <c:v>20.399999999999999</c:v>
                </c:pt>
                <c:pt idx="7">
                  <c:v>22.63</c:v>
                </c:pt>
                <c:pt idx="8">
                  <c:v>23.75</c:v>
                </c:pt>
                <c:pt idx="9">
                  <c:v>25.56</c:v>
                </c:pt>
                <c:pt idx="10">
                  <c:v>26.95</c:v>
                </c:pt>
                <c:pt idx="11">
                  <c:v>28.62</c:v>
                </c:pt>
                <c:pt idx="12">
                  <c:v>31.13</c:v>
                </c:pt>
                <c:pt idx="13">
                  <c:v>33.07</c:v>
                </c:pt>
                <c:pt idx="14">
                  <c:v>35.44</c:v>
                </c:pt>
                <c:pt idx="15">
                  <c:v>37.81</c:v>
                </c:pt>
                <c:pt idx="16">
                  <c:v>40.18</c:v>
                </c:pt>
                <c:pt idx="17">
                  <c:v>41.71</c:v>
                </c:pt>
                <c:pt idx="18">
                  <c:v>44.22</c:v>
                </c:pt>
                <c:pt idx="19">
                  <c:v>46.31</c:v>
                </c:pt>
                <c:pt idx="20">
                  <c:v>48.67</c:v>
                </c:pt>
                <c:pt idx="21">
                  <c:v>50.21</c:v>
                </c:pt>
              </c:numCache>
            </c:numRef>
          </c:xVal>
          <c:yVal>
            <c:numRef>
              <c:f>Sheet1!$AU$5:$AU$26</c:f>
              <c:numCache>
                <c:formatCode>General</c:formatCode>
                <c:ptCount val="22"/>
                <c:pt idx="0">
                  <c:v>4.6354431487703801E-3</c:v>
                </c:pt>
                <c:pt idx="1">
                  <c:v>4.966966822238841E-3</c:v>
                </c:pt>
                <c:pt idx="2">
                  <c:v>5.5730284364575765E-3</c:v>
                </c:pt>
                <c:pt idx="3">
                  <c:v>5.835677174914196E-3</c:v>
                </c:pt>
                <c:pt idx="4">
                  <c:v>6.1107041670616768E-3</c:v>
                </c:pt>
                <c:pt idx="5">
                  <c:v>6.1107041670616768E-3</c:v>
                </c:pt>
                <c:pt idx="6">
                  <c:v>6.1107041670616768E-3</c:v>
                </c:pt>
                <c:pt idx="7">
                  <c:v>6.1107041670616768E-3</c:v>
                </c:pt>
                <c:pt idx="8">
                  <c:v>5.9716075583024445E-3</c:v>
                </c:pt>
                <c:pt idx="9">
                  <c:v>5.7028409448084049E-3</c:v>
                </c:pt>
                <c:pt idx="10">
                  <c:v>5.4461708215515093E-3</c:v>
                </c:pt>
                <c:pt idx="11">
                  <c:v>5.2010527567879477E-3</c:v>
                </c:pt>
                <c:pt idx="12">
                  <c:v>4.7434164902525619E-3</c:v>
                </c:pt>
                <c:pt idx="13">
                  <c:v>4.5299275806030184E-3</c:v>
                </c:pt>
                <c:pt idx="14">
                  <c:v>4.2275743968966618E-3</c:v>
                </c:pt>
                <c:pt idx="15">
                  <c:v>4.0373022058903564E-3</c:v>
                </c:pt>
                <c:pt idx="16">
                  <c:v>3.8555936741532797E-3</c:v>
                </c:pt>
                <c:pt idx="17">
                  <c:v>3.6820633735275446E-3</c:v>
                </c:pt>
                <c:pt idx="18">
                  <c:v>3.5982493785292344E-3</c:v>
                </c:pt>
                <c:pt idx="19">
                  <c:v>3.4363014791516473E-3</c:v>
                </c:pt>
                <c:pt idx="20">
                  <c:v>3.3580817078524981E-3</c:v>
                </c:pt>
                <c:pt idx="21">
                  <c:v>3.2816424359243179E-3</c:v>
                </c:pt>
              </c:numCache>
            </c:numRef>
          </c:yVal>
          <c:smooth val="0"/>
        </c:ser>
        <c:ser>
          <c:idx val="11"/>
          <c:order val="11"/>
          <c:tx>
            <c:v>Ceplecha&amp;Revelle 2005</c:v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6"/>
            <c:spPr>
              <a:solidFill>
                <a:schemeClr val="lt1"/>
              </a:solidFill>
              <a:ln w="15875">
                <a:solidFill>
                  <a:schemeClr val="accent6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Sheet1!$AW$5:$AW$34</c:f>
              <c:numCache>
                <c:formatCode>General</c:formatCode>
                <c:ptCount val="30"/>
                <c:pt idx="0">
                  <c:v>14.2</c:v>
                </c:pt>
                <c:pt idx="1">
                  <c:v>14.2</c:v>
                </c:pt>
                <c:pt idx="2">
                  <c:v>14.7</c:v>
                </c:pt>
                <c:pt idx="3">
                  <c:v>14.7</c:v>
                </c:pt>
                <c:pt idx="4">
                  <c:v>22.2</c:v>
                </c:pt>
                <c:pt idx="5">
                  <c:v>22.2</c:v>
                </c:pt>
                <c:pt idx="6">
                  <c:v>18.3</c:v>
                </c:pt>
                <c:pt idx="7">
                  <c:v>18.3</c:v>
                </c:pt>
                <c:pt idx="8">
                  <c:v>38.5</c:v>
                </c:pt>
                <c:pt idx="9">
                  <c:v>38.5</c:v>
                </c:pt>
                <c:pt idx="10">
                  <c:v>20.8</c:v>
                </c:pt>
                <c:pt idx="11">
                  <c:v>20.8</c:v>
                </c:pt>
                <c:pt idx="12">
                  <c:v>13.9</c:v>
                </c:pt>
                <c:pt idx="13">
                  <c:v>13.9</c:v>
                </c:pt>
                <c:pt idx="14">
                  <c:v>18.8</c:v>
                </c:pt>
                <c:pt idx="15">
                  <c:v>18.8</c:v>
                </c:pt>
                <c:pt idx="16">
                  <c:v>21.3</c:v>
                </c:pt>
                <c:pt idx="17">
                  <c:v>21.3</c:v>
                </c:pt>
                <c:pt idx="18">
                  <c:v>72.400000000000006</c:v>
                </c:pt>
                <c:pt idx="19">
                  <c:v>72.400000000000006</c:v>
                </c:pt>
                <c:pt idx="20">
                  <c:v>72.7</c:v>
                </c:pt>
                <c:pt idx="21">
                  <c:v>72.7</c:v>
                </c:pt>
                <c:pt idx="22">
                  <c:v>72.8</c:v>
                </c:pt>
                <c:pt idx="23">
                  <c:v>72.8</c:v>
                </c:pt>
                <c:pt idx="24">
                  <c:v>71.8</c:v>
                </c:pt>
                <c:pt idx="25">
                  <c:v>71.8</c:v>
                </c:pt>
                <c:pt idx="26">
                  <c:v>58.2</c:v>
                </c:pt>
                <c:pt idx="27">
                  <c:v>58.2</c:v>
                </c:pt>
                <c:pt idx="28">
                  <c:v>16.7</c:v>
                </c:pt>
                <c:pt idx="29">
                  <c:v>16.7</c:v>
                </c:pt>
              </c:numCache>
            </c:numRef>
          </c:xVal>
          <c:yVal>
            <c:numRef>
              <c:f>Sheet1!$AX$5:$AX$34</c:f>
              <c:numCache>
                <c:formatCode>General</c:formatCode>
                <c:ptCount val="30"/>
                <c:pt idx="0">
                  <c:v>0.01</c:v>
                </c:pt>
                <c:pt idx="1">
                  <c:v>1.29</c:v>
                </c:pt>
                <c:pt idx="2">
                  <c:v>0.01</c:v>
                </c:pt>
                <c:pt idx="3">
                  <c:v>1.18</c:v>
                </c:pt>
                <c:pt idx="4">
                  <c:v>0.6</c:v>
                </c:pt>
                <c:pt idx="5">
                  <c:v>1.6</c:v>
                </c:pt>
                <c:pt idx="6">
                  <c:v>0.3</c:v>
                </c:pt>
                <c:pt idx="7">
                  <c:v>0.55000000000000004</c:v>
                </c:pt>
                <c:pt idx="8">
                  <c:v>0.5</c:v>
                </c:pt>
                <c:pt idx="9">
                  <c:v>2.4</c:v>
                </c:pt>
                <c:pt idx="10">
                  <c:v>0.01</c:v>
                </c:pt>
                <c:pt idx="11">
                  <c:v>1.98</c:v>
                </c:pt>
                <c:pt idx="12">
                  <c:v>0.01</c:v>
                </c:pt>
                <c:pt idx="13">
                  <c:v>1.03</c:v>
                </c:pt>
                <c:pt idx="14">
                  <c:v>0.01</c:v>
                </c:pt>
                <c:pt idx="15">
                  <c:v>1.52</c:v>
                </c:pt>
                <c:pt idx="16">
                  <c:v>0.06</c:v>
                </c:pt>
                <c:pt idx="17">
                  <c:v>2.0499999999999998</c:v>
                </c:pt>
                <c:pt idx="18">
                  <c:v>1.49</c:v>
                </c:pt>
                <c:pt idx="19">
                  <c:v>3.31</c:v>
                </c:pt>
                <c:pt idx="20">
                  <c:v>0.66</c:v>
                </c:pt>
                <c:pt idx="21">
                  <c:v>3.38</c:v>
                </c:pt>
                <c:pt idx="22">
                  <c:v>0.02</c:v>
                </c:pt>
                <c:pt idx="23">
                  <c:v>4.4800000000000004</c:v>
                </c:pt>
                <c:pt idx="24">
                  <c:v>0.27</c:v>
                </c:pt>
                <c:pt idx="25">
                  <c:v>3.24</c:v>
                </c:pt>
                <c:pt idx="26">
                  <c:v>0.17</c:v>
                </c:pt>
                <c:pt idx="27">
                  <c:v>2.67</c:v>
                </c:pt>
                <c:pt idx="28">
                  <c:v>0.02</c:v>
                </c:pt>
                <c:pt idx="29">
                  <c:v>1.24</c:v>
                </c:pt>
              </c:numCache>
            </c:numRef>
          </c:yVal>
          <c:smooth val="0"/>
        </c:ser>
        <c:ser>
          <c:idx val="12"/>
          <c:order val="12"/>
          <c:tx>
            <c:v>Cook et al 1963</c:v>
          </c:tx>
          <c:spPr>
            <a:ln w="25400" cap="rnd">
              <a:noFill/>
              <a:round/>
            </a:ln>
            <a:effectLst/>
          </c:spPr>
          <c:marker>
            <c:symbol val="x"/>
            <c:size val="6"/>
            <c:spPr>
              <a:noFill/>
              <a:ln w="15875">
                <a:solidFill>
                  <a:schemeClr val="accent1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xVal>
            <c:numRef>
              <c:f>Sheet1!$AZ$5:$AZ$40</c:f>
              <c:numCache>
                <c:formatCode>General</c:formatCode>
                <c:ptCount val="36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</c:numCache>
            </c:numRef>
          </c:xVal>
          <c:yVal>
            <c:numRef>
              <c:f>Sheet1!$BA$6:$BA$40</c:f>
              <c:numCache>
                <c:formatCode>General</c:formatCode>
                <c:ptCount val="35"/>
                <c:pt idx="0">
                  <c:v>4.7659694083456664E-3</c:v>
                </c:pt>
                <c:pt idx="1">
                  <c:v>7.1489541125184996E-3</c:v>
                </c:pt>
                <c:pt idx="2">
                  <c:v>9.5319388166913328E-3</c:v>
                </c:pt>
                <c:pt idx="3">
                  <c:v>1.1914923520864167E-2</c:v>
                </c:pt>
                <c:pt idx="4">
                  <c:v>1.4297908225036999E-2</c:v>
                </c:pt>
                <c:pt idx="5">
                  <c:v>1.6680892929209833E-2</c:v>
                </c:pt>
                <c:pt idx="6">
                  <c:v>1.9063877633382666E-2</c:v>
                </c:pt>
                <c:pt idx="7">
                  <c:v>2.1446862337555501E-2</c:v>
                </c:pt>
                <c:pt idx="8">
                  <c:v>2.3829847041728334E-2</c:v>
                </c:pt>
                <c:pt idx="9">
                  <c:v>2.6212831745901166E-2</c:v>
                </c:pt>
                <c:pt idx="10">
                  <c:v>2.8595816450073998E-2</c:v>
                </c:pt>
                <c:pt idx="11">
                  <c:v>3.0978801154246834E-2</c:v>
                </c:pt>
                <c:pt idx="12">
                  <c:v>3.3361785858419667E-2</c:v>
                </c:pt>
                <c:pt idx="13">
                  <c:v>3.5744770562592502E-2</c:v>
                </c:pt>
                <c:pt idx="14">
                  <c:v>3.8127755266765331E-2</c:v>
                </c:pt>
                <c:pt idx="15">
                  <c:v>4.0510739970938167E-2</c:v>
                </c:pt>
                <c:pt idx="16">
                  <c:v>4.2893724675111003E-2</c:v>
                </c:pt>
                <c:pt idx="17">
                  <c:v>4.5276709379283832E-2</c:v>
                </c:pt>
                <c:pt idx="18">
                  <c:v>4.7659694083456668E-2</c:v>
                </c:pt>
                <c:pt idx="19">
                  <c:v>5.0042678787629497E-2</c:v>
                </c:pt>
                <c:pt idx="20">
                  <c:v>5.2425663491802332E-2</c:v>
                </c:pt>
                <c:pt idx="21">
                  <c:v>5.4808648195975175E-2</c:v>
                </c:pt>
                <c:pt idx="22">
                  <c:v>5.7191632900147997E-2</c:v>
                </c:pt>
                <c:pt idx="23">
                  <c:v>5.9574617604320826E-2</c:v>
                </c:pt>
                <c:pt idx="24">
                  <c:v>6.1957602308493669E-2</c:v>
                </c:pt>
                <c:pt idx="25">
                  <c:v>6.4340587012666511E-2</c:v>
                </c:pt>
                <c:pt idx="26">
                  <c:v>6.6723571716839333E-2</c:v>
                </c:pt>
                <c:pt idx="27">
                  <c:v>6.9106556421012155E-2</c:v>
                </c:pt>
                <c:pt idx="28">
                  <c:v>7.1489541125185005E-2</c:v>
                </c:pt>
                <c:pt idx="29">
                  <c:v>7.3872525829357841E-2</c:v>
                </c:pt>
                <c:pt idx="30">
                  <c:v>7.6255510533530663E-2</c:v>
                </c:pt>
                <c:pt idx="31">
                  <c:v>7.8638495237703498E-2</c:v>
                </c:pt>
                <c:pt idx="32">
                  <c:v>8.1021479941876334E-2</c:v>
                </c:pt>
                <c:pt idx="33">
                  <c:v>8.340446464604917E-2</c:v>
                </c:pt>
                <c:pt idx="34">
                  <c:v>8.5787449350222006E-2</c:v>
                </c:pt>
              </c:numCache>
            </c:numRef>
          </c:yVal>
          <c:smooth val="0"/>
        </c:ser>
        <c:ser>
          <c:idx val="13"/>
          <c:order val="13"/>
          <c:tx>
            <c:v>Hill et al. corrected</c:v>
          </c:tx>
          <c:spPr>
            <a:ln w="25400" cap="rnd">
              <a:noFill/>
              <a:round/>
            </a:ln>
            <a:effectLst/>
          </c:spPr>
          <c:marker>
            <c:symbol val="star"/>
            <c:size val="6"/>
            <c:spPr>
              <a:noFill/>
              <a:ln w="15875">
                <a:solidFill>
                  <a:schemeClr val="accent2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xVal>
            <c:numRef>
              <c:f>Sheet1!$B$3:$B$48</c:f>
              <c:numCache>
                <c:formatCode>General</c:formatCode>
                <c:ptCount val="46"/>
                <c:pt idx="0">
                  <c:v>10</c:v>
                </c:pt>
                <c:pt idx="1">
                  <c:v>12</c:v>
                </c:pt>
                <c:pt idx="2">
                  <c:v>14</c:v>
                </c:pt>
                <c:pt idx="3">
                  <c:v>16</c:v>
                </c:pt>
                <c:pt idx="4">
                  <c:v>18</c:v>
                </c:pt>
                <c:pt idx="5">
                  <c:v>20</c:v>
                </c:pt>
                <c:pt idx="6">
                  <c:v>22</c:v>
                </c:pt>
                <c:pt idx="7">
                  <c:v>24</c:v>
                </c:pt>
                <c:pt idx="8">
                  <c:v>26</c:v>
                </c:pt>
                <c:pt idx="9">
                  <c:v>28</c:v>
                </c:pt>
                <c:pt idx="10">
                  <c:v>30</c:v>
                </c:pt>
                <c:pt idx="11">
                  <c:v>32</c:v>
                </c:pt>
                <c:pt idx="12">
                  <c:v>34</c:v>
                </c:pt>
                <c:pt idx="13">
                  <c:v>36</c:v>
                </c:pt>
                <c:pt idx="14">
                  <c:v>38</c:v>
                </c:pt>
                <c:pt idx="15">
                  <c:v>40</c:v>
                </c:pt>
                <c:pt idx="16">
                  <c:v>42</c:v>
                </c:pt>
                <c:pt idx="17">
                  <c:v>44</c:v>
                </c:pt>
                <c:pt idx="18">
                  <c:v>46</c:v>
                </c:pt>
                <c:pt idx="19">
                  <c:v>48</c:v>
                </c:pt>
                <c:pt idx="20">
                  <c:v>50</c:v>
                </c:pt>
                <c:pt idx="21">
                  <c:v>52</c:v>
                </c:pt>
                <c:pt idx="22">
                  <c:v>54</c:v>
                </c:pt>
                <c:pt idx="23">
                  <c:v>56</c:v>
                </c:pt>
                <c:pt idx="24">
                  <c:v>58</c:v>
                </c:pt>
                <c:pt idx="25">
                  <c:v>60</c:v>
                </c:pt>
                <c:pt idx="26">
                  <c:v>62</c:v>
                </c:pt>
                <c:pt idx="27">
                  <c:v>64</c:v>
                </c:pt>
                <c:pt idx="28">
                  <c:v>66</c:v>
                </c:pt>
                <c:pt idx="29">
                  <c:v>68</c:v>
                </c:pt>
                <c:pt idx="30">
                  <c:v>70</c:v>
                </c:pt>
                <c:pt idx="31">
                  <c:v>72</c:v>
                </c:pt>
                <c:pt idx="32">
                  <c:v>74</c:v>
                </c:pt>
                <c:pt idx="33">
                  <c:v>76</c:v>
                </c:pt>
                <c:pt idx="34">
                  <c:v>78</c:v>
                </c:pt>
                <c:pt idx="35">
                  <c:v>80</c:v>
                </c:pt>
                <c:pt idx="36">
                  <c:v>82</c:v>
                </c:pt>
                <c:pt idx="37">
                  <c:v>84</c:v>
                </c:pt>
                <c:pt idx="38">
                  <c:v>86</c:v>
                </c:pt>
                <c:pt idx="39">
                  <c:v>88</c:v>
                </c:pt>
                <c:pt idx="40">
                  <c:v>90</c:v>
                </c:pt>
                <c:pt idx="41">
                  <c:v>92</c:v>
                </c:pt>
                <c:pt idx="42">
                  <c:v>94</c:v>
                </c:pt>
                <c:pt idx="43">
                  <c:v>96</c:v>
                </c:pt>
                <c:pt idx="44">
                  <c:v>98</c:v>
                </c:pt>
                <c:pt idx="45">
                  <c:v>100</c:v>
                </c:pt>
              </c:numCache>
            </c:numRef>
          </c:xVal>
          <c:yVal>
            <c:numRef>
              <c:f>Sheet1!$E$3:$E$48</c:f>
              <c:numCache>
                <c:formatCode>General</c:formatCode>
                <c:ptCount val="46"/>
                <c:pt idx="0">
                  <c:v>3.8594885683200003E-3</c:v>
                </c:pt>
                <c:pt idx="1">
                  <c:v>5.2574981093375991E-3</c:v>
                </c:pt>
                <c:pt idx="2">
                  <c:v>6.2070160717823987E-3</c:v>
                </c:pt>
                <c:pt idx="3">
                  <c:v>6.7080424556544005E-3</c:v>
                </c:pt>
                <c:pt idx="4">
                  <c:v>6.7605772609536053E-3</c:v>
                </c:pt>
                <c:pt idx="5">
                  <c:v>6.3482974686163334E-3</c:v>
                </c:pt>
                <c:pt idx="6">
                  <c:v>5.910343945445564E-3</c:v>
                </c:pt>
                <c:pt idx="7">
                  <c:v>5.536959338306508E-3</c:v>
                </c:pt>
                <c:pt idx="8">
                  <c:v>5.2143449066352852E-3</c:v>
                </c:pt>
                <c:pt idx="9">
                  <c:v>4.9324335369646715E-3</c:v>
                </c:pt>
                <c:pt idx="10">
                  <c:v>4.6836973529313453E-3</c:v>
                </c:pt>
                <c:pt idx="11">
                  <c:v>4.4623875140053105E-3</c:v>
                </c:pt>
                <c:pt idx="12">
                  <c:v>4.264033202262445E-3</c:v>
                </c:pt>
                <c:pt idx="13">
                  <c:v>4.0851018598797757E-3</c:v>
                </c:pt>
                <c:pt idx="14">
                  <c:v>3.9227629791868685E-3</c:v>
                </c:pt>
                <c:pt idx="15">
                  <c:v>3.7747202589161533E-3</c:v>
                </c:pt>
                <c:pt idx="16">
                  <c:v>3.6390900103215398E-3</c:v>
                </c:pt>
                <c:pt idx="17">
                  <c:v>3.5143115360185581E-3</c:v>
                </c:pt>
                <c:pt idx="18">
                  <c:v>3.399080043522578E-3</c:v>
                </c:pt>
                <c:pt idx="19">
                  <c:v>3.2922957202974282E-3</c:v>
                </c:pt>
                <c:pt idx="20">
                  <c:v>3.1930245834438922E-3</c:v>
                </c:pt>
                <c:pt idx="21">
                  <c:v>3.1004680315244422E-3</c:v>
                </c:pt>
                <c:pt idx="22">
                  <c:v>3.0139389123087393E-3</c:v>
                </c:pt>
                <c:pt idx="23">
                  <c:v>2.9328425282182133E-3</c:v>
                </c:pt>
                <c:pt idx="24">
                  <c:v>2.8566614249477262E-3</c:v>
                </c:pt>
                <c:pt idx="25">
                  <c:v>2.7423515575524678E-3</c:v>
                </c:pt>
                <c:pt idx="26">
                  <c:v>2.6491052214628707E-3</c:v>
                </c:pt>
                <c:pt idx="27">
                  <c:v>2.5543226992995743E-3</c:v>
                </c:pt>
                <c:pt idx="28">
                  <c:v>2.4599195911790047E-3</c:v>
                </c:pt>
                <c:pt idx="29">
                  <c:v>2.3672806108143841E-3</c:v>
                </c:pt>
                <c:pt idx="30">
                  <c:v>2.2773778253579995E-3</c:v>
                </c:pt>
                <c:pt idx="31">
                  <c:v>2.1908623184064813E-3</c:v>
                </c:pt>
                <c:pt idx="32">
                  <c:v>2.1081355688575081E-3</c:v>
                </c:pt>
                <c:pt idx="33">
                  <c:v>2.0294052542962839E-3</c:v>
                </c:pt>
                <c:pt idx="34">
                  <c:v>1.9547290274106906E-3</c:v>
                </c:pt>
                <c:pt idx="35">
                  <c:v>1.8840489574179773E-3</c:v>
                </c:pt>
                <c:pt idx="36">
                  <c:v>1.8172186914281381E-3</c:v>
                </c:pt>
                <c:pt idx="37">
                  <c:v>1.7540249135086382E-3</c:v>
                </c:pt>
                <c:pt idx="38">
                  <c:v>1.6942043194550312E-3</c:v>
                </c:pt>
                <c:pt idx="39">
                  <c:v>1.6374570523368973E-3</c:v>
                </c:pt>
                <c:pt idx="40">
                  <c:v>1.5834573356075267E-3</c:v>
                </c:pt>
                <c:pt idx="41">
                  <c:v>1.5318618807429168E-3</c:v>
                </c:pt>
                <c:pt idx="42">
                  <c:v>1.4823165230952273E-3</c:v>
                </c:pt>
                <c:pt idx="43">
                  <c:v>1.4344614440843153E-3</c:v>
                </c:pt>
                <c:pt idx="44">
                  <c:v>1.3879352634302415E-3</c:v>
                </c:pt>
                <c:pt idx="45">
                  <c:v>1.3423782269183925E-3</c:v>
                </c:pt>
              </c:numCache>
            </c:numRef>
          </c:yVal>
          <c:smooth val="0"/>
        </c:ser>
        <c:ser>
          <c:idx val="14"/>
          <c:order val="14"/>
          <c:tx>
            <c:v>Becker&amp;Friichtenicht1971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3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xVal>
            <c:numRef>
              <c:f>Sheet1!$BC$5:$BC$23</c:f>
              <c:numCache>
                <c:formatCode>General</c:formatCode>
                <c:ptCount val="19"/>
                <c:pt idx="0">
                  <c:v>11</c:v>
                </c:pt>
                <c:pt idx="1">
                  <c:v>12</c:v>
                </c:pt>
                <c:pt idx="2">
                  <c:v>14</c:v>
                </c:pt>
                <c:pt idx="3">
                  <c:v>16</c:v>
                </c:pt>
                <c:pt idx="4">
                  <c:v>18</c:v>
                </c:pt>
                <c:pt idx="5">
                  <c:v>20</c:v>
                </c:pt>
                <c:pt idx="6">
                  <c:v>22</c:v>
                </c:pt>
                <c:pt idx="7">
                  <c:v>24</c:v>
                </c:pt>
                <c:pt idx="8">
                  <c:v>26</c:v>
                </c:pt>
                <c:pt idx="9">
                  <c:v>28</c:v>
                </c:pt>
                <c:pt idx="10">
                  <c:v>30</c:v>
                </c:pt>
                <c:pt idx="11">
                  <c:v>32</c:v>
                </c:pt>
                <c:pt idx="12">
                  <c:v>34</c:v>
                </c:pt>
                <c:pt idx="13">
                  <c:v>36</c:v>
                </c:pt>
                <c:pt idx="14">
                  <c:v>38</c:v>
                </c:pt>
                <c:pt idx="15">
                  <c:v>40</c:v>
                </c:pt>
                <c:pt idx="16">
                  <c:v>42</c:v>
                </c:pt>
                <c:pt idx="17">
                  <c:v>44</c:v>
                </c:pt>
                <c:pt idx="18">
                  <c:v>46</c:v>
                </c:pt>
              </c:numCache>
            </c:numRef>
          </c:xVal>
          <c:yVal>
            <c:numRef>
              <c:f>Sheet1!$BF$5:$BF$23</c:f>
              <c:numCache>
                <c:formatCode>0.00E+00</c:formatCode>
                <c:ptCount val="19"/>
                <c:pt idx="0">
                  <c:v>7.8750000000000001E-3</c:v>
                </c:pt>
                <c:pt idx="1">
                  <c:v>9.4500000000000001E-3</c:v>
                </c:pt>
                <c:pt idx="2">
                  <c:v>1.1025E-2</c:v>
                </c:pt>
                <c:pt idx="3">
                  <c:v>1.155E-2</c:v>
                </c:pt>
                <c:pt idx="4">
                  <c:v>1.2075000000000001E-2</c:v>
                </c:pt>
                <c:pt idx="5">
                  <c:v>1.1025E-2</c:v>
                </c:pt>
                <c:pt idx="6">
                  <c:v>1.0499999999999999E-2</c:v>
                </c:pt>
                <c:pt idx="7">
                  <c:v>9.9750000000000012E-3</c:v>
                </c:pt>
                <c:pt idx="8">
                  <c:v>9.4500000000000001E-3</c:v>
                </c:pt>
                <c:pt idx="9">
                  <c:v>8.9250000000000006E-3</c:v>
                </c:pt>
                <c:pt idx="10">
                  <c:v>8.3999999999999995E-3</c:v>
                </c:pt>
                <c:pt idx="11">
                  <c:v>7.8750000000000001E-3</c:v>
                </c:pt>
                <c:pt idx="12">
                  <c:v>7.3500000000000006E-3</c:v>
                </c:pt>
                <c:pt idx="13">
                  <c:v>7.3500000000000006E-3</c:v>
                </c:pt>
                <c:pt idx="14">
                  <c:v>6.8249999999999995E-3</c:v>
                </c:pt>
                <c:pt idx="15">
                  <c:v>6.8249999999999995E-3</c:v>
                </c:pt>
                <c:pt idx="16">
                  <c:v>6.2999999999999992E-3</c:v>
                </c:pt>
                <c:pt idx="17">
                  <c:v>6.2999999999999992E-3</c:v>
                </c:pt>
                <c:pt idx="18">
                  <c:v>5.7749999999999998E-3</c:v>
                </c:pt>
              </c:numCache>
            </c:numRef>
          </c:yVal>
          <c:smooth val="0"/>
        </c:ser>
        <c:ser>
          <c:idx val="15"/>
          <c:order val="15"/>
          <c:tx>
            <c:v>Jones&amp;Halliday 2001</c:v>
          </c:tx>
          <c:spPr>
            <a:ln w="25400" cap="rnd">
              <a:noFill/>
              <a:round/>
            </a:ln>
            <a:effectLst/>
          </c:spPr>
          <c:marker>
            <c:symbol val="plus"/>
            <c:size val="6"/>
            <c:spPr>
              <a:noFill/>
              <a:ln w="15875">
                <a:solidFill>
                  <a:schemeClr val="accent4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xVal>
            <c:numRef>
              <c:f>Sheet1!$BH$5:$BH$28</c:f>
              <c:numCache>
                <c:formatCode>General</c:formatCode>
                <c:ptCount val="24"/>
                <c:pt idx="0">
                  <c:v>20.23</c:v>
                </c:pt>
                <c:pt idx="1">
                  <c:v>25.86</c:v>
                </c:pt>
                <c:pt idx="2">
                  <c:v>31.72</c:v>
                </c:pt>
                <c:pt idx="3">
                  <c:v>36.450000000000003</c:v>
                </c:pt>
                <c:pt idx="4">
                  <c:v>40.51</c:v>
                </c:pt>
                <c:pt idx="5">
                  <c:v>44.11</c:v>
                </c:pt>
                <c:pt idx="6">
                  <c:v>49.3</c:v>
                </c:pt>
                <c:pt idx="7">
                  <c:v>53.35</c:v>
                </c:pt>
                <c:pt idx="8">
                  <c:v>56.73</c:v>
                </c:pt>
                <c:pt idx="9">
                  <c:v>58.99</c:v>
                </c:pt>
                <c:pt idx="10">
                  <c:v>60.11</c:v>
                </c:pt>
                <c:pt idx="11">
                  <c:v>61.92</c:v>
                </c:pt>
                <c:pt idx="12">
                  <c:v>63.72</c:v>
                </c:pt>
                <c:pt idx="13">
                  <c:v>65.97</c:v>
                </c:pt>
                <c:pt idx="14">
                  <c:v>68.900000000000006</c:v>
                </c:pt>
                <c:pt idx="15">
                  <c:v>74.760000000000005</c:v>
                </c:pt>
                <c:pt idx="16">
                  <c:v>77.69</c:v>
                </c:pt>
                <c:pt idx="17">
                  <c:v>81.97</c:v>
                </c:pt>
                <c:pt idx="18">
                  <c:v>84.23</c:v>
                </c:pt>
                <c:pt idx="19">
                  <c:v>88.51</c:v>
                </c:pt>
                <c:pt idx="20">
                  <c:v>91.21</c:v>
                </c:pt>
                <c:pt idx="21">
                  <c:v>94.59</c:v>
                </c:pt>
                <c:pt idx="22">
                  <c:v>97.75</c:v>
                </c:pt>
                <c:pt idx="23">
                  <c:v>99.77</c:v>
                </c:pt>
              </c:numCache>
            </c:numRef>
          </c:xVal>
          <c:yVal>
            <c:numRef>
              <c:f>Sheet1!$BJ$5:$BJ$28</c:f>
              <c:numCache>
                <c:formatCode>General</c:formatCode>
                <c:ptCount val="24"/>
                <c:pt idx="0">
                  <c:v>1.6054229548526106E-2</c:v>
                </c:pt>
                <c:pt idx="1">
                  <c:v>1.3382069792188171E-2</c:v>
                </c:pt>
                <c:pt idx="2">
                  <c:v>1.1371251286079806E-2</c:v>
                </c:pt>
                <c:pt idx="3">
                  <c:v>1.0231502650341241E-2</c:v>
                </c:pt>
                <c:pt idx="4">
                  <c:v>9.4569114196366138E-3</c:v>
                </c:pt>
                <c:pt idx="5">
                  <c:v>8.9078020104003102E-3</c:v>
                </c:pt>
                <c:pt idx="6">
                  <c:v>8.1097721035675932E-3</c:v>
                </c:pt>
                <c:pt idx="7">
                  <c:v>7.6416232392232152E-3</c:v>
                </c:pt>
                <c:pt idx="8">
                  <c:v>7.3213472894278842E-3</c:v>
                </c:pt>
                <c:pt idx="9">
                  <c:v>7.0966427258696493E-3</c:v>
                </c:pt>
                <c:pt idx="10">
                  <c:v>6.9914080050822378E-3</c:v>
                </c:pt>
                <c:pt idx="11">
                  <c:v>6.7363740159846145E-3</c:v>
                </c:pt>
                <c:pt idx="12">
                  <c:v>6.5006626211899284E-3</c:v>
                </c:pt>
                <c:pt idx="13">
                  <c:v>6.2209709472169717E-3</c:v>
                </c:pt>
                <c:pt idx="14">
                  <c:v>5.8701595252790579E-3</c:v>
                </c:pt>
                <c:pt idx="15">
                  <c:v>5.2697256152808292E-3</c:v>
                </c:pt>
                <c:pt idx="16">
                  <c:v>4.9735772907632588E-3</c:v>
                </c:pt>
                <c:pt idx="17">
                  <c:v>4.585770056734992E-3</c:v>
                </c:pt>
                <c:pt idx="18">
                  <c:v>4.4228214585581285E-3</c:v>
                </c:pt>
                <c:pt idx="19">
                  <c:v>4.0921825053780491E-3</c:v>
                </c:pt>
                <c:pt idx="20">
                  <c:v>3.9079610418907128E-3</c:v>
                </c:pt>
                <c:pt idx="21">
                  <c:v>3.6969675693522583E-3</c:v>
                </c:pt>
                <c:pt idx="22">
                  <c:v>3.5092266534101687E-3</c:v>
                </c:pt>
                <c:pt idx="23">
                  <c:v>3.4027064493498929E-3</c:v>
                </c:pt>
              </c:numCache>
            </c:numRef>
          </c:yVal>
          <c:smooth val="0"/>
        </c:ser>
        <c:ser>
          <c:idx val="16"/>
          <c:order val="16"/>
          <c:tx>
            <c:v>Weryk&amp;Brown 2013</c:v>
          </c:tx>
          <c:spPr>
            <a:ln w="25400" cap="rnd">
              <a:noFill/>
              <a:round/>
            </a:ln>
            <a:effectLst/>
          </c:spPr>
          <c:marker>
            <c:symbol val="dot"/>
            <c:size val="6"/>
            <c:spPr>
              <a:solidFill>
                <a:schemeClr val="lt1"/>
              </a:solidFill>
              <a:ln w="15875">
                <a:solidFill>
                  <a:schemeClr val="accent5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xVal>
            <c:numRef>
              <c:f>Sheet1!$BL$5:$BL$38</c:f>
              <c:numCache>
                <c:formatCode>General</c:formatCode>
                <c:ptCount val="34"/>
                <c:pt idx="0">
                  <c:v>6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  <c:pt idx="15">
                  <c:v>36</c:v>
                </c:pt>
                <c:pt idx="16">
                  <c:v>38</c:v>
                </c:pt>
                <c:pt idx="17">
                  <c:v>40</c:v>
                </c:pt>
                <c:pt idx="18">
                  <c:v>42</c:v>
                </c:pt>
                <c:pt idx="19">
                  <c:v>44</c:v>
                </c:pt>
                <c:pt idx="20">
                  <c:v>46</c:v>
                </c:pt>
                <c:pt idx="21">
                  <c:v>48</c:v>
                </c:pt>
                <c:pt idx="22">
                  <c:v>50</c:v>
                </c:pt>
                <c:pt idx="23">
                  <c:v>52</c:v>
                </c:pt>
                <c:pt idx="24">
                  <c:v>54</c:v>
                </c:pt>
                <c:pt idx="25">
                  <c:v>56</c:v>
                </c:pt>
                <c:pt idx="26">
                  <c:v>58</c:v>
                </c:pt>
                <c:pt idx="27">
                  <c:v>60</c:v>
                </c:pt>
                <c:pt idx="28">
                  <c:v>62</c:v>
                </c:pt>
                <c:pt idx="29">
                  <c:v>64</c:v>
                </c:pt>
                <c:pt idx="30">
                  <c:v>66</c:v>
                </c:pt>
                <c:pt idx="31">
                  <c:v>68</c:v>
                </c:pt>
                <c:pt idx="32">
                  <c:v>70</c:v>
                </c:pt>
                <c:pt idx="33">
                  <c:v>72</c:v>
                </c:pt>
              </c:numCache>
            </c:numRef>
          </c:xVal>
          <c:yVal>
            <c:numRef>
              <c:f>Sheet1!$BN$5:$BN$38</c:f>
              <c:numCache>
                <c:formatCode>General</c:formatCode>
                <c:ptCount val="34"/>
                <c:pt idx="0">
                  <c:v>1.8602137686527492E-5</c:v>
                </c:pt>
                <c:pt idx="1">
                  <c:v>3.6332398483005396E-4</c:v>
                </c:pt>
                <c:pt idx="2">
                  <c:v>1.8424470289717784E-3</c:v>
                </c:pt>
                <c:pt idx="3">
                  <c:v>5.0363921197567676E-3</c:v>
                </c:pt>
                <c:pt idx="4">
                  <c:v>9.8568760481951359E-3</c:v>
                </c:pt>
                <c:pt idx="5">
                  <c:v>1.5784539100069404E-2</c:v>
                </c:pt>
                <c:pt idx="6">
                  <c:v>2.2205912273757608E-2</c:v>
                </c:pt>
                <c:pt idx="7">
                  <c:v>2.8601808520542091E-2</c:v>
                </c:pt>
                <c:pt idx="8">
                  <c:v>3.4605215628441419E-2</c:v>
                </c:pt>
                <c:pt idx="9">
                  <c:v>3.9992831247674061E-2</c:v>
                </c:pt>
                <c:pt idx="10">
                  <c:v>4.465367393068044E-2</c:v>
                </c:pt>
                <c:pt idx="11">
                  <c:v>4.8555620030523813E-2</c:v>
                </c:pt>
                <c:pt idx="12">
                  <c:v>5.171752171960442E-2</c:v>
                </c:pt>
                <c:pt idx="13">
                  <c:v>5.4188442074281064E-2</c:v>
                </c:pt>
                <c:pt idx="14">
                  <c:v>5.6033207207475996E-2</c:v>
                </c:pt>
                <c:pt idx="15">
                  <c:v>5.7322858485198712E-2</c:v>
                </c:pt>
                <c:pt idx="16">
                  <c:v>5.8128645744791436E-2</c:v>
                </c:pt>
                <c:pt idx="17">
                  <c:v>5.8518466349556798E-2</c:v>
                </c:pt>
                <c:pt idx="18">
                  <c:v>5.8554936815761245E-2</c:v>
                </c:pt>
                <c:pt idx="19">
                  <c:v>5.829452078588248E-2</c:v>
                </c:pt>
                <c:pt idx="20">
                  <c:v>5.7787317556679249E-2</c:v>
                </c:pt>
                <c:pt idx="21">
                  <c:v>5.7077245635840712E-2</c:v>
                </c:pt>
                <c:pt idx="22">
                  <c:v>5.6202446862190343E-2</c:v>
                </c:pt>
                <c:pt idx="23">
                  <c:v>5.5195798904075492E-2</c:v>
                </c:pt>
                <c:pt idx="24">
                  <c:v>5.4085465844943739E-2</c:v>
                </c:pt>
                <c:pt idx="25">
                  <c:v>5.289544434517654E-2</c:v>
                </c:pt>
                <c:pt idx="26">
                  <c:v>5.1646081028194978E-2</c:v>
                </c:pt>
                <c:pt idx="27">
                  <c:v>5.0354548416498321E-2</c:v>
                </c:pt>
                <c:pt idx="28">
                  <c:v>4.9035274098316851E-2</c:v>
                </c:pt>
                <c:pt idx="29">
                  <c:v>4.7700322305582354E-2</c:v>
                </c:pt>
                <c:pt idx="30">
                  <c:v>4.6359729718321759E-2</c:v>
                </c:pt>
                <c:pt idx="31">
                  <c:v>4.5021798741745361E-2</c:v>
                </c:pt>
                <c:pt idx="32">
                  <c:v>4.3693352170698183E-2</c:v>
                </c:pt>
                <c:pt idx="33">
                  <c:v>4.2379953352671702E-2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074112"/>
        <c:axId val="218080384"/>
      </c:scatterChart>
      <c:valAx>
        <c:axId val="21807411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Velocity (km/s)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8080384"/>
        <c:crosses val="autoZero"/>
        <c:crossBetween val="midCat"/>
      </c:valAx>
      <c:valAx>
        <c:axId val="218080384"/>
        <c:scaling>
          <c:orientation val="minMax"/>
          <c:max val="6.0000000000000012E-2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Luminous Efficiency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8074112"/>
        <c:crosses val="autoZero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D4A20-AED1-004E-9B70-7F842D8E9C7E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AE780-DB6E-7E47-929F-F8636B07F5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826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B18D5-C1C3-F64F-8234-A061CA4C7A20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5144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AE780-DB6E-7E47-929F-F8636B07F5D8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16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E4C2E-A81C-0345-ACC2-DE48346DCCAB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9606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E4C2E-A81C-0345-ACC2-DE48346DCCAB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9657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E4C2E-A81C-0345-ACC2-DE48346DCCAB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82504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E4C2E-A81C-0345-ACC2-DE48346DCCAB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9056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9C572-E6FC-834C-81F8-3B0193741831}" type="datetimeFigureOut">
              <a:rPr lang="en-US" smtClean="0"/>
              <a:t>9/20/2016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371F-4FD9-2A49-BBC4-4B46AFBD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Luminous efficiency</a:t>
            </a: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3201" y="3886200"/>
            <a:ext cx="8805332" cy="1752600"/>
          </a:xfrm>
        </p:spPr>
        <p:txBody>
          <a:bodyPr/>
          <a:lstStyle/>
          <a:p>
            <a:r>
              <a:rPr lang="en-CA" dirty="0" smtClean="0"/>
              <a:t>Margaret Campbell-Brown</a:t>
            </a:r>
          </a:p>
          <a:p>
            <a:r>
              <a:rPr lang="en-CA" dirty="0" smtClean="0"/>
              <a:t>University of Western Ontario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550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Luminous efficiency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Fraction of kinetic energy emitted as </a:t>
            </a:r>
            <a:r>
              <a:rPr lang="en-CA" dirty="0" smtClean="0"/>
              <a:t>light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Depends on:</a:t>
            </a:r>
          </a:p>
          <a:p>
            <a:pPr lvl="1"/>
            <a:r>
              <a:rPr lang="en-CA" dirty="0" smtClean="0"/>
              <a:t>Speed</a:t>
            </a:r>
          </a:p>
          <a:p>
            <a:pPr lvl="1"/>
            <a:r>
              <a:rPr lang="en-CA" dirty="0" smtClean="0"/>
              <a:t>Composition of meteoroid</a:t>
            </a:r>
          </a:p>
          <a:p>
            <a:pPr lvl="1"/>
            <a:r>
              <a:rPr lang="en-CA" dirty="0" smtClean="0"/>
              <a:t>Spectral response of detector</a:t>
            </a:r>
          </a:p>
          <a:p>
            <a:pPr lvl="1"/>
            <a:r>
              <a:rPr lang="en-CA" dirty="0" smtClean="0"/>
              <a:t>Mass </a:t>
            </a:r>
            <a:endParaRPr lang="en-CA" dirty="0"/>
          </a:p>
          <a:p>
            <a:endParaRPr lang="en-CA" dirty="0"/>
          </a:p>
        </p:txBody>
      </p:sp>
      <p:pic>
        <p:nvPicPr>
          <p:cNvPr id="5" name="Picture 4" descr="luminousintensity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772" y="2133424"/>
            <a:ext cx="4740272" cy="13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2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5209232"/>
              </p:ext>
            </p:extLst>
          </p:nvPr>
        </p:nvGraphicFramePr>
        <p:xfrm>
          <a:off x="2743200" y="135467"/>
          <a:ext cx="6225293" cy="6579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3200" y="1275645"/>
            <a:ext cx="21023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Theoretical</a:t>
            </a:r>
          </a:p>
          <a:p>
            <a:r>
              <a:rPr lang="en-CA" dirty="0" smtClean="0"/>
              <a:t>Optical observations</a:t>
            </a:r>
          </a:p>
          <a:p>
            <a:r>
              <a:rPr lang="en-CA" dirty="0" smtClean="0"/>
              <a:t>Optical/radar</a:t>
            </a:r>
          </a:p>
          <a:p>
            <a:r>
              <a:rPr lang="en-CA" dirty="0" smtClean="0"/>
              <a:t>Laboratory</a:t>
            </a:r>
          </a:p>
          <a:p>
            <a:r>
              <a:rPr lang="en-CA" dirty="0" smtClean="0"/>
              <a:t>Artificial meteors</a:t>
            </a:r>
          </a:p>
        </p:txBody>
      </p:sp>
      <p:sp>
        <p:nvSpPr>
          <p:cNvPr id="7" name="Oval 6"/>
          <p:cNvSpPr/>
          <p:nvPr/>
        </p:nvSpPr>
        <p:spPr>
          <a:xfrm>
            <a:off x="2280356" y="1354669"/>
            <a:ext cx="104237" cy="13546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2280356" y="1659467"/>
            <a:ext cx="104237" cy="146755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Isosceles Triangle 8"/>
          <p:cNvSpPr/>
          <p:nvPr/>
        </p:nvSpPr>
        <p:spPr>
          <a:xfrm>
            <a:off x="2280356" y="1907822"/>
            <a:ext cx="104237" cy="158045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5-Point Star 9"/>
          <p:cNvSpPr/>
          <p:nvPr/>
        </p:nvSpPr>
        <p:spPr>
          <a:xfrm>
            <a:off x="2280356" y="2167467"/>
            <a:ext cx="104237" cy="21448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2280356" y="2517422"/>
            <a:ext cx="203200" cy="11288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6496756" y="6180669"/>
            <a:ext cx="104237" cy="13546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7591778" y="5413025"/>
            <a:ext cx="104237" cy="13546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5855846" y="5413025"/>
            <a:ext cx="104237" cy="13546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4318000" y="5661378"/>
            <a:ext cx="104237" cy="146755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4422236" y="6214535"/>
            <a:ext cx="104237" cy="146755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6600993" y="5006622"/>
            <a:ext cx="104237" cy="146755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135511" y="5661378"/>
            <a:ext cx="104237" cy="146755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8291690" y="5661378"/>
            <a:ext cx="104237" cy="146755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8517467" y="5921022"/>
            <a:ext cx="104237" cy="146755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Isosceles Triangle 20"/>
          <p:cNvSpPr/>
          <p:nvPr/>
        </p:nvSpPr>
        <p:spPr>
          <a:xfrm>
            <a:off x="4667956" y="5909732"/>
            <a:ext cx="104237" cy="158045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Isosceles Triangle 21"/>
          <p:cNvSpPr/>
          <p:nvPr/>
        </p:nvSpPr>
        <p:spPr>
          <a:xfrm>
            <a:off x="6455925" y="6372579"/>
            <a:ext cx="104237" cy="158045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5-Point Star 22"/>
          <p:cNvSpPr/>
          <p:nvPr/>
        </p:nvSpPr>
        <p:spPr>
          <a:xfrm>
            <a:off x="4285611" y="5079999"/>
            <a:ext cx="104237" cy="21448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5-Point Star 23"/>
          <p:cNvSpPr/>
          <p:nvPr/>
        </p:nvSpPr>
        <p:spPr>
          <a:xfrm>
            <a:off x="8621704" y="6180669"/>
            <a:ext cx="104237" cy="21448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4481768" y="5435602"/>
            <a:ext cx="203200" cy="11288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8165822" y="5181599"/>
            <a:ext cx="203200" cy="11288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5-Point Star 27"/>
          <p:cNvSpPr/>
          <p:nvPr/>
        </p:nvSpPr>
        <p:spPr>
          <a:xfrm>
            <a:off x="6540592" y="5866092"/>
            <a:ext cx="104237" cy="21448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4684968" y="6451601"/>
            <a:ext cx="104237" cy="13546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923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Past Work</a:t>
            </a:r>
            <a:endParaRPr lang="en-CA" dirty="0"/>
          </a:p>
        </p:txBody>
      </p:sp>
      <p:grpSp>
        <p:nvGrpSpPr>
          <p:cNvPr id="4" name="Group 3"/>
          <p:cNvGrpSpPr/>
          <p:nvPr/>
        </p:nvGrpSpPr>
        <p:grpSpPr>
          <a:xfrm>
            <a:off x="484704" y="1793964"/>
            <a:ext cx="8174592" cy="4478875"/>
            <a:chOff x="793033" y="1912706"/>
            <a:chExt cx="8174592" cy="4478875"/>
          </a:xfrm>
        </p:grpSpPr>
        <p:pic>
          <p:nvPicPr>
            <p:cNvPr id="5" name="Picture 4" descr="tau_comparisons.eps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06" t="5030" r="6459" b="2003"/>
            <a:stretch/>
          </p:blipFill>
          <p:spPr>
            <a:xfrm>
              <a:off x="793033" y="1912706"/>
              <a:ext cx="8086499" cy="4456351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973190" y="6083804"/>
              <a:ext cx="29944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400" dirty="0" smtClean="0">
                  <a:solidFill>
                    <a:srgbClr val="000000"/>
                  </a:solidFill>
                </a:rPr>
                <a:t>based on Weryk &amp; Brown (2013)</a:t>
              </a:r>
              <a:endParaRPr lang="en-CA" sz="14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056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Past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Verniani (1965)</a:t>
            </a:r>
          </a:p>
          <a:p>
            <a:pPr lvl="1"/>
            <a:r>
              <a:rPr lang="en-CA" dirty="0" smtClean="0"/>
              <a:t>Super Schmidt meteors</a:t>
            </a:r>
          </a:p>
          <a:p>
            <a:pPr lvl="1"/>
            <a:r>
              <a:rPr lang="en-CA" dirty="0" smtClean="0"/>
              <a:t>drag equation + luminous intensity equation </a:t>
            </a:r>
            <a:r>
              <a:rPr lang="en-CA" dirty="0" smtClean="0">
                <a:sym typeface="Wingdings"/>
              </a:rPr>
              <a:t> luminous efficiency</a:t>
            </a:r>
          </a:p>
          <a:p>
            <a:pPr lvl="1"/>
            <a:r>
              <a:rPr lang="en-CA" dirty="0" smtClean="0">
                <a:sym typeface="Wingdings"/>
              </a:rPr>
              <a:t>361 meteors recorded by the Super Schmidt cameras</a:t>
            </a:r>
          </a:p>
          <a:p>
            <a:pPr lvl="1"/>
            <a:r>
              <a:rPr lang="en-CA" dirty="0" smtClean="0">
                <a:sym typeface="Wingdings"/>
              </a:rPr>
              <a:t>Assumed follows τ = τ</a:t>
            </a:r>
            <a:r>
              <a:rPr lang="en-CA" baseline="-25000" dirty="0" smtClean="0">
                <a:sym typeface="Wingdings"/>
              </a:rPr>
              <a:t>0</a:t>
            </a:r>
            <a:r>
              <a:rPr lang="en-CA" dirty="0" smtClean="0">
                <a:sym typeface="Wingdings"/>
              </a:rPr>
              <a:t>v</a:t>
            </a:r>
            <a:r>
              <a:rPr lang="en-CA" baseline="30000" dirty="0" smtClean="0">
                <a:sym typeface="Wingdings"/>
              </a:rPr>
              <a:t>n</a:t>
            </a:r>
            <a:endParaRPr lang="en-CA" dirty="0" smtClean="0">
              <a:sym typeface="Wingdings"/>
            </a:endParaRPr>
          </a:p>
          <a:p>
            <a:pPr lvl="1"/>
            <a:r>
              <a:rPr lang="en-CA" dirty="0" smtClean="0">
                <a:sym typeface="Wingdings"/>
              </a:rPr>
              <a:t>n = 1.01 ± 0.15</a:t>
            </a:r>
          </a:p>
          <a:p>
            <a:pPr lvl="1"/>
            <a:r>
              <a:rPr lang="en-CA" dirty="0" smtClean="0">
                <a:sym typeface="Wingdings"/>
              </a:rPr>
              <a:t>τ</a:t>
            </a:r>
            <a:r>
              <a:rPr lang="en-CA" baseline="-25000" dirty="0" smtClean="0">
                <a:sym typeface="Wingdings"/>
              </a:rPr>
              <a:t>0 </a:t>
            </a:r>
            <a:r>
              <a:rPr lang="en-CA" dirty="0" smtClean="0">
                <a:sym typeface="Wingdings"/>
              </a:rPr>
              <a:t>is based on one meteor (and ‘confirmed’ by artificial meteor experiments)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256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</a:t>
            </a:r>
            <a:r>
              <a:rPr lang="en-CA" dirty="0" smtClean="0"/>
              <a:t>ast </a:t>
            </a:r>
            <a:r>
              <a:rPr lang="en-CA" dirty="0"/>
              <a:t>W</a:t>
            </a:r>
            <a:r>
              <a:rPr lang="en-CA" dirty="0" smtClean="0"/>
              <a:t>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Ayers et al. 1970</a:t>
            </a:r>
          </a:p>
          <a:p>
            <a:pPr lvl="1"/>
            <a:r>
              <a:rPr lang="en-CA" dirty="0" smtClean="0"/>
              <a:t>artificial meteors </a:t>
            </a:r>
          </a:p>
          <a:p>
            <a:pPr lvl="1"/>
            <a:r>
              <a:rPr lang="en-CA" dirty="0" smtClean="0"/>
              <a:t>iron and nickel</a:t>
            </a:r>
          </a:p>
          <a:p>
            <a:pPr lvl="1"/>
            <a:r>
              <a:rPr lang="en-CA" dirty="0" smtClean="0">
                <a:sym typeface="Wingdings"/>
              </a:rPr>
              <a:t>Assume follows </a:t>
            </a:r>
            <a:r>
              <a:rPr lang="en-CA" dirty="0">
                <a:sym typeface="Wingdings"/>
              </a:rPr>
              <a:t>τ = </a:t>
            </a:r>
            <a:r>
              <a:rPr lang="en-CA" dirty="0" smtClean="0">
                <a:sym typeface="Wingdings"/>
              </a:rPr>
              <a:t>τ</a:t>
            </a:r>
            <a:r>
              <a:rPr lang="en-CA" baseline="-25000" dirty="0" smtClean="0">
                <a:sym typeface="Wingdings"/>
              </a:rPr>
              <a:t>0</a:t>
            </a:r>
            <a:r>
              <a:rPr lang="en-CA" dirty="0" smtClean="0">
                <a:sym typeface="Wingdings"/>
              </a:rPr>
              <a:t>v</a:t>
            </a:r>
            <a:r>
              <a:rPr lang="en-CA" baseline="30000" dirty="0" smtClean="0">
                <a:sym typeface="Wingdings"/>
              </a:rPr>
              <a:t>n </a:t>
            </a:r>
            <a:endParaRPr lang="en-CA" dirty="0">
              <a:sym typeface="Wingdings"/>
            </a:endParaRPr>
          </a:p>
          <a:p>
            <a:pPr lvl="1"/>
            <a:r>
              <a:rPr lang="en-CA" dirty="0" smtClean="0">
                <a:sym typeface="Wingdings"/>
              </a:rPr>
              <a:t>Maximum speed 8 km/s</a:t>
            </a:r>
          </a:p>
          <a:p>
            <a:pPr lvl="1"/>
            <a:r>
              <a:rPr lang="en-CA" dirty="0" smtClean="0">
                <a:sym typeface="Wingdings"/>
              </a:rPr>
              <a:t>n </a:t>
            </a:r>
            <a:r>
              <a:rPr lang="en-CA" dirty="0">
                <a:sym typeface="Wingdings"/>
              </a:rPr>
              <a:t>= </a:t>
            </a:r>
            <a:r>
              <a:rPr lang="en-CA" dirty="0" smtClean="0">
                <a:sym typeface="Wingdings"/>
              </a:rPr>
              <a:t>1.9 </a:t>
            </a:r>
            <a:r>
              <a:rPr lang="en-CA" dirty="0">
                <a:sym typeface="Wingdings"/>
              </a:rPr>
              <a:t>± </a:t>
            </a:r>
            <a:r>
              <a:rPr lang="en-CA" dirty="0" smtClean="0">
                <a:sym typeface="Wingdings"/>
              </a:rPr>
              <a:t>0.4</a:t>
            </a:r>
          </a:p>
          <a:p>
            <a:pPr lvl="1"/>
            <a:r>
              <a:rPr lang="en-CA" dirty="0" smtClean="0">
                <a:sym typeface="Wingdings"/>
              </a:rPr>
              <a:t>rescaled in 1976 by Ceplecha &amp; McCrosky</a:t>
            </a:r>
          </a:p>
          <a:p>
            <a:pPr lvl="1"/>
            <a:endParaRPr lang="en-CA" dirty="0" smtClean="0">
              <a:sym typeface="Wingdings"/>
            </a:endParaRPr>
          </a:p>
          <a:p>
            <a:pPr lvl="1"/>
            <a:endParaRPr lang="en-CA" dirty="0">
              <a:sym typeface="Wingdings"/>
            </a:endParaRPr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596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Past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ym typeface="Wingdings"/>
              </a:rPr>
              <a:t>Becker &amp; </a:t>
            </a:r>
            <a:r>
              <a:rPr lang="en-CA" dirty="0" err="1">
                <a:sym typeface="Wingdings"/>
              </a:rPr>
              <a:t>Friichtenicht</a:t>
            </a:r>
            <a:r>
              <a:rPr lang="en-CA" dirty="0">
                <a:sym typeface="Wingdings"/>
              </a:rPr>
              <a:t> (1971)  &amp; Becker &amp; Slattery (1973)</a:t>
            </a:r>
          </a:p>
          <a:p>
            <a:pPr lvl="1"/>
            <a:r>
              <a:rPr lang="en-CA" dirty="0">
                <a:sym typeface="Wingdings"/>
              </a:rPr>
              <a:t>lab </a:t>
            </a:r>
            <a:r>
              <a:rPr lang="en-CA" dirty="0" smtClean="0">
                <a:sym typeface="Wingdings"/>
              </a:rPr>
              <a:t>experiments</a:t>
            </a:r>
          </a:p>
          <a:p>
            <a:pPr lvl="1"/>
            <a:r>
              <a:rPr lang="en-CA" dirty="0" smtClean="0">
                <a:sym typeface="Wingdings"/>
              </a:rPr>
              <a:t>Micron-sized projectiles of iron</a:t>
            </a:r>
            <a:r>
              <a:rPr lang="en-CA" dirty="0">
                <a:sym typeface="Wingdings"/>
              </a:rPr>
              <a:t>, copper, aluminum, </a:t>
            </a:r>
            <a:r>
              <a:rPr lang="en-CA" dirty="0" smtClean="0">
                <a:sym typeface="Wingdings"/>
              </a:rPr>
              <a:t>silicon</a:t>
            </a:r>
          </a:p>
          <a:p>
            <a:pPr lvl="1"/>
            <a:r>
              <a:rPr lang="en-CA" dirty="0" smtClean="0">
                <a:sym typeface="Wingdings"/>
              </a:rPr>
              <a:t>Not free molecular flow</a:t>
            </a:r>
          </a:p>
          <a:p>
            <a:pPr lvl="1"/>
            <a:r>
              <a:rPr lang="en-CA" dirty="0" smtClean="0">
                <a:sym typeface="Wingdings"/>
              </a:rPr>
              <a:t>Up to 40 km/s</a:t>
            </a:r>
            <a:endParaRPr lang="en-CA" dirty="0">
              <a:sym typeface="Wingding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20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Past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>
                <a:sym typeface="Wingdings"/>
              </a:rPr>
              <a:t>Weryk</a:t>
            </a:r>
            <a:r>
              <a:rPr lang="en-CA" dirty="0" smtClean="0">
                <a:sym typeface="Wingdings"/>
              </a:rPr>
              <a:t> &amp; Brown (2013)</a:t>
            </a:r>
            <a:endParaRPr lang="en-CA" dirty="0">
              <a:sym typeface="Wingdings"/>
            </a:endParaRPr>
          </a:p>
          <a:p>
            <a:pPr lvl="1"/>
            <a:r>
              <a:rPr lang="en-CA" dirty="0" smtClean="0">
                <a:sym typeface="Wingdings"/>
              </a:rPr>
              <a:t>Simultaneous radar (CMOR) and optical (CAMO)</a:t>
            </a:r>
          </a:p>
          <a:p>
            <a:pPr lvl="1"/>
            <a:r>
              <a:rPr lang="en-CA" dirty="0" smtClean="0">
                <a:sym typeface="Wingdings"/>
              </a:rPr>
              <a:t>Assume ionization efficiency of Jones (1997) is correct</a:t>
            </a:r>
          </a:p>
          <a:p>
            <a:pPr lvl="1"/>
            <a:r>
              <a:rPr lang="en-CA" dirty="0" smtClean="0">
                <a:sym typeface="Wingdings"/>
              </a:rPr>
              <a:t>Suggest that video masses are an order of magnitude smaller than previous work</a:t>
            </a:r>
            <a:endParaRPr lang="en-CA" dirty="0">
              <a:sym typeface="Wingding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</a:t>
            </a:r>
            <a:r>
              <a:rPr lang="en-CA" dirty="0" smtClean="0"/>
              <a:t>ifficulties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Optical observations: need non-fragmenting meteors, precise decelerations</a:t>
            </a:r>
            <a:endParaRPr lang="en-CA" dirty="0"/>
          </a:p>
          <a:p>
            <a:r>
              <a:rPr lang="en-CA" dirty="0" smtClean="0"/>
              <a:t>Theoretical: Excitation cross sections not well known at meteor energies</a:t>
            </a:r>
            <a:endParaRPr lang="en-CA" dirty="0"/>
          </a:p>
          <a:p>
            <a:r>
              <a:rPr lang="en-CA" dirty="0" smtClean="0"/>
              <a:t>Radar/optical: need an ionization efficiency</a:t>
            </a:r>
          </a:p>
          <a:p>
            <a:r>
              <a:rPr lang="en-CA" dirty="0" smtClean="0"/>
              <a:t>Lab experiments: need to have the right flow regime, range of materials</a:t>
            </a:r>
          </a:p>
          <a:p>
            <a:r>
              <a:rPr lang="en-CA" dirty="0" smtClean="0"/>
              <a:t>Artificial meteors: expensive, only low speeds possible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2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3169</TotalTime>
  <Words>270</Words>
  <Application>Microsoft Office PowerPoint</Application>
  <PresentationFormat>On-screen Show (4:3)</PresentationFormat>
  <Paragraphs>62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Black</vt:lpstr>
      <vt:lpstr>Luminous efficiency</vt:lpstr>
      <vt:lpstr>Luminous efficiency</vt:lpstr>
      <vt:lpstr>PowerPoint Presentation</vt:lpstr>
      <vt:lpstr>Past Work</vt:lpstr>
      <vt:lpstr>Past Work</vt:lpstr>
      <vt:lpstr>Past Work</vt:lpstr>
      <vt:lpstr>Past Work</vt:lpstr>
      <vt:lpstr>Past Work</vt:lpstr>
      <vt:lpstr>Difficulties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luminous efficiency from CAMO high precision astrometry</dc:title>
  <dc:creator>Dilini Subasinghe</dc:creator>
  <cp:lastModifiedBy>mcampbell</cp:lastModifiedBy>
  <cp:revision>9</cp:revision>
  <dcterms:created xsi:type="dcterms:W3CDTF">2016-09-14T18:12:19Z</dcterms:created>
  <dcterms:modified xsi:type="dcterms:W3CDTF">2016-09-21T13:51:08Z</dcterms:modified>
</cp:coreProperties>
</file>