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70" r:id="rId4"/>
    <p:sldId id="284" r:id="rId5"/>
    <p:sldId id="285" r:id="rId6"/>
    <p:sldId id="287" r:id="rId7"/>
    <p:sldId id="288" r:id="rId8"/>
    <p:sldId id="289" r:id="rId9"/>
  </p:sldIdLst>
  <p:sldSz cx="9144000" cy="6858000" type="screen4x3"/>
  <p:notesSz cx="6796088" cy="99282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072" autoAdjust="0"/>
  </p:normalViewPr>
  <p:slideViewPr>
    <p:cSldViewPr>
      <p:cViewPr varScale="1">
        <p:scale>
          <a:sx n="57" d="100"/>
          <a:sy n="57" d="100"/>
        </p:scale>
        <p:origin x="1548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CCCF-4A07-4C79-B10F-C3DEE491D24B}" type="datetimeFigureOut">
              <a:rPr kumimoji="1" lang="ja-JP" altLang="en-US" smtClean="0"/>
              <a:pPr/>
              <a:t>2015/6/16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609" y="4715907"/>
            <a:ext cx="54368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544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FB32-520F-4E13-B078-A9C9FA03B6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2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FB32-520F-4E13-B078-A9C9FA03B67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27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97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46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4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08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600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61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9" y="4715907"/>
            <a:ext cx="5436870" cy="4467701"/>
          </a:xfrm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64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C689-B005-4EF2-A9B3-3B119C9C71B6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DFB0-23C0-45CE-AF1B-B63C8BA37272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8FC-01C9-4AFD-9E3C-6777EDAFE6DB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2077-2E3F-422D-9933-1213F9BF288F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6ED3-95DE-481F-888B-F5DAE5E9E773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48D8-FA05-48B0-987C-571CAE61406A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961-B941-40B3-9F85-8DFB9F01BB58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6D75-2E5D-470C-8577-338F751EAC57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916F-35EF-4287-90D1-5A9ECA83D57D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FE9D-5706-44F6-B9E5-4C3F67F959E4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D802-EAD5-4381-8370-84C7A23D2378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EE03-CDF7-456A-BD2E-2306191F4D4C}" type="datetime1">
              <a:rPr kumimoji="1" lang="ja-JP" altLang="en-US" smtClean="0"/>
              <a:t>2015/6/16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6531-0A2A-4297-A4D9-B1C2088949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96944" cy="2259683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Dynamo model explanation for Mercury’s unusual </a:t>
            </a:r>
            <a:r>
              <a:rPr lang="en-US" altLang="ja-JP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</a:t>
            </a:r>
            <a:r>
              <a:rPr kumimoji="1" lang="en-US" altLang="ja-JP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agnetic </a:t>
            </a:r>
            <a:r>
              <a:rPr lang="en-US" altLang="ja-JP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</a:t>
            </a:r>
            <a:r>
              <a:rPr kumimoji="1" lang="en-US" altLang="ja-JP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ield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200800" cy="17526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Futoshi Takahashi</a:t>
            </a:r>
            <a:endParaRPr lang="en-US" altLang="ja-JP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altLang="ja-JP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Kyushu University, Japan</a:t>
            </a:r>
            <a:endParaRPr kumimoji="1"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</p:spTree>
  </p:cSld>
  <p:clrMapOvr>
    <a:masterClrMapping/>
  </p:clrMapOvr>
  <p:transition advTm="1720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8568952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Mercury’s Magnetic Field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30725"/>
          </a:xfrm>
        </p:spPr>
        <p:txBody>
          <a:bodyPr>
            <a:normAutofit lnSpcReduction="10000"/>
          </a:bodyPr>
          <a:lstStyle/>
          <a:p>
            <a:r>
              <a:rPr lang="en-US" altLang="ja-JP" sz="3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Discovered by Mariner 10 in 1974-1975</a:t>
            </a:r>
          </a:p>
          <a:p>
            <a:r>
              <a:rPr lang="en-US" altLang="ja-JP" sz="3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Confirmed by MESSENGER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Small dipole moment 190 </a:t>
            </a:r>
            <a:r>
              <a:rPr lang="en-US" altLang="ja-JP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nT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 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(R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</a:t>
            </a:r>
            <a:r>
              <a:rPr lang="en-US" altLang="ja-JP" sz="2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= 2440 km)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Offset 0.2 </a:t>
            </a:r>
            <a:r>
              <a:rPr lang="en-US" altLang="ja-JP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</a:t>
            </a:r>
            <a:r>
              <a:rPr lang="en-US" altLang="ja-JP" baseline="-2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</a:t>
            </a:r>
            <a:r>
              <a:rPr lang="en-US" altLang="ja-JP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to the 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north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Nearly axisymmetric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Low secular variation</a:t>
            </a:r>
          </a:p>
          <a:p>
            <a:pPr lvl="1"/>
            <a:endParaRPr lang="en-US" altLang="ja-JP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ja-JP" sz="24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(Anderson </a:t>
            </a:r>
            <a:r>
              <a:rPr lang="en-US" altLang="ja-JP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et al. 2012; Johnson et al., </a:t>
            </a:r>
            <a:r>
              <a:rPr lang="en-US" altLang="ja-JP" sz="24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2012;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Philpott </a:t>
            </a:r>
            <a:r>
              <a:rPr lang="en-US" altLang="ja-JP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et al. 2014)</a:t>
            </a:r>
          </a:p>
          <a:p>
            <a:pPr lvl="2"/>
            <a:endParaRPr lang="en-US" altLang="ja-JP" sz="20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874" r="1631" b="53829"/>
          <a:stretch/>
        </p:blipFill>
        <p:spPr>
          <a:xfrm>
            <a:off x="5220072" y="3284984"/>
            <a:ext cx="3610744" cy="189301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220072" y="5013176"/>
            <a:ext cx="360040" cy="16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553200" y="5177996"/>
            <a:ext cx="2242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Cao et al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(2014)</a:t>
            </a:r>
            <a:endParaRPr lang="en-US" altLang="ja-JP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8271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8568952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ja-JP" sz="4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Dynamo with stably stratified layer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7544" y="494116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Non-dipolar dynamo in the core.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Multi-polar and high frequency components are attenuated through the conducting stable layer due to the skin effect.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Only low frequency dipolar field survives.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96136" y="53012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Br@R</a:t>
            </a:r>
            <a:r>
              <a:rPr lang="en-US" altLang="ja-JP" sz="1400" b="1" baseline="-250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</a:t>
            </a:r>
            <a:endParaRPr lang="en-US" altLang="ja-JP" sz="1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altLang="ja-JP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Interval: 30 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nT</a:t>
            </a:r>
            <a:endParaRPr lang="en-US" altLang="ja-JP" sz="1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020272" y="594928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Christensen (2006)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1560" y="458112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From Stanley &amp; </a:t>
            </a:r>
            <a:r>
              <a:rPr lang="en-US" altLang="ja-JP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Glatzmaier</a:t>
            </a:r>
            <a:r>
              <a:rPr lang="en-US" altLang="ja-JP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(2010)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539552" y="1340768"/>
            <a:ext cx="3501679" cy="3240360"/>
            <a:chOff x="2195736" y="1052736"/>
            <a:chExt cx="4467225" cy="4133850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1052736"/>
              <a:ext cx="4467225" cy="413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グループ化 34"/>
            <p:cNvGrpSpPr/>
            <p:nvPr/>
          </p:nvGrpSpPr>
          <p:grpSpPr>
            <a:xfrm>
              <a:off x="5940152" y="1268760"/>
              <a:ext cx="432048" cy="518882"/>
              <a:chOff x="7308304" y="1196752"/>
              <a:chExt cx="432048" cy="518882"/>
            </a:xfrm>
          </p:grpSpPr>
          <p:grpSp>
            <p:nvGrpSpPr>
              <p:cNvPr id="34" name="グループ化 33"/>
              <p:cNvGrpSpPr/>
              <p:nvPr/>
            </p:nvGrpSpPr>
            <p:grpSpPr>
              <a:xfrm>
                <a:off x="7308304" y="1196752"/>
                <a:ext cx="432048" cy="506347"/>
                <a:chOff x="6444208" y="1122453"/>
                <a:chExt cx="432048" cy="506347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6444208" y="1196752"/>
                  <a:ext cx="432048" cy="43204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下矢印 31"/>
                <p:cNvSpPr/>
                <p:nvPr/>
              </p:nvSpPr>
              <p:spPr>
                <a:xfrm rot="5195931" flipH="1">
                  <a:off x="6524025" y="1115038"/>
                  <a:ext cx="211779" cy="226609"/>
                </a:xfrm>
                <a:prstGeom prst="downArrow">
                  <a:avLst>
                    <a:gd name="adj1" fmla="val 0"/>
                    <a:gd name="adj2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7330285" y="1322991"/>
                <a:ext cx="275590" cy="39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 smtClean="0">
                    <a:latin typeface="Symbol" pitchFamily="18" charset="2"/>
                    <a:ea typeface="Tahoma" pitchFamily="34" charset="0"/>
                    <a:cs typeface="Tahoma" pitchFamily="34" charset="0"/>
                  </a:rPr>
                  <a:t>W</a:t>
                </a:r>
                <a:endParaRPr kumimoji="1" lang="ja-JP" altLang="en-US" sz="1400" b="1" dirty="0">
                  <a:latin typeface="Symbol" pitchFamily="18" charset="2"/>
                  <a:cs typeface="Tahoma" pitchFamily="34" charset="0"/>
                </a:endParaRPr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3642684" y="1074801"/>
              <a:ext cx="1732534" cy="824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Thermally</a:t>
              </a:r>
            </a:p>
            <a:p>
              <a:r>
                <a:rPr kumimoji="1" lang="en-US" altLang="ja-JP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Stable layer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849276" y="2706276"/>
              <a:ext cx="939069" cy="824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Inner</a:t>
              </a:r>
            </a:p>
            <a:p>
              <a:r>
                <a:rPr lang="en-US" altLang="ja-JP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core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5580112" y="10335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Br@bottom</a:t>
            </a:r>
            <a:r>
              <a:rPr lang="en-US" altLang="ja-JP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of stable layer</a:t>
            </a:r>
          </a:p>
          <a:p>
            <a:r>
              <a:rPr lang="en-US" altLang="ja-JP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Interval: 25,000 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nT</a:t>
            </a:r>
            <a:endParaRPr lang="en-US" altLang="ja-JP" sz="1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644008" y="1628800"/>
            <a:ext cx="4030807" cy="3672408"/>
            <a:chOff x="4644008" y="1628800"/>
            <a:chExt cx="4030807" cy="3672408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528" t="1594" r="1393"/>
            <a:stretch>
              <a:fillRect/>
            </a:stretch>
          </p:blipFill>
          <p:spPr bwMode="auto">
            <a:xfrm>
              <a:off x="4716016" y="1700808"/>
              <a:ext cx="3958799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正方形/長方形 48"/>
            <p:cNvSpPr/>
            <p:nvPr/>
          </p:nvSpPr>
          <p:spPr>
            <a:xfrm>
              <a:off x="4716016" y="16288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644008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</p:spTree>
  </p:cSld>
  <p:clrMapOvr>
    <a:masterClrMapping/>
  </p:clrMapOvr>
  <p:transition advTm="10506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0941" y="3913004"/>
            <a:ext cx="2416693" cy="3250924"/>
          </a:xfrm>
          <a:prstGeom prst="rect">
            <a:avLst/>
          </a:prstGeom>
        </p:spPr>
      </p:pic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1:Snow layer dynamo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755576" y="1988840"/>
            <a:ext cx="3600400" cy="3600400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655776" y="2889040"/>
            <a:ext cx="1800000" cy="18000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195737" y="3429001"/>
            <a:ext cx="720079" cy="72007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94" y="359216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106" y="1297353"/>
            <a:ext cx="21723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Compositionally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Stably stratified layer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/>
          <p:cNvCxnSpPr>
            <a:stCxn id="11" idx="2"/>
          </p:cNvCxnSpPr>
          <p:nvPr/>
        </p:nvCxnSpPr>
        <p:spPr>
          <a:xfrm>
            <a:off x="1203301" y="1943684"/>
            <a:ext cx="868781" cy="105892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87281" y="2065393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Thermally</a:t>
            </a:r>
            <a:endParaRPr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tably stratified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35203" y="36177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kumimoji="1" lang="ja-JP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771752" y="3359776"/>
            <a:ext cx="213166" cy="18236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702494" y="3577762"/>
            <a:ext cx="261601" cy="911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1676247" y="3883321"/>
            <a:ext cx="295082" cy="6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789859" y="4083230"/>
            <a:ext cx="209373" cy="1749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3133227" y="3374493"/>
            <a:ext cx="213166" cy="18236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3184473" y="3565823"/>
            <a:ext cx="261601" cy="911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3160694" y="3843514"/>
            <a:ext cx="295082" cy="6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2112978" y="4314804"/>
            <a:ext cx="192177" cy="2251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2435603" y="4337662"/>
            <a:ext cx="15827" cy="3123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2835622" y="4293399"/>
            <a:ext cx="113210" cy="2687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3103850" y="3998514"/>
            <a:ext cx="231403" cy="2517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951782" y="3127168"/>
            <a:ext cx="135649" cy="20515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582478" y="2910197"/>
            <a:ext cx="40992" cy="2326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2284659" y="2976566"/>
            <a:ext cx="40992" cy="2326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H="1">
            <a:off x="2954533" y="3054764"/>
            <a:ext cx="163308" cy="2262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640125" y="3933056"/>
            <a:ext cx="14350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Fe-rich Snow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2555776" y="3229744"/>
            <a:ext cx="0" cy="218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2555776" y="4149080"/>
            <a:ext cx="0" cy="218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10" idx="2"/>
          </p:cNvCxnSpPr>
          <p:nvPr/>
        </p:nvCxnSpPr>
        <p:spPr>
          <a:xfrm flipH="1" flipV="1">
            <a:off x="1989316" y="3789040"/>
            <a:ext cx="20642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2911420" y="3780488"/>
            <a:ext cx="20642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787467" y="4056949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2798455" y="3328508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H="1">
            <a:off x="2223819" y="4038462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 flipV="1">
            <a:off x="2163129" y="3341475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3274237" y="1409992"/>
            <a:ext cx="22236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&amp; compositional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3054075" y="2348308"/>
            <a:ext cx="511202" cy="684747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3371070" y="3220463"/>
            <a:ext cx="246858" cy="1440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V="1">
            <a:off x="3459442" y="3474611"/>
            <a:ext cx="278193" cy="7851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494499" y="3848794"/>
            <a:ext cx="325151" cy="277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3353324" y="4260308"/>
            <a:ext cx="236535" cy="1883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V="1">
            <a:off x="3094094" y="2880074"/>
            <a:ext cx="125457" cy="20691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 flipV="1">
            <a:off x="1760586" y="2931682"/>
            <a:ext cx="186138" cy="18207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flipH="1" flipV="1">
            <a:off x="1572667" y="3164290"/>
            <a:ext cx="211024" cy="1820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flipH="1" flipV="1">
            <a:off x="1437251" y="3512090"/>
            <a:ext cx="245396" cy="486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H="1" flipV="1">
            <a:off x="1371657" y="3817838"/>
            <a:ext cx="245396" cy="486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H="1">
            <a:off x="1557899" y="4285922"/>
            <a:ext cx="213853" cy="1414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H="1">
            <a:off x="1910073" y="4580460"/>
            <a:ext cx="182870" cy="2532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H="1">
            <a:off x="2417080" y="4678605"/>
            <a:ext cx="17050" cy="3390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2973809" y="4599753"/>
            <a:ext cx="144032" cy="31560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flipH="1" flipV="1">
            <a:off x="2223819" y="2729846"/>
            <a:ext cx="55178" cy="2315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flipH="1" flipV="1">
            <a:off x="2540527" y="2643415"/>
            <a:ext cx="45103" cy="2305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 flipH="1" flipV="1">
            <a:off x="3247440" y="4085969"/>
            <a:ext cx="1388381" cy="6311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V="1">
            <a:off x="579508" y="4935110"/>
            <a:ext cx="1768264" cy="7305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/>
          <p:cNvSpPr txBox="1"/>
          <p:nvPr/>
        </p:nvSpPr>
        <p:spPr>
          <a:xfrm>
            <a:off x="231601" y="5729854"/>
            <a:ext cx="20697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S-rich fluid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 flipH="1">
            <a:off x="2868874" y="2108136"/>
            <a:ext cx="1994455" cy="127810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 rot="16200000">
            <a:off x="5460849" y="51585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855365" y="503693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884532" y="59599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580281" y="651944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884946" y="649774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ICB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7236296" y="4293096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7331965" y="3923764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Thermally stable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7012788" y="4134558"/>
            <a:ext cx="409506" cy="14522"/>
          </a:xfrm>
          <a:prstGeom prst="straightConnector1">
            <a:avLst/>
          </a:prstGeom>
          <a:ln w="38100">
            <a:solidFill>
              <a:srgbClr val="66FF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6666891" y="3393096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Compositionally stable</a:t>
            </a:r>
            <a:endParaRPr kumimoji="1" lang="ja-JP" altLang="en-US" b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101683" y="3762428"/>
            <a:ext cx="141388" cy="255465"/>
          </a:xfrm>
          <a:prstGeom prst="down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t="4751" b="3242"/>
          <a:stretch/>
        </p:blipFill>
        <p:spPr>
          <a:xfrm>
            <a:off x="5538489" y="1245998"/>
            <a:ext cx="3486246" cy="1992303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6838240" y="3140106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Dumberry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Rivoldini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直線矢印コネクタ 75"/>
          <p:cNvCxnSpPr/>
          <p:nvPr/>
        </p:nvCxnSpPr>
        <p:spPr>
          <a:xfrm>
            <a:off x="7855365" y="4394508"/>
            <a:ext cx="23038" cy="156545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9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2:Deep snow dynamo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683568" y="1964302"/>
            <a:ext cx="3600400" cy="3600400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583768" y="2864502"/>
            <a:ext cx="1800000" cy="1800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123729" y="3404463"/>
            <a:ext cx="720079" cy="72007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2887" y="17985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3360452" y="1805450"/>
            <a:ext cx="559712" cy="5348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29903" y="2218171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Thermally</a:t>
            </a:r>
            <a:endParaRPr lang="en-US" altLang="ja-JP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tably stratified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63195" y="359324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kumimoji="1" lang="ja-JP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928792" y="2806818"/>
            <a:ext cx="213166" cy="18236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715626" y="3313281"/>
            <a:ext cx="261601" cy="911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87760" y="3941568"/>
            <a:ext cx="295082" cy="6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951857" y="4479283"/>
            <a:ext cx="209373" cy="1749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3786962" y="2850175"/>
            <a:ext cx="213166" cy="18236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3954551" y="3259909"/>
            <a:ext cx="261601" cy="911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3993078" y="3970994"/>
            <a:ext cx="295082" cy="6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 flipV="1">
            <a:off x="3729655" y="4522640"/>
            <a:ext cx="209373" cy="1749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1496765" y="5027142"/>
            <a:ext cx="192177" cy="2251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2400125" y="5252334"/>
            <a:ext cx="15827" cy="3123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3067236" y="5139738"/>
            <a:ext cx="113210" cy="2687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3406787" y="4887968"/>
            <a:ext cx="231403" cy="2517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305259" y="2395750"/>
            <a:ext cx="135649" cy="20515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446326" y="1985546"/>
            <a:ext cx="40992" cy="2326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809402" y="2091916"/>
            <a:ext cx="40992" cy="2326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H="1">
            <a:off x="3239961" y="2204864"/>
            <a:ext cx="103793" cy="21135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716656" y="139358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Fe-rich Snow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2483768" y="3205206"/>
            <a:ext cx="0" cy="218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2483768" y="4124542"/>
            <a:ext cx="0" cy="218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1917308" y="3764502"/>
            <a:ext cx="20642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 flipV="1">
            <a:off x="2839412" y="3755950"/>
            <a:ext cx="20642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 flipV="1">
            <a:off x="2715459" y="4032411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2726447" y="3303970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2151811" y="4013924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2091121" y="3316937"/>
            <a:ext cx="123953" cy="19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16022" y="543138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core growth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snow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977227" y="3984460"/>
            <a:ext cx="1172798" cy="15036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125" y="3237448"/>
            <a:ext cx="3011091" cy="3886200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7407083" y="457436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434317" y="579023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6579321" y="3597562"/>
            <a:ext cx="2234982" cy="188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767711" y="321297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Thermally stable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464607" y="643946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41505" y="643946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ICB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 rot="16200000">
            <a:off x="4524745" y="483592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250548"/>
            <a:ext cx="2978856" cy="1757510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6654497" y="2905199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Dumberry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Rivoldini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7380312" y="3777941"/>
            <a:ext cx="0" cy="1976606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92022"/>
      </p:ext>
    </p:extLst>
  </p:cSld>
  <p:clrMapOvr>
    <a:masterClrMapping/>
  </p:clrMapOvr>
  <p:transition advTm="393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8568952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Magnetic field morphology@ CMB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pic>
        <p:nvPicPr>
          <p:cNvPr id="7" name="sfbS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404" y="1834936"/>
            <a:ext cx="4267035" cy="31683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1"/>
          <a:stretch/>
        </p:blipFill>
        <p:spPr>
          <a:xfrm>
            <a:off x="4515650" y="4221088"/>
            <a:ext cx="4501429" cy="7610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86631" y="1138610"/>
            <a:ext cx="16129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Snow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72" y="1138610"/>
            <a:ext cx="16802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fbD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0492" y="1834936"/>
            <a:ext cx="4111743" cy="23544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722991" y="5218153"/>
            <a:ext cx="2881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offset: 0.14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7819" y="5218153"/>
            <a:ext cx="28641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offset: 0.23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08296"/>
      </p:ext>
    </p:extLst>
  </p:cSld>
  <p:clrMapOvr>
    <a:masterClrMapping/>
  </p:clrMapOvr>
  <p:transition advTm="8271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8568952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Magnetic power spectrum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89" y="1949045"/>
            <a:ext cx="4480199" cy="31361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49045"/>
            <a:ext cx="4480199" cy="313613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47045" y="1138609"/>
            <a:ext cx="16129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Snow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1138610"/>
            <a:ext cx="16802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5228691"/>
            <a:ext cx="18405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Dipole, zonal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0120" y="5203121"/>
            <a:ext cx="38218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and quadrupole, zonal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71282"/>
      </p:ext>
    </p:extLst>
  </p:cSld>
  <p:clrMapOvr>
    <a:masterClrMapping/>
  </p:clrMapOvr>
  <p:transition advTm="827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8568952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3072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Both snow layer &amp; deep snow models yield Mercury-like weak, offset dipolar magnetic fields.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Weaker secular variation and stronger </a:t>
            </a:r>
            <a:r>
              <a:rPr lang="en-US" altLang="ja-JP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axisymmetry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may prefer deep snow dynamo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Observations </a:t>
            </a:r>
            <a:r>
              <a:rPr lang="en-US" altLang="ja-JP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by </a:t>
            </a:r>
            <a:r>
              <a:rPr lang="en-US" altLang="ja-JP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BepiColombo</a:t>
            </a:r>
            <a:r>
              <a:rPr lang="ja-JP" altLang="en-US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is needed to further </a:t>
            </a:r>
            <a:r>
              <a:rPr lang="en-US" altLang="ja-JP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understand and constrain 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Mercury’s dynamo and the current </a:t>
            </a:r>
            <a:r>
              <a:rPr lang="en-US" altLang="ja-JP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state </a:t>
            </a:r>
            <a:r>
              <a:rPr lang="en-US" altLang="ja-JP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of core</a:t>
            </a:r>
            <a:endParaRPr lang="en-US" altLang="ja-JP" sz="2400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6531-0A2A-4297-A4D9-B1C20889491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MESSENGER-BepiColombo Workshop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614199"/>
      </p:ext>
    </p:extLst>
  </p:cSld>
  <p:clrMapOvr>
    <a:masterClrMapping/>
  </p:clrMapOvr>
  <p:transition advTm="827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8205</TotalTime>
  <Words>310</Words>
  <Application>Microsoft Office PowerPoint</Application>
  <PresentationFormat>画面に合わせる (4:3)</PresentationFormat>
  <Paragraphs>93</Paragraphs>
  <Slides>8</Slides>
  <Notes>8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Symbol</vt:lpstr>
      <vt:lpstr>Tahoma</vt:lpstr>
      <vt:lpstr>Times New Roman</vt:lpstr>
      <vt:lpstr>Office テーマ</vt:lpstr>
      <vt:lpstr>Dynamo model explanation for Mercury’s unusual magnetic field </vt:lpstr>
      <vt:lpstr>Mercury’s Magnetic Field</vt:lpstr>
      <vt:lpstr>Dynamo with stably stratified layer </vt:lpstr>
      <vt:lpstr>Model 1:Snow layer dynamo</vt:lpstr>
      <vt:lpstr>Model 2:Deep snow dynamo</vt:lpstr>
      <vt:lpstr>Magnetic field morphology@ CMB</vt:lpstr>
      <vt:lpstr>Magnetic power spectrum</vt:lpstr>
      <vt:lpstr>Summary</vt:lpstr>
    </vt:vector>
  </TitlesOfParts>
  <Company>東京工業大学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Mercury’s Internal Magnetic Field as a Challenge of Dynamo Theory</dc:title>
  <dc:creator>futoshi</dc:creator>
  <cp:lastModifiedBy>futoshi</cp:lastModifiedBy>
  <cp:revision>372</cp:revision>
  <cp:lastPrinted>2015-06-12T08:56:14Z</cp:lastPrinted>
  <dcterms:created xsi:type="dcterms:W3CDTF">2011-08-22T01:43:12Z</dcterms:created>
  <dcterms:modified xsi:type="dcterms:W3CDTF">2015-06-16T13:57:36Z</dcterms:modified>
</cp:coreProperties>
</file>