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325" r:id="rId4"/>
    <p:sldId id="334" r:id="rId5"/>
    <p:sldId id="270" r:id="rId6"/>
    <p:sldId id="259" r:id="rId7"/>
    <p:sldId id="329" r:id="rId8"/>
    <p:sldId id="311" r:id="rId9"/>
    <p:sldId id="328" r:id="rId10"/>
    <p:sldId id="323" r:id="rId11"/>
    <p:sldId id="290" r:id="rId12"/>
    <p:sldId id="330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389" autoAdjust="0"/>
  </p:normalViewPr>
  <p:slideViewPr>
    <p:cSldViewPr>
      <p:cViewPr varScale="1">
        <p:scale>
          <a:sx n="69" d="100"/>
          <a:sy n="69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E0058-2DC6-4296-96C1-DAEB1372805B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113DF-0E31-4A02-A94C-8E3B5F9A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113DF-0E31-4A02-A94C-8E3B5F9A2C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113DF-0E31-4A02-A94C-8E3B5F9A2C2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113DF-0E31-4A02-A94C-8E3B5F9A2C2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4A02-6A46-4F7F-8BE4-24EFD030FCE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9B36-8DAB-4373-AABC-D0B164206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4A02-6A46-4F7F-8BE4-24EFD030FCE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9B36-8DAB-4373-AABC-D0B164206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4A02-6A46-4F7F-8BE4-24EFD030FCE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9B36-8DAB-4373-AABC-D0B164206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4A02-6A46-4F7F-8BE4-24EFD030FCE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9B36-8DAB-4373-AABC-D0B164206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4A02-6A46-4F7F-8BE4-24EFD030FCE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9B36-8DAB-4373-AABC-D0B164206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4A02-6A46-4F7F-8BE4-24EFD030FCE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9B36-8DAB-4373-AABC-D0B164206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4A02-6A46-4F7F-8BE4-24EFD030FCE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9B36-8DAB-4373-AABC-D0B164206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4A02-6A46-4F7F-8BE4-24EFD030FCE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9B36-8DAB-4373-AABC-D0B164206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4A02-6A46-4F7F-8BE4-24EFD030FCE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9B36-8DAB-4373-AABC-D0B164206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4A02-6A46-4F7F-8BE4-24EFD030FCE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9B36-8DAB-4373-AABC-D0B164206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4A02-6A46-4F7F-8BE4-24EFD030FCE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9B36-8DAB-4373-AABC-D0B164206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F4A02-6A46-4F7F-8BE4-24EFD030FCEE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9B36-8DAB-4373-AABC-D0B164206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334" y="38234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Observationally</a:t>
            </a:r>
            <a:r>
              <a:rPr lang="ru-RU" sz="4400" dirty="0" smtClean="0"/>
              <a:t> </a:t>
            </a:r>
            <a:r>
              <a:rPr lang="ru-RU" sz="4400" dirty="0" err="1" smtClean="0"/>
              <a:t>consistent</a:t>
            </a:r>
            <a:r>
              <a:rPr lang="ru-RU" sz="4400" dirty="0" smtClean="0"/>
              <a:t> </a:t>
            </a:r>
            <a:r>
              <a:rPr lang="ru-RU" sz="4400" dirty="0" err="1" smtClean="0"/>
              <a:t>evolution</a:t>
            </a:r>
            <a:r>
              <a:rPr lang="ru-RU" sz="4400" dirty="0" smtClean="0"/>
              <a:t> </a:t>
            </a:r>
            <a:r>
              <a:rPr lang="ru-RU" sz="4400" dirty="0" err="1" smtClean="0"/>
              <a:t>scenario</a:t>
            </a:r>
            <a:r>
              <a:rPr lang="ru-RU" sz="4400" dirty="0" smtClean="0"/>
              <a:t> </a:t>
            </a:r>
            <a:r>
              <a:rPr lang="ru-RU" sz="4400" dirty="0" err="1" smtClean="0"/>
              <a:t>for</a:t>
            </a:r>
            <a:r>
              <a:rPr lang="ru-RU" sz="4400" dirty="0" smtClean="0"/>
              <a:t> </a:t>
            </a:r>
            <a:r>
              <a:rPr lang="ru-RU" sz="4400" dirty="0" err="1" smtClean="0"/>
              <a:t>neutron</a:t>
            </a:r>
            <a:r>
              <a:rPr lang="ru-RU" sz="4400" dirty="0" smtClean="0"/>
              <a:t> </a:t>
            </a:r>
            <a:r>
              <a:rPr lang="ru-RU" sz="4400" dirty="0" err="1" smtClean="0"/>
              <a:t>stars</a:t>
            </a:r>
            <a:r>
              <a:rPr lang="ru-RU" sz="4400" dirty="0" smtClean="0"/>
              <a:t> </a:t>
            </a:r>
            <a:r>
              <a:rPr lang="ru-RU" sz="4400" dirty="0" err="1" smtClean="0"/>
              <a:t>in</a:t>
            </a:r>
            <a:r>
              <a:rPr lang="ru-RU" sz="4400" dirty="0" smtClean="0"/>
              <a:t> </a:t>
            </a:r>
            <a:r>
              <a:rPr lang="ru-RU" sz="4400" dirty="0" err="1" smtClean="0"/>
              <a:t>LMXBs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794" y="1556792"/>
            <a:ext cx="8214428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 smtClean="0"/>
              <a:t>M</a:t>
            </a:r>
            <a:r>
              <a:rPr lang="ru-RU" sz="3600" i="1" dirty="0" smtClean="0"/>
              <a:t>. </a:t>
            </a:r>
            <a:r>
              <a:rPr lang="en-US" sz="3600" i="1" dirty="0" smtClean="0"/>
              <a:t>E</a:t>
            </a:r>
            <a:r>
              <a:rPr lang="ru-RU" sz="3600" i="1" dirty="0" smtClean="0"/>
              <a:t>. </a:t>
            </a:r>
            <a:r>
              <a:rPr lang="en-US" sz="3600" i="1" dirty="0" smtClean="0"/>
              <a:t>Gusakov</a:t>
            </a:r>
            <a:r>
              <a:rPr lang="ru-RU" sz="3600" i="1" dirty="0" smtClean="0"/>
              <a:t>, </a:t>
            </a:r>
            <a:r>
              <a:rPr lang="en-US" sz="3600" i="1" u="sng" dirty="0" smtClean="0"/>
              <a:t>A</a:t>
            </a:r>
            <a:r>
              <a:rPr lang="ru-RU" sz="3600" i="1" u="sng" dirty="0" smtClean="0"/>
              <a:t>. </a:t>
            </a:r>
            <a:r>
              <a:rPr lang="en-US" sz="3600" i="1" u="sng" dirty="0" smtClean="0"/>
              <a:t>I</a:t>
            </a:r>
            <a:r>
              <a:rPr lang="ru-RU" sz="3600" i="1" u="sng" dirty="0" smtClean="0"/>
              <a:t>. </a:t>
            </a:r>
            <a:r>
              <a:rPr lang="en-US" sz="3600" i="1" u="sng" dirty="0" smtClean="0"/>
              <a:t>Chugunov</a:t>
            </a:r>
            <a:r>
              <a:rPr lang="ru-RU" sz="3600" i="1" dirty="0" smtClean="0"/>
              <a:t>, </a:t>
            </a:r>
            <a:r>
              <a:rPr lang="en-US" sz="3600" i="1" dirty="0" smtClean="0"/>
              <a:t>E. M. Kantor</a:t>
            </a:r>
          </a:p>
          <a:p>
            <a:pPr algn="ctr">
              <a:spcBef>
                <a:spcPts val="600"/>
              </a:spcBef>
            </a:pPr>
            <a:r>
              <a:rPr lang="en-US" sz="2800" i="1" dirty="0" err="1" smtClean="0"/>
              <a:t>Ioffe</a:t>
            </a:r>
            <a:r>
              <a:rPr lang="en-US" sz="2800" i="1" dirty="0" smtClean="0"/>
              <a:t> Institute, Saint-Petersburg</a:t>
            </a:r>
            <a:r>
              <a:rPr lang="ru-RU" sz="3600" i="1" dirty="0" smtClean="0"/>
              <a:t> </a:t>
            </a:r>
            <a:endParaRPr lang="ru-RU" sz="3600" i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52936"/>
            <a:ext cx="38303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853336"/>
            <a:ext cx="38303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27687" y="6423719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arXiv:1305.3825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" y="765344"/>
            <a:ext cx="5878995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1778" y="25460"/>
            <a:ext cx="898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Low temperature NSs: low temperature avoided crossing</a:t>
            </a:r>
            <a:endParaRPr lang="ru-RU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51720" y="980728"/>
            <a:ext cx="0" cy="468052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051720" y="2924944"/>
            <a:ext cx="0" cy="194421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51720" y="2924944"/>
            <a:ext cx="324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2375760" y="1628800"/>
            <a:ext cx="108008" cy="1296144"/>
            <a:chOff x="2375760" y="1628800"/>
            <a:chExt cx="108008" cy="129614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411760" y="1628800"/>
              <a:ext cx="72008" cy="108012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2375760" y="2708920"/>
              <a:ext cx="36000" cy="216024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Стрелка вниз 52"/>
          <p:cNvSpPr/>
          <p:nvPr/>
        </p:nvSpPr>
        <p:spPr>
          <a:xfrm>
            <a:off x="7236296" y="393305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6228184" y="4564285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Climbing up the low temperature stability peak </a:t>
            </a:r>
            <a:endParaRPr lang="ru-RU" sz="2400" dirty="0"/>
          </a:p>
        </p:txBody>
      </p:sp>
      <p:grpSp>
        <p:nvGrpSpPr>
          <p:cNvPr id="1068" name="Group 4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660232" y="3356992"/>
            <a:ext cx="1476961" cy="359992"/>
            <a:chOff x="-3" y="4"/>
            <a:chExt cx="4911" cy="1197"/>
          </a:xfrm>
        </p:grpSpPr>
        <p:sp>
          <p:nvSpPr>
            <p:cNvPr id="1069" name="Freeform 45"/>
            <p:cNvSpPr>
              <a:spLocks noChangeAspect="1"/>
            </p:cNvSpPr>
            <p:nvPr/>
          </p:nvSpPr>
          <p:spPr bwMode="auto">
            <a:xfrm>
              <a:off x="-3" y="4"/>
              <a:ext cx="613" cy="767"/>
            </a:xfrm>
            <a:custGeom>
              <a:avLst/>
              <a:gdLst/>
              <a:ahLst/>
              <a:cxnLst>
                <a:cxn ang="0">
                  <a:pos x="613" y="477"/>
                </a:cxn>
                <a:cxn ang="0">
                  <a:pos x="585" y="477"/>
                </a:cxn>
                <a:cxn ang="0">
                  <a:pos x="580" y="521"/>
                </a:cxn>
                <a:cxn ang="0">
                  <a:pos x="572" y="565"/>
                </a:cxn>
                <a:cxn ang="0">
                  <a:pos x="560" y="608"/>
                </a:cxn>
                <a:cxn ang="0">
                  <a:pos x="542" y="647"/>
                </a:cxn>
                <a:cxn ang="0">
                  <a:pos x="514" y="682"/>
                </a:cxn>
                <a:cxn ang="0">
                  <a:pos x="476" y="708"/>
                </a:cxn>
                <a:cxn ang="0">
                  <a:pos x="426" y="726"/>
                </a:cxn>
                <a:cxn ang="0">
                  <a:pos x="361" y="732"/>
                </a:cxn>
                <a:cxn ang="0">
                  <a:pos x="269" y="732"/>
                </a:cxn>
                <a:cxn ang="0">
                  <a:pos x="238" y="730"/>
                </a:cxn>
                <a:cxn ang="0">
                  <a:pos x="222" y="724"/>
                </a:cxn>
                <a:cxn ang="0">
                  <a:pos x="215" y="710"/>
                </a:cxn>
                <a:cxn ang="0">
                  <a:pos x="214" y="687"/>
                </a:cxn>
                <a:cxn ang="0">
                  <a:pos x="214" y="88"/>
                </a:cxn>
                <a:cxn ang="0">
                  <a:pos x="214" y="75"/>
                </a:cxn>
                <a:cxn ang="0">
                  <a:pos x="216" y="64"/>
                </a:cxn>
                <a:cxn ang="0">
                  <a:pos x="219" y="55"/>
                </a:cxn>
                <a:cxn ang="0">
                  <a:pos x="228" y="47"/>
                </a:cxn>
                <a:cxn ang="0">
                  <a:pos x="240" y="42"/>
                </a:cxn>
                <a:cxn ang="0">
                  <a:pos x="259" y="38"/>
                </a:cxn>
                <a:cxn ang="0">
                  <a:pos x="285" y="35"/>
                </a:cxn>
                <a:cxn ang="0">
                  <a:pos x="320" y="35"/>
                </a:cxn>
                <a:cxn ang="0">
                  <a:pos x="357" y="35"/>
                </a:cxn>
                <a:cxn ang="0">
                  <a:pos x="357" y="0"/>
                </a:cxn>
                <a:cxn ang="0">
                  <a:pos x="317" y="2"/>
                </a:cxn>
                <a:cxn ang="0">
                  <a:pos x="265" y="3"/>
                </a:cxn>
                <a:cxn ang="0">
                  <a:pos x="213" y="3"/>
                </a:cxn>
                <a:cxn ang="0">
                  <a:pos x="169" y="3"/>
                </a:cxn>
                <a:cxn ang="0">
                  <a:pos x="130" y="3"/>
                </a:cxn>
                <a:cxn ang="0">
                  <a:pos x="83" y="3"/>
                </a:cxn>
                <a:cxn ang="0">
                  <a:pos x="37" y="2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7" y="35"/>
                </a:cxn>
                <a:cxn ang="0">
                  <a:pos x="76" y="37"/>
                </a:cxn>
                <a:cxn ang="0">
                  <a:pos x="103" y="46"/>
                </a:cxn>
                <a:cxn ang="0">
                  <a:pos x="113" y="62"/>
                </a:cxn>
                <a:cxn ang="0">
                  <a:pos x="115" y="87"/>
                </a:cxn>
                <a:cxn ang="0">
                  <a:pos x="115" y="679"/>
                </a:cxn>
                <a:cxn ang="0">
                  <a:pos x="113" y="704"/>
                </a:cxn>
                <a:cxn ang="0">
                  <a:pos x="103" y="721"/>
                </a:cxn>
                <a:cxn ang="0">
                  <a:pos x="76" y="729"/>
                </a:cxn>
                <a:cxn ang="0">
                  <a:pos x="27" y="732"/>
                </a:cxn>
                <a:cxn ang="0">
                  <a:pos x="0" y="732"/>
                </a:cxn>
                <a:cxn ang="0">
                  <a:pos x="0" y="766"/>
                </a:cxn>
                <a:cxn ang="0">
                  <a:pos x="582" y="766"/>
                </a:cxn>
                <a:cxn ang="0">
                  <a:pos x="613" y="477"/>
                </a:cxn>
              </a:cxnLst>
              <a:rect l="0" t="0" r="r" b="b"/>
              <a:pathLst>
                <a:path w="613" h="766">
                  <a:moveTo>
                    <a:pt x="613" y="477"/>
                  </a:moveTo>
                  <a:lnTo>
                    <a:pt x="585" y="477"/>
                  </a:lnTo>
                  <a:lnTo>
                    <a:pt x="580" y="521"/>
                  </a:lnTo>
                  <a:lnTo>
                    <a:pt x="572" y="565"/>
                  </a:lnTo>
                  <a:lnTo>
                    <a:pt x="560" y="608"/>
                  </a:lnTo>
                  <a:lnTo>
                    <a:pt x="542" y="647"/>
                  </a:lnTo>
                  <a:lnTo>
                    <a:pt x="514" y="682"/>
                  </a:lnTo>
                  <a:lnTo>
                    <a:pt x="476" y="708"/>
                  </a:lnTo>
                  <a:lnTo>
                    <a:pt x="426" y="726"/>
                  </a:lnTo>
                  <a:lnTo>
                    <a:pt x="361" y="732"/>
                  </a:lnTo>
                  <a:lnTo>
                    <a:pt x="269" y="732"/>
                  </a:lnTo>
                  <a:lnTo>
                    <a:pt x="238" y="730"/>
                  </a:lnTo>
                  <a:lnTo>
                    <a:pt x="222" y="724"/>
                  </a:lnTo>
                  <a:lnTo>
                    <a:pt x="215" y="710"/>
                  </a:lnTo>
                  <a:lnTo>
                    <a:pt x="214" y="687"/>
                  </a:lnTo>
                  <a:lnTo>
                    <a:pt x="214" y="88"/>
                  </a:lnTo>
                  <a:lnTo>
                    <a:pt x="214" y="75"/>
                  </a:lnTo>
                  <a:lnTo>
                    <a:pt x="216" y="64"/>
                  </a:lnTo>
                  <a:lnTo>
                    <a:pt x="219" y="55"/>
                  </a:lnTo>
                  <a:lnTo>
                    <a:pt x="228" y="47"/>
                  </a:lnTo>
                  <a:lnTo>
                    <a:pt x="240" y="42"/>
                  </a:lnTo>
                  <a:lnTo>
                    <a:pt x="259" y="38"/>
                  </a:lnTo>
                  <a:lnTo>
                    <a:pt x="285" y="35"/>
                  </a:lnTo>
                  <a:lnTo>
                    <a:pt x="320" y="35"/>
                  </a:lnTo>
                  <a:lnTo>
                    <a:pt x="357" y="35"/>
                  </a:lnTo>
                  <a:lnTo>
                    <a:pt x="357" y="0"/>
                  </a:lnTo>
                  <a:lnTo>
                    <a:pt x="317" y="2"/>
                  </a:lnTo>
                  <a:lnTo>
                    <a:pt x="265" y="3"/>
                  </a:lnTo>
                  <a:lnTo>
                    <a:pt x="213" y="3"/>
                  </a:lnTo>
                  <a:lnTo>
                    <a:pt x="169" y="3"/>
                  </a:lnTo>
                  <a:lnTo>
                    <a:pt x="130" y="3"/>
                  </a:lnTo>
                  <a:lnTo>
                    <a:pt x="83" y="3"/>
                  </a:lnTo>
                  <a:lnTo>
                    <a:pt x="37" y="2"/>
                  </a:lnTo>
                  <a:lnTo>
                    <a:pt x="0" y="0"/>
                  </a:lnTo>
                  <a:lnTo>
                    <a:pt x="0" y="35"/>
                  </a:lnTo>
                  <a:lnTo>
                    <a:pt x="27" y="35"/>
                  </a:lnTo>
                  <a:lnTo>
                    <a:pt x="76" y="37"/>
                  </a:lnTo>
                  <a:lnTo>
                    <a:pt x="103" y="46"/>
                  </a:lnTo>
                  <a:lnTo>
                    <a:pt x="113" y="62"/>
                  </a:lnTo>
                  <a:lnTo>
                    <a:pt x="115" y="87"/>
                  </a:lnTo>
                  <a:lnTo>
                    <a:pt x="115" y="679"/>
                  </a:lnTo>
                  <a:lnTo>
                    <a:pt x="113" y="704"/>
                  </a:lnTo>
                  <a:lnTo>
                    <a:pt x="103" y="721"/>
                  </a:lnTo>
                  <a:lnTo>
                    <a:pt x="76" y="729"/>
                  </a:lnTo>
                  <a:lnTo>
                    <a:pt x="27" y="732"/>
                  </a:lnTo>
                  <a:lnTo>
                    <a:pt x="0" y="732"/>
                  </a:lnTo>
                  <a:lnTo>
                    <a:pt x="0" y="766"/>
                  </a:lnTo>
                  <a:lnTo>
                    <a:pt x="582" y="766"/>
                  </a:lnTo>
                  <a:lnTo>
                    <a:pt x="613" y="4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Freeform 46"/>
            <p:cNvSpPr>
              <a:spLocks noChangeAspect="1" noEditPoints="1"/>
            </p:cNvSpPr>
            <p:nvPr/>
          </p:nvSpPr>
          <p:spPr bwMode="auto">
            <a:xfrm>
              <a:off x="690" y="268"/>
              <a:ext cx="495" cy="515"/>
            </a:xfrm>
            <a:custGeom>
              <a:avLst/>
              <a:gdLst/>
              <a:ahLst/>
              <a:cxnLst>
                <a:cxn ang="0">
                  <a:pos x="495" y="262"/>
                </a:cxn>
                <a:cxn ang="0">
                  <a:pos x="489" y="210"/>
                </a:cxn>
                <a:cxn ang="0">
                  <a:pos x="475" y="160"/>
                </a:cxn>
                <a:cxn ang="0">
                  <a:pos x="452" y="116"/>
                </a:cxn>
                <a:cxn ang="0">
                  <a:pos x="422" y="77"/>
                </a:cxn>
                <a:cxn ang="0">
                  <a:pos x="385" y="45"/>
                </a:cxn>
                <a:cxn ang="0">
                  <a:pos x="343" y="20"/>
                </a:cxn>
                <a:cxn ang="0">
                  <a:pos x="297" y="5"/>
                </a:cxn>
                <a:cxn ang="0">
                  <a:pos x="248" y="0"/>
                </a:cxn>
                <a:cxn ang="0">
                  <a:pos x="197" y="5"/>
                </a:cxn>
                <a:cxn ang="0">
                  <a:pos x="150" y="21"/>
                </a:cxn>
                <a:cxn ang="0">
                  <a:pos x="108" y="46"/>
                </a:cxn>
                <a:cxn ang="0">
                  <a:pos x="71" y="78"/>
                </a:cxn>
                <a:cxn ang="0">
                  <a:pos x="42" y="117"/>
                </a:cxn>
                <a:cxn ang="0">
                  <a:pos x="19" y="162"/>
                </a:cxn>
                <a:cxn ang="0">
                  <a:pos x="5" y="211"/>
                </a:cxn>
                <a:cxn ang="0">
                  <a:pos x="0" y="262"/>
                </a:cxn>
                <a:cxn ang="0">
                  <a:pos x="20" y="363"/>
                </a:cxn>
                <a:cxn ang="0">
                  <a:pos x="74" y="443"/>
                </a:cxn>
                <a:cxn ang="0">
                  <a:pos x="153" y="496"/>
                </a:cxn>
                <a:cxn ang="0">
                  <a:pos x="247" y="515"/>
                </a:cxn>
                <a:cxn ang="0">
                  <a:pos x="342" y="496"/>
                </a:cxn>
                <a:cxn ang="0">
                  <a:pos x="421" y="442"/>
                </a:cxn>
                <a:cxn ang="0">
                  <a:pos x="475" y="362"/>
                </a:cxn>
                <a:cxn ang="0">
                  <a:pos x="495" y="262"/>
                </a:cxn>
                <a:cxn ang="0">
                  <a:pos x="248" y="487"/>
                </a:cxn>
                <a:cxn ang="0">
                  <a:pos x="212" y="483"/>
                </a:cxn>
                <a:cxn ang="0">
                  <a:pos x="177" y="469"/>
                </a:cxn>
                <a:cxn ang="0">
                  <a:pos x="146" y="445"/>
                </a:cxn>
                <a:cxn ang="0">
                  <a:pos x="121" y="412"/>
                </a:cxn>
                <a:cxn ang="0">
                  <a:pos x="104" y="372"/>
                </a:cxn>
                <a:cxn ang="0">
                  <a:pos x="96" y="329"/>
                </a:cxn>
                <a:cxn ang="0">
                  <a:pos x="93" y="288"/>
                </a:cxn>
                <a:cxn ang="0">
                  <a:pos x="92" y="253"/>
                </a:cxn>
                <a:cxn ang="0">
                  <a:pos x="93" y="218"/>
                </a:cxn>
                <a:cxn ang="0">
                  <a:pos x="96" y="179"/>
                </a:cxn>
                <a:cxn ang="0">
                  <a:pos x="104" y="138"/>
                </a:cxn>
                <a:cxn ang="0">
                  <a:pos x="119" y="100"/>
                </a:cxn>
                <a:cxn ang="0">
                  <a:pos x="146" y="66"/>
                </a:cxn>
                <a:cxn ang="0">
                  <a:pos x="177" y="43"/>
                </a:cxn>
                <a:cxn ang="0">
                  <a:pos x="212" y="29"/>
                </a:cxn>
                <a:cxn ang="0">
                  <a:pos x="247" y="25"/>
                </a:cxn>
                <a:cxn ang="0">
                  <a:pos x="283" y="29"/>
                </a:cxn>
                <a:cxn ang="0">
                  <a:pos x="317" y="43"/>
                </a:cxn>
                <a:cxn ang="0">
                  <a:pos x="348" y="65"/>
                </a:cxn>
                <a:cxn ang="0">
                  <a:pos x="373" y="98"/>
                </a:cxn>
                <a:cxn ang="0">
                  <a:pos x="390" y="136"/>
                </a:cxn>
                <a:cxn ang="0">
                  <a:pos x="398" y="178"/>
                </a:cxn>
                <a:cxn ang="0">
                  <a:pos x="402" y="218"/>
                </a:cxn>
                <a:cxn ang="0">
                  <a:pos x="402" y="253"/>
                </a:cxn>
                <a:cxn ang="0">
                  <a:pos x="402" y="287"/>
                </a:cxn>
                <a:cxn ang="0">
                  <a:pos x="399" y="325"/>
                </a:cxn>
                <a:cxn ang="0">
                  <a:pos x="392" y="365"/>
                </a:cxn>
                <a:cxn ang="0">
                  <a:pos x="378" y="404"/>
                </a:cxn>
                <a:cxn ang="0">
                  <a:pos x="355" y="438"/>
                </a:cxn>
                <a:cxn ang="0">
                  <a:pos x="324" y="464"/>
                </a:cxn>
                <a:cxn ang="0">
                  <a:pos x="288" y="481"/>
                </a:cxn>
                <a:cxn ang="0">
                  <a:pos x="248" y="487"/>
                </a:cxn>
              </a:cxnLst>
              <a:rect l="0" t="0" r="r" b="b"/>
              <a:pathLst>
                <a:path w="495" h="515">
                  <a:moveTo>
                    <a:pt x="495" y="262"/>
                  </a:moveTo>
                  <a:lnTo>
                    <a:pt x="489" y="210"/>
                  </a:lnTo>
                  <a:lnTo>
                    <a:pt x="475" y="160"/>
                  </a:lnTo>
                  <a:lnTo>
                    <a:pt x="452" y="116"/>
                  </a:lnTo>
                  <a:lnTo>
                    <a:pt x="422" y="77"/>
                  </a:lnTo>
                  <a:lnTo>
                    <a:pt x="385" y="45"/>
                  </a:lnTo>
                  <a:lnTo>
                    <a:pt x="343" y="20"/>
                  </a:lnTo>
                  <a:lnTo>
                    <a:pt x="297" y="5"/>
                  </a:lnTo>
                  <a:lnTo>
                    <a:pt x="248" y="0"/>
                  </a:lnTo>
                  <a:lnTo>
                    <a:pt x="197" y="5"/>
                  </a:lnTo>
                  <a:lnTo>
                    <a:pt x="150" y="21"/>
                  </a:lnTo>
                  <a:lnTo>
                    <a:pt x="108" y="46"/>
                  </a:lnTo>
                  <a:lnTo>
                    <a:pt x="71" y="78"/>
                  </a:lnTo>
                  <a:lnTo>
                    <a:pt x="42" y="117"/>
                  </a:lnTo>
                  <a:lnTo>
                    <a:pt x="19" y="162"/>
                  </a:lnTo>
                  <a:lnTo>
                    <a:pt x="5" y="211"/>
                  </a:lnTo>
                  <a:lnTo>
                    <a:pt x="0" y="262"/>
                  </a:lnTo>
                  <a:lnTo>
                    <a:pt x="20" y="363"/>
                  </a:lnTo>
                  <a:lnTo>
                    <a:pt x="74" y="443"/>
                  </a:lnTo>
                  <a:lnTo>
                    <a:pt x="153" y="496"/>
                  </a:lnTo>
                  <a:lnTo>
                    <a:pt x="247" y="515"/>
                  </a:lnTo>
                  <a:lnTo>
                    <a:pt x="342" y="496"/>
                  </a:lnTo>
                  <a:lnTo>
                    <a:pt x="421" y="442"/>
                  </a:lnTo>
                  <a:lnTo>
                    <a:pt x="475" y="362"/>
                  </a:lnTo>
                  <a:lnTo>
                    <a:pt x="495" y="262"/>
                  </a:lnTo>
                  <a:close/>
                  <a:moveTo>
                    <a:pt x="248" y="487"/>
                  </a:moveTo>
                  <a:lnTo>
                    <a:pt x="212" y="483"/>
                  </a:lnTo>
                  <a:lnTo>
                    <a:pt x="177" y="469"/>
                  </a:lnTo>
                  <a:lnTo>
                    <a:pt x="146" y="445"/>
                  </a:lnTo>
                  <a:lnTo>
                    <a:pt x="121" y="412"/>
                  </a:lnTo>
                  <a:lnTo>
                    <a:pt x="104" y="372"/>
                  </a:lnTo>
                  <a:lnTo>
                    <a:pt x="96" y="329"/>
                  </a:lnTo>
                  <a:lnTo>
                    <a:pt x="93" y="288"/>
                  </a:lnTo>
                  <a:lnTo>
                    <a:pt x="92" y="253"/>
                  </a:lnTo>
                  <a:lnTo>
                    <a:pt x="93" y="218"/>
                  </a:lnTo>
                  <a:lnTo>
                    <a:pt x="96" y="179"/>
                  </a:lnTo>
                  <a:lnTo>
                    <a:pt x="104" y="138"/>
                  </a:lnTo>
                  <a:lnTo>
                    <a:pt x="119" y="100"/>
                  </a:lnTo>
                  <a:lnTo>
                    <a:pt x="146" y="66"/>
                  </a:lnTo>
                  <a:lnTo>
                    <a:pt x="177" y="43"/>
                  </a:lnTo>
                  <a:lnTo>
                    <a:pt x="212" y="29"/>
                  </a:lnTo>
                  <a:lnTo>
                    <a:pt x="247" y="25"/>
                  </a:lnTo>
                  <a:lnTo>
                    <a:pt x="283" y="29"/>
                  </a:lnTo>
                  <a:lnTo>
                    <a:pt x="317" y="43"/>
                  </a:lnTo>
                  <a:lnTo>
                    <a:pt x="348" y="65"/>
                  </a:lnTo>
                  <a:lnTo>
                    <a:pt x="373" y="98"/>
                  </a:lnTo>
                  <a:lnTo>
                    <a:pt x="390" y="136"/>
                  </a:lnTo>
                  <a:lnTo>
                    <a:pt x="398" y="178"/>
                  </a:lnTo>
                  <a:lnTo>
                    <a:pt x="402" y="218"/>
                  </a:lnTo>
                  <a:lnTo>
                    <a:pt x="402" y="253"/>
                  </a:lnTo>
                  <a:lnTo>
                    <a:pt x="402" y="287"/>
                  </a:lnTo>
                  <a:lnTo>
                    <a:pt x="399" y="325"/>
                  </a:lnTo>
                  <a:lnTo>
                    <a:pt x="392" y="365"/>
                  </a:lnTo>
                  <a:lnTo>
                    <a:pt x="378" y="404"/>
                  </a:lnTo>
                  <a:lnTo>
                    <a:pt x="355" y="438"/>
                  </a:lnTo>
                  <a:lnTo>
                    <a:pt x="324" y="464"/>
                  </a:lnTo>
                  <a:lnTo>
                    <a:pt x="288" y="481"/>
                  </a:lnTo>
                  <a:lnTo>
                    <a:pt x="248" y="4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Freeform 47"/>
            <p:cNvSpPr>
              <a:spLocks noChangeAspect="1"/>
            </p:cNvSpPr>
            <p:nvPr/>
          </p:nvSpPr>
          <p:spPr bwMode="auto">
            <a:xfrm>
              <a:off x="1207" y="287"/>
              <a:ext cx="765" cy="496"/>
            </a:xfrm>
            <a:custGeom>
              <a:avLst/>
              <a:gdLst/>
              <a:ahLst/>
              <a:cxnLst>
                <a:cxn ang="0">
                  <a:pos x="689" y="72"/>
                </a:cxn>
                <a:cxn ang="0">
                  <a:pos x="736" y="38"/>
                </a:cxn>
                <a:cxn ang="0">
                  <a:pos x="765" y="0"/>
                </a:cxn>
                <a:cxn ang="0">
                  <a:pos x="683" y="3"/>
                </a:cxn>
                <a:cxn ang="0">
                  <a:pos x="627" y="2"/>
                </a:cxn>
                <a:cxn ang="0">
                  <a:pos x="579" y="0"/>
                </a:cxn>
                <a:cxn ang="0">
                  <a:pos x="607" y="39"/>
                </a:cxn>
                <a:cxn ang="0">
                  <a:pos x="640" y="66"/>
                </a:cxn>
                <a:cxn ang="0">
                  <a:pos x="643" y="97"/>
                </a:cxn>
                <a:cxn ang="0">
                  <a:pos x="537" y="399"/>
                </a:cxn>
                <a:cxn ang="0">
                  <a:pos x="422" y="73"/>
                </a:cxn>
                <a:cxn ang="0">
                  <a:pos x="428" y="47"/>
                </a:cxn>
                <a:cxn ang="0">
                  <a:pos x="467" y="35"/>
                </a:cxn>
                <a:cxn ang="0">
                  <a:pos x="487" y="0"/>
                </a:cxn>
                <a:cxn ang="0">
                  <a:pos x="426" y="2"/>
                </a:cxn>
                <a:cxn ang="0">
                  <a:pos x="371" y="3"/>
                </a:cxn>
                <a:cxn ang="0">
                  <a:pos x="271" y="35"/>
                </a:cxn>
                <a:cxn ang="0">
                  <a:pos x="318" y="37"/>
                </a:cxn>
                <a:cxn ang="0">
                  <a:pos x="342" y="51"/>
                </a:cxn>
                <a:cxn ang="0">
                  <a:pos x="354" y="77"/>
                </a:cxn>
                <a:cxn ang="0">
                  <a:pos x="367" y="113"/>
                </a:cxn>
                <a:cxn ang="0">
                  <a:pos x="165" y="85"/>
                </a:cxn>
                <a:cxn ang="0">
                  <a:pos x="159" y="65"/>
                </a:cxn>
                <a:cxn ang="0">
                  <a:pos x="184" y="38"/>
                </a:cxn>
                <a:cxn ang="0">
                  <a:pos x="226" y="35"/>
                </a:cxn>
                <a:cxn ang="0">
                  <a:pos x="196" y="1"/>
                </a:cxn>
                <a:cxn ang="0">
                  <a:pos x="129" y="3"/>
                </a:cxn>
                <a:cxn ang="0">
                  <a:pos x="91" y="3"/>
                </a:cxn>
                <a:cxn ang="0">
                  <a:pos x="32" y="1"/>
                </a:cxn>
                <a:cxn ang="0">
                  <a:pos x="0" y="35"/>
                </a:cxn>
                <a:cxn ang="0">
                  <a:pos x="57" y="41"/>
                </a:cxn>
                <a:cxn ang="0">
                  <a:pos x="82" y="74"/>
                </a:cxn>
                <a:cxn ang="0">
                  <a:pos x="231" y="489"/>
                </a:cxn>
                <a:cxn ang="0">
                  <a:pos x="261" y="490"/>
                </a:cxn>
                <a:cxn ang="0">
                  <a:pos x="382" y="156"/>
                </a:cxn>
                <a:cxn ang="0">
                  <a:pos x="503" y="490"/>
                </a:cxn>
                <a:cxn ang="0">
                  <a:pos x="533" y="489"/>
                </a:cxn>
                <a:cxn ang="0">
                  <a:pos x="671" y="107"/>
                </a:cxn>
              </a:cxnLst>
              <a:rect l="0" t="0" r="r" b="b"/>
              <a:pathLst>
                <a:path w="765" h="496">
                  <a:moveTo>
                    <a:pt x="671" y="107"/>
                  </a:moveTo>
                  <a:lnTo>
                    <a:pt x="689" y="72"/>
                  </a:lnTo>
                  <a:lnTo>
                    <a:pt x="711" y="50"/>
                  </a:lnTo>
                  <a:lnTo>
                    <a:pt x="736" y="38"/>
                  </a:lnTo>
                  <a:lnTo>
                    <a:pt x="765" y="35"/>
                  </a:lnTo>
                  <a:lnTo>
                    <a:pt x="765" y="0"/>
                  </a:lnTo>
                  <a:lnTo>
                    <a:pt x="724" y="2"/>
                  </a:lnTo>
                  <a:lnTo>
                    <a:pt x="683" y="3"/>
                  </a:lnTo>
                  <a:lnTo>
                    <a:pt x="657" y="3"/>
                  </a:lnTo>
                  <a:lnTo>
                    <a:pt x="627" y="2"/>
                  </a:lnTo>
                  <a:lnTo>
                    <a:pt x="600" y="1"/>
                  </a:lnTo>
                  <a:lnTo>
                    <a:pt x="579" y="0"/>
                  </a:lnTo>
                  <a:lnTo>
                    <a:pt x="579" y="35"/>
                  </a:lnTo>
                  <a:lnTo>
                    <a:pt x="607" y="39"/>
                  </a:lnTo>
                  <a:lnTo>
                    <a:pt x="627" y="50"/>
                  </a:lnTo>
                  <a:lnTo>
                    <a:pt x="640" y="66"/>
                  </a:lnTo>
                  <a:lnTo>
                    <a:pt x="644" y="88"/>
                  </a:lnTo>
                  <a:lnTo>
                    <a:pt x="643" y="97"/>
                  </a:lnTo>
                  <a:lnTo>
                    <a:pt x="639" y="112"/>
                  </a:lnTo>
                  <a:lnTo>
                    <a:pt x="537" y="399"/>
                  </a:lnTo>
                  <a:lnTo>
                    <a:pt x="426" y="86"/>
                  </a:lnTo>
                  <a:lnTo>
                    <a:pt x="422" y="73"/>
                  </a:lnTo>
                  <a:lnTo>
                    <a:pt x="421" y="65"/>
                  </a:lnTo>
                  <a:lnTo>
                    <a:pt x="428" y="47"/>
                  </a:lnTo>
                  <a:lnTo>
                    <a:pt x="446" y="38"/>
                  </a:lnTo>
                  <a:lnTo>
                    <a:pt x="467" y="35"/>
                  </a:lnTo>
                  <a:lnTo>
                    <a:pt x="487" y="35"/>
                  </a:lnTo>
                  <a:lnTo>
                    <a:pt x="487" y="0"/>
                  </a:lnTo>
                  <a:lnTo>
                    <a:pt x="459" y="1"/>
                  </a:lnTo>
                  <a:lnTo>
                    <a:pt x="426" y="2"/>
                  </a:lnTo>
                  <a:lnTo>
                    <a:pt x="395" y="3"/>
                  </a:lnTo>
                  <a:lnTo>
                    <a:pt x="371" y="3"/>
                  </a:lnTo>
                  <a:lnTo>
                    <a:pt x="271" y="0"/>
                  </a:lnTo>
                  <a:lnTo>
                    <a:pt x="271" y="35"/>
                  </a:lnTo>
                  <a:lnTo>
                    <a:pt x="298" y="35"/>
                  </a:lnTo>
                  <a:lnTo>
                    <a:pt x="318" y="37"/>
                  </a:lnTo>
                  <a:lnTo>
                    <a:pt x="332" y="43"/>
                  </a:lnTo>
                  <a:lnTo>
                    <a:pt x="342" y="51"/>
                  </a:lnTo>
                  <a:lnTo>
                    <a:pt x="347" y="61"/>
                  </a:lnTo>
                  <a:lnTo>
                    <a:pt x="354" y="77"/>
                  </a:lnTo>
                  <a:lnTo>
                    <a:pt x="361" y="95"/>
                  </a:lnTo>
                  <a:lnTo>
                    <a:pt x="367" y="113"/>
                  </a:lnTo>
                  <a:lnTo>
                    <a:pt x="271" y="385"/>
                  </a:lnTo>
                  <a:lnTo>
                    <a:pt x="165" y="85"/>
                  </a:lnTo>
                  <a:lnTo>
                    <a:pt x="160" y="72"/>
                  </a:lnTo>
                  <a:lnTo>
                    <a:pt x="159" y="65"/>
                  </a:lnTo>
                  <a:lnTo>
                    <a:pt x="167" y="47"/>
                  </a:lnTo>
                  <a:lnTo>
                    <a:pt x="184" y="38"/>
                  </a:lnTo>
                  <a:lnTo>
                    <a:pt x="206" y="35"/>
                  </a:lnTo>
                  <a:lnTo>
                    <a:pt x="226" y="35"/>
                  </a:lnTo>
                  <a:lnTo>
                    <a:pt x="226" y="0"/>
                  </a:lnTo>
                  <a:lnTo>
                    <a:pt x="196" y="1"/>
                  </a:lnTo>
                  <a:lnTo>
                    <a:pt x="161" y="2"/>
                  </a:lnTo>
                  <a:lnTo>
                    <a:pt x="129" y="3"/>
                  </a:lnTo>
                  <a:lnTo>
                    <a:pt x="104" y="3"/>
                  </a:lnTo>
                  <a:lnTo>
                    <a:pt x="91" y="3"/>
                  </a:lnTo>
                  <a:lnTo>
                    <a:pt x="65" y="2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34" y="36"/>
                  </a:lnTo>
                  <a:lnTo>
                    <a:pt x="57" y="41"/>
                  </a:lnTo>
                  <a:lnTo>
                    <a:pt x="72" y="52"/>
                  </a:lnTo>
                  <a:lnTo>
                    <a:pt x="82" y="74"/>
                  </a:lnTo>
                  <a:lnTo>
                    <a:pt x="223" y="471"/>
                  </a:lnTo>
                  <a:lnTo>
                    <a:pt x="231" y="489"/>
                  </a:lnTo>
                  <a:lnTo>
                    <a:pt x="246" y="496"/>
                  </a:lnTo>
                  <a:lnTo>
                    <a:pt x="261" y="490"/>
                  </a:lnTo>
                  <a:lnTo>
                    <a:pt x="269" y="474"/>
                  </a:lnTo>
                  <a:lnTo>
                    <a:pt x="382" y="156"/>
                  </a:lnTo>
                  <a:lnTo>
                    <a:pt x="496" y="474"/>
                  </a:lnTo>
                  <a:lnTo>
                    <a:pt x="503" y="490"/>
                  </a:lnTo>
                  <a:lnTo>
                    <a:pt x="518" y="496"/>
                  </a:lnTo>
                  <a:lnTo>
                    <a:pt x="533" y="489"/>
                  </a:lnTo>
                  <a:lnTo>
                    <a:pt x="540" y="474"/>
                  </a:lnTo>
                  <a:lnTo>
                    <a:pt x="671" y="1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Freeform 48"/>
            <p:cNvSpPr>
              <a:spLocks noChangeAspect="1" noEditPoints="1"/>
            </p:cNvSpPr>
            <p:nvPr/>
          </p:nvSpPr>
          <p:spPr bwMode="auto">
            <a:xfrm>
              <a:off x="1994" y="268"/>
              <a:ext cx="432" cy="515"/>
            </a:xfrm>
            <a:custGeom>
              <a:avLst/>
              <a:gdLst/>
              <a:ahLst/>
              <a:cxnLst>
                <a:cxn ang="0">
                  <a:pos x="94" y="220"/>
                </a:cxn>
                <a:cxn ang="0">
                  <a:pos x="113" y="119"/>
                </a:cxn>
                <a:cxn ang="0">
                  <a:pos x="151" y="59"/>
                </a:cxn>
                <a:cxn ang="0">
                  <a:pos x="196" y="32"/>
                </a:cxn>
                <a:cxn ang="0">
                  <a:pos x="233" y="25"/>
                </a:cxn>
                <a:cxn ang="0">
                  <a:pos x="271" y="31"/>
                </a:cxn>
                <a:cxn ang="0">
                  <a:pos x="301" y="49"/>
                </a:cxn>
                <a:cxn ang="0">
                  <a:pos x="323" y="75"/>
                </a:cxn>
                <a:cxn ang="0">
                  <a:pos x="339" y="106"/>
                </a:cxn>
                <a:cxn ang="0">
                  <a:pos x="349" y="138"/>
                </a:cxn>
                <a:cxn ang="0">
                  <a:pos x="355" y="171"/>
                </a:cxn>
                <a:cxn ang="0">
                  <a:pos x="358" y="199"/>
                </a:cxn>
                <a:cxn ang="0">
                  <a:pos x="359" y="220"/>
                </a:cxn>
                <a:cxn ang="0">
                  <a:pos x="94" y="220"/>
                </a:cxn>
                <a:cxn ang="0">
                  <a:pos x="93" y="243"/>
                </a:cxn>
                <a:cxn ang="0">
                  <a:pos x="405" y="243"/>
                </a:cxn>
                <a:cxn ang="0">
                  <a:pos x="419" y="243"/>
                </a:cxn>
                <a:cxn ang="0">
                  <a:pos x="428" y="240"/>
                </a:cxn>
                <a:cxn ang="0">
                  <a:pos x="431" y="233"/>
                </a:cxn>
                <a:cxn ang="0">
                  <a:pos x="432" y="220"/>
                </a:cxn>
                <a:cxn ang="0">
                  <a:pos x="421" y="138"/>
                </a:cxn>
                <a:cxn ang="0">
                  <a:pos x="385" y="68"/>
                </a:cxn>
                <a:cxn ang="0">
                  <a:pos x="323" y="19"/>
                </a:cxn>
                <a:cxn ang="0">
                  <a:pos x="233" y="0"/>
                </a:cxn>
                <a:cxn ang="0">
                  <a:pos x="141" y="20"/>
                </a:cxn>
                <a:cxn ang="0">
                  <a:pos x="67" y="75"/>
                </a:cxn>
                <a:cxn ang="0">
                  <a:pos x="18" y="157"/>
                </a:cxn>
                <a:cxn ang="0">
                  <a:pos x="0" y="255"/>
                </a:cxn>
                <a:cxn ang="0">
                  <a:pos x="20" y="360"/>
                </a:cxn>
                <a:cxn ang="0">
                  <a:pos x="75" y="442"/>
                </a:cxn>
                <a:cxn ang="0">
                  <a:pos x="153" y="496"/>
                </a:cxn>
                <a:cxn ang="0">
                  <a:pos x="246" y="515"/>
                </a:cxn>
                <a:cxn ang="0">
                  <a:pos x="332" y="495"/>
                </a:cxn>
                <a:cxn ang="0">
                  <a:pos x="390" y="450"/>
                </a:cxn>
                <a:cxn ang="0">
                  <a:pos x="422" y="401"/>
                </a:cxn>
                <a:cxn ang="0">
                  <a:pos x="432" y="369"/>
                </a:cxn>
                <a:cxn ang="0">
                  <a:pos x="427" y="358"/>
                </a:cxn>
                <a:cxn ang="0">
                  <a:pos x="418" y="356"/>
                </a:cxn>
                <a:cxn ang="0">
                  <a:pos x="408" y="360"/>
                </a:cxn>
                <a:cxn ang="0">
                  <a:pos x="403" y="371"/>
                </a:cxn>
                <a:cxn ang="0">
                  <a:pos x="386" y="410"/>
                </a:cxn>
                <a:cxn ang="0">
                  <a:pos x="365" y="438"/>
                </a:cxn>
                <a:cxn ang="0">
                  <a:pos x="342" y="458"/>
                </a:cxn>
                <a:cxn ang="0">
                  <a:pos x="318" y="472"/>
                </a:cxn>
                <a:cxn ang="0">
                  <a:pos x="295" y="481"/>
                </a:cxn>
                <a:cxn ang="0">
                  <a:pos x="275" y="485"/>
                </a:cxn>
                <a:cxn ang="0">
                  <a:pos x="261" y="486"/>
                </a:cxn>
                <a:cxn ang="0">
                  <a:pos x="252" y="487"/>
                </a:cxn>
                <a:cxn ang="0">
                  <a:pos x="213" y="481"/>
                </a:cxn>
                <a:cxn ang="0">
                  <a:pos x="178" y="465"/>
                </a:cxn>
                <a:cxn ang="0">
                  <a:pos x="149" y="441"/>
                </a:cxn>
                <a:cxn ang="0">
                  <a:pos x="126" y="412"/>
                </a:cxn>
                <a:cxn ang="0">
                  <a:pos x="107" y="368"/>
                </a:cxn>
                <a:cxn ang="0">
                  <a:pos x="97" y="323"/>
                </a:cxn>
                <a:cxn ang="0">
                  <a:pos x="93" y="279"/>
                </a:cxn>
                <a:cxn ang="0">
                  <a:pos x="93" y="243"/>
                </a:cxn>
              </a:cxnLst>
              <a:rect l="0" t="0" r="r" b="b"/>
              <a:pathLst>
                <a:path w="432" h="515">
                  <a:moveTo>
                    <a:pt x="94" y="220"/>
                  </a:moveTo>
                  <a:lnTo>
                    <a:pt x="113" y="119"/>
                  </a:lnTo>
                  <a:lnTo>
                    <a:pt x="151" y="59"/>
                  </a:lnTo>
                  <a:lnTo>
                    <a:pt x="196" y="32"/>
                  </a:lnTo>
                  <a:lnTo>
                    <a:pt x="233" y="25"/>
                  </a:lnTo>
                  <a:lnTo>
                    <a:pt x="271" y="31"/>
                  </a:lnTo>
                  <a:lnTo>
                    <a:pt x="301" y="49"/>
                  </a:lnTo>
                  <a:lnTo>
                    <a:pt x="323" y="75"/>
                  </a:lnTo>
                  <a:lnTo>
                    <a:pt x="339" y="106"/>
                  </a:lnTo>
                  <a:lnTo>
                    <a:pt x="349" y="138"/>
                  </a:lnTo>
                  <a:lnTo>
                    <a:pt x="355" y="171"/>
                  </a:lnTo>
                  <a:lnTo>
                    <a:pt x="358" y="199"/>
                  </a:lnTo>
                  <a:lnTo>
                    <a:pt x="359" y="220"/>
                  </a:lnTo>
                  <a:lnTo>
                    <a:pt x="94" y="220"/>
                  </a:lnTo>
                  <a:close/>
                  <a:moveTo>
                    <a:pt x="93" y="243"/>
                  </a:moveTo>
                  <a:lnTo>
                    <a:pt x="405" y="243"/>
                  </a:lnTo>
                  <a:lnTo>
                    <a:pt x="419" y="243"/>
                  </a:lnTo>
                  <a:lnTo>
                    <a:pt x="428" y="240"/>
                  </a:lnTo>
                  <a:lnTo>
                    <a:pt x="431" y="233"/>
                  </a:lnTo>
                  <a:lnTo>
                    <a:pt x="432" y="220"/>
                  </a:lnTo>
                  <a:lnTo>
                    <a:pt x="421" y="138"/>
                  </a:lnTo>
                  <a:lnTo>
                    <a:pt x="385" y="68"/>
                  </a:lnTo>
                  <a:lnTo>
                    <a:pt x="323" y="19"/>
                  </a:lnTo>
                  <a:lnTo>
                    <a:pt x="233" y="0"/>
                  </a:lnTo>
                  <a:lnTo>
                    <a:pt x="141" y="20"/>
                  </a:lnTo>
                  <a:lnTo>
                    <a:pt x="67" y="75"/>
                  </a:lnTo>
                  <a:lnTo>
                    <a:pt x="18" y="157"/>
                  </a:lnTo>
                  <a:lnTo>
                    <a:pt x="0" y="255"/>
                  </a:lnTo>
                  <a:lnTo>
                    <a:pt x="20" y="360"/>
                  </a:lnTo>
                  <a:lnTo>
                    <a:pt x="75" y="442"/>
                  </a:lnTo>
                  <a:lnTo>
                    <a:pt x="153" y="496"/>
                  </a:lnTo>
                  <a:lnTo>
                    <a:pt x="246" y="515"/>
                  </a:lnTo>
                  <a:lnTo>
                    <a:pt x="332" y="495"/>
                  </a:lnTo>
                  <a:lnTo>
                    <a:pt x="390" y="450"/>
                  </a:lnTo>
                  <a:lnTo>
                    <a:pt x="422" y="401"/>
                  </a:lnTo>
                  <a:lnTo>
                    <a:pt x="432" y="369"/>
                  </a:lnTo>
                  <a:lnTo>
                    <a:pt x="427" y="358"/>
                  </a:lnTo>
                  <a:lnTo>
                    <a:pt x="418" y="356"/>
                  </a:lnTo>
                  <a:lnTo>
                    <a:pt x="408" y="360"/>
                  </a:lnTo>
                  <a:lnTo>
                    <a:pt x="403" y="371"/>
                  </a:lnTo>
                  <a:lnTo>
                    <a:pt x="386" y="410"/>
                  </a:lnTo>
                  <a:lnTo>
                    <a:pt x="365" y="438"/>
                  </a:lnTo>
                  <a:lnTo>
                    <a:pt x="342" y="458"/>
                  </a:lnTo>
                  <a:lnTo>
                    <a:pt x="318" y="472"/>
                  </a:lnTo>
                  <a:lnTo>
                    <a:pt x="295" y="481"/>
                  </a:lnTo>
                  <a:lnTo>
                    <a:pt x="275" y="485"/>
                  </a:lnTo>
                  <a:lnTo>
                    <a:pt x="261" y="486"/>
                  </a:lnTo>
                  <a:lnTo>
                    <a:pt x="252" y="487"/>
                  </a:lnTo>
                  <a:lnTo>
                    <a:pt x="213" y="481"/>
                  </a:lnTo>
                  <a:lnTo>
                    <a:pt x="178" y="465"/>
                  </a:lnTo>
                  <a:lnTo>
                    <a:pt x="149" y="441"/>
                  </a:lnTo>
                  <a:lnTo>
                    <a:pt x="126" y="412"/>
                  </a:lnTo>
                  <a:lnTo>
                    <a:pt x="107" y="368"/>
                  </a:lnTo>
                  <a:lnTo>
                    <a:pt x="97" y="323"/>
                  </a:lnTo>
                  <a:lnTo>
                    <a:pt x="93" y="279"/>
                  </a:lnTo>
                  <a:lnTo>
                    <a:pt x="93" y="2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Freeform 49"/>
            <p:cNvSpPr>
              <a:spLocks noChangeAspect="1"/>
            </p:cNvSpPr>
            <p:nvPr/>
          </p:nvSpPr>
          <p:spPr bwMode="auto">
            <a:xfrm>
              <a:off x="2491" y="274"/>
              <a:ext cx="375" cy="496"/>
            </a:xfrm>
            <a:custGeom>
              <a:avLst/>
              <a:gdLst/>
              <a:ahLst/>
              <a:cxnLst>
                <a:cxn ang="0">
                  <a:pos x="155" y="124"/>
                </a:cxn>
                <a:cxn ang="0">
                  <a:pos x="155" y="0"/>
                </a:cxn>
                <a:cxn ang="0">
                  <a:pos x="0" y="13"/>
                </a:cxn>
                <a:cxn ang="0">
                  <a:pos x="0" y="48"/>
                </a:cxn>
                <a:cxn ang="0">
                  <a:pos x="26" y="48"/>
                </a:cxn>
                <a:cxn ang="0">
                  <a:pos x="46" y="50"/>
                </a:cxn>
                <a:cxn ang="0">
                  <a:pos x="61" y="53"/>
                </a:cxn>
                <a:cxn ang="0">
                  <a:pos x="73" y="58"/>
                </a:cxn>
                <a:cxn ang="0">
                  <a:pos x="80" y="66"/>
                </a:cxn>
                <a:cxn ang="0">
                  <a:pos x="84" y="78"/>
                </a:cxn>
                <a:cxn ang="0">
                  <a:pos x="86" y="92"/>
                </a:cxn>
                <a:cxn ang="0">
                  <a:pos x="87" y="110"/>
                </a:cxn>
                <a:cxn ang="0">
                  <a:pos x="87" y="412"/>
                </a:cxn>
                <a:cxn ang="0">
                  <a:pos x="84" y="441"/>
                </a:cxn>
                <a:cxn ang="0">
                  <a:pos x="72" y="456"/>
                </a:cxn>
                <a:cxn ang="0">
                  <a:pos x="45" y="461"/>
                </a:cxn>
                <a:cxn ang="0">
                  <a:pos x="0" y="462"/>
                </a:cxn>
                <a:cxn ang="0">
                  <a:pos x="0" y="496"/>
                </a:cxn>
                <a:cxn ang="0">
                  <a:pos x="68" y="494"/>
                </a:cxn>
                <a:cxn ang="0">
                  <a:pos x="127" y="493"/>
                </a:cxn>
                <a:cxn ang="0">
                  <a:pos x="198" y="494"/>
                </a:cxn>
                <a:cxn ang="0">
                  <a:pos x="269" y="496"/>
                </a:cxn>
                <a:cxn ang="0">
                  <a:pos x="269" y="462"/>
                </a:cxn>
                <a:cxn ang="0">
                  <a:pos x="245" y="462"/>
                </a:cxn>
                <a:cxn ang="0">
                  <a:pos x="197" y="459"/>
                </a:cxn>
                <a:cxn ang="0">
                  <a:pos x="172" y="451"/>
                </a:cxn>
                <a:cxn ang="0">
                  <a:pos x="162" y="434"/>
                </a:cxn>
                <a:cxn ang="0">
                  <a:pos x="161" y="409"/>
                </a:cxn>
                <a:cxn ang="0">
                  <a:pos x="161" y="236"/>
                </a:cxn>
                <a:cxn ang="0">
                  <a:pos x="169" y="157"/>
                </a:cxn>
                <a:cxn ang="0">
                  <a:pos x="195" y="89"/>
                </a:cxn>
                <a:cxn ang="0">
                  <a:pos x="236" y="42"/>
                </a:cxn>
                <a:cxn ang="0">
                  <a:pos x="292" y="25"/>
                </a:cxn>
                <a:cxn ang="0">
                  <a:pos x="305" y="26"/>
                </a:cxn>
                <a:cxn ang="0">
                  <a:pos x="299" y="29"/>
                </a:cxn>
                <a:cxn ang="0">
                  <a:pos x="291" y="38"/>
                </a:cxn>
                <a:cxn ang="0">
                  <a:pos x="283" y="51"/>
                </a:cxn>
                <a:cxn ang="0">
                  <a:pos x="279" y="70"/>
                </a:cxn>
                <a:cxn ang="0">
                  <a:pos x="283" y="91"/>
                </a:cxn>
                <a:cxn ang="0">
                  <a:pos x="294" y="106"/>
                </a:cxn>
                <a:cxn ang="0">
                  <a:pos x="309" y="115"/>
                </a:cxn>
                <a:cxn ang="0">
                  <a:pos x="327" y="118"/>
                </a:cxn>
                <a:cxn ang="0">
                  <a:pos x="343" y="116"/>
                </a:cxn>
                <a:cxn ang="0">
                  <a:pos x="359" y="107"/>
                </a:cxn>
                <a:cxn ang="0">
                  <a:pos x="370" y="92"/>
                </a:cxn>
                <a:cxn ang="0">
                  <a:pos x="375" y="69"/>
                </a:cxn>
                <a:cxn ang="0">
                  <a:pos x="369" y="43"/>
                </a:cxn>
                <a:cxn ang="0">
                  <a:pos x="352" y="21"/>
                </a:cxn>
                <a:cxn ang="0">
                  <a:pos x="325" y="6"/>
                </a:cxn>
                <a:cxn ang="0">
                  <a:pos x="292" y="0"/>
                </a:cxn>
                <a:cxn ang="0">
                  <a:pos x="264" y="4"/>
                </a:cxn>
                <a:cxn ang="0">
                  <a:pos x="239" y="13"/>
                </a:cxn>
                <a:cxn ang="0">
                  <a:pos x="217" y="27"/>
                </a:cxn>
                <a:cxn ang="0">
                  <a:pos x="199" y="44"/>
                </a:cxn>
                <a:cxn ang="0">
                  <a:pos x="184" y="64"/>
                </a:cxn>
                <a:cxn ang="0">
                  <a:pos x="172" y="84"/>
                </a:cxn>
                <a:cxn ang="0">
                  <a:pos x="162" y="104"/>
                </a:cxn>
                <a:cxn ang="0">
                  <a:pos x="155" y="124"/>
                </a:cxn>
              </a:cxnLst>
              <a:rect l="0" t="0" r="r" b="b"/>
              <a:pathLst>
                <a:path w="375" h="496">
                  <a:moveTo>
                    <a:pt x="155" y="124"/>
                  </a:moveTo>
                  <a:lnTo>
                    <a:pt x="155" y="0"/>
                  </a:lnTo>
                  <a:lnTo>
                    <a:pt x="0" y="13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46" y="50"/>
                  </a:lnTo>
                  <a:lnTo>
                    <a:pt x="61" y="53"/>
                  </a:lnTo>
                  <a:lnTo>
                    <a:pt x="73" y="58"/>
                  </a:lnTo>
                  <a:lnTo>
                    <a:pt x="80" y="66"/>
                  </a:lnTo>
                  <a:lnTo>
                    <a:pt x="84" y="78"/>
                  </a:lnTo>
                  <a:lnTo>
                    <a:pt x="86" y="92"/>
                  </a:lnTo>
                  <a:lnTo>
                    <a:pt x="87" y="110"/>
                  </a:lnTo>
                  <a:lnTo>
                    <a:pt x="87" y="412"/>
                  </a:lnTo>
                  <a:lnTo>
                    <a:pt x="84" y="441"/>
                  </a:lnTo>
                  <a:lnTo>
                    <a:pt x="72" y="456"/>
                  </a:lnTo>
                  <a:lnTo>
                    <a:pt x="45" y="461"/>
                  </a:lnTo>
                  <a:lnTo>
                    <a:pt x="0" y="462"/>
                  </a:lnTo>
                  <a:lnTo>
                    <a:pt x="0" y="496"/>
                  </a:lnTo>
                  <a:lnTo>
                    <a:pt x="68" y="494"/>
                  </a:lnTo>
                  <a:lnTo>
                    <a:pt x="127" y="493"/>
                  </a:lnTo>
                  <a:lnTo>
                    <a:pt x="198" y="494"/>
                  </a:lnTo>
                  <a:lnTo>
                    <a:pt x="269" y="496"/>
                  </a:lnTo>
                  <a:lnTo>
                    <a:pt x="269" y="462"/>
                  </a:lnTo>
                  <a:lnTo>
                    <a:pt x="245" y="462"/>
                  </a:lnTo>
                  <a:lnTo>
                    <a:pt x="197" y="459"/>
                  </a:lnTo>
                  <a:lnTo>
                    <a:pt x="172" y="451"/>
                  </a:lnTo>
                  <a:lnTo>
                    <a:pt x="162" y="434"/>
                  </a:lnTo>
                  <a:lnTo>
                    <a:pt x="161" y="409"/>
                  </a:lnTo>
                  <a:lnTo>
                    <a:pt x="161" y="236"/>
                  </a:lnTo>
                  <a:lnTo>
                    <a:pt x="169" y="157"/>
                  </a:lnTo>
                  <a:lnTo>
                    <a:pt x="195" y="89"/>
                  </a:lnTo>
                  <a:lnTo>
                    <a:pt x="236" y="42"/>
                  </a:lnTo>
                  <a:lnTo>
                    <a:pt x="292" y="25"/>
                  </a:lnTo>
                  <a:lnTo>
                    <a:pt x="305" y="26"/>
                  </a:lnTo>
                  <a:lnTo>
                    <a:pt x="299" y="29"/>
                  </a:lnTo>
                  <a:lnTo>
                    <a:pt x="291" y="38"/>
                  </a:lnTo>
                  <a:lnTo>
                    <a:pt x="283" y="51"/>
                  </a:lnTo>
                  <a:lnTo>
                    <a:pt x="279" y="70"/>
                  </a:lnTo>
                  <a:lnTo>
                    <a:pt x="283" y="91"/>
                  </a:lnTo>
                  <a:lnTo>
                    <a:pt x="294" y="106"/>
                  </a:lnTo>
                  <a:lnTo>
                    <a:pt x="309" y="115"/>
                  </a:lnTo>
                  <a:lnTo>
                    <a:pt x="327" y="118"/>
                  </a:lnTo>
                  <a:lnTo>
                    <a:pt x="343" y="116"/>
                  </a:lnTo>
                  <a:lnTo>
                    <a:pt x="359" y="107"/>
                  </a:lnTo>
                  <a:lnTo>
                    <a:pt x="370" y="92"/>
                  </a:lnTo>
                  <a:lnTo>
                    <a:pt x="375" y="69"/>
                  </a:lnTo>
                  <a:lnTo>
                    <a:pt x="369" y="43"/>
                  </a:lnTo>
                  <a:lnTo>
                    <a:pt x="352" y="21"/>
                  </a:lnTo>
                  <a:lnTo>
                    <a:pt x="325" y="6"/>
                  </a:lnTo>
                  <a:lnTo>
                    <a:pt x="292" y="0"/>
                  </a:lnTo>
                  <a:lnTo>
                    <a:pt x="264" y="4"/>
                  </a:lnTo>
                  <a:lnTo>
                    <a:pt x="239" y="13"/>
                  </a:lnTo>
                  <a:lnTo>
                    <a:pt x="217" y="27"/>
                  </a:lnTo>
                  <a:lnTo>
                    <a:pt x="199" y="44"/>
                  </a:lnTo>
                  <a:lnTo>
                    <a:pt x="184" y="64"/>
                  </a:lnTo>
                  <a:lnTo>
                    <a:pt x="172" y="84"/>
                  </a:lnTo>
                  <a:lnTo>
                    <a:pt x="162" y="104"/>
                  </a:lnTo>
                  <a:lnTo>
                    <a:pt x="155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Freeform 50"/>
            <p:cNvSpPr>
              <a:spLocks noChangeAspect="1"/>
            </p:cNvSpPr>
            <p:nvPr/>
          </p:nvSpPr>
          <p:spPr bwMode="auto">
            <a:xfrm>
              <a:off x="3296" y="11"/>
              <a:ext cx="760" cy="759"/>
            </a:xfrm>
            <a:custGeom>
              <a:avLst/>
              <a:gdLst/>
              <a:ahLst/>
              <a:cxnLst>
                <a:cxn ang="0">
                  <a:pos x="456" y="59"/>
                </a:cxn>
                <a:cxn ang="0">
                  <a:pos x="467" y="40"/>
                </a:cxn>
                <a:cxn ang="0">
                  <a:pos x="488" y="35"/>
                </a:cxn>
                <a:cxn ang="0">
                  <a:pos x="527" y="35"/>
                </a:cxn>
                <a:cxn ang="0">
                  <a:pos x="586" y="35"/>
                </a:cxn>
                <a:cxn ang="0">
                  <a:pos x="648" y="40"/>
                </a:cxn>
                <a:cxn ang="0">
                  <a:pos x="688" y="59"/>
                </a:cxn>
                <a:cxn ang="0">
                  <a:pos x="707" y="97"/>
                </a:cxn>
                <a:cxn ang="0">
                  <a:pos x="709" y="144"/>
                </a:cxn>
                <a:cxn ang="0">
                  <a:pos x="704" y="192"/>
                </a:cxn>
                <a:cxn ang="0">
                  <a:pos x="699" y="227"/>
                </a:cxn>
                <a:cxn ang="0">
                  <a:pos x="700" y="247"/>
                </a:cxn>
                <a:cxn ang="0">
                  <a:pos x="723" y="246"/>
                </a:cxn>
                <a:cxn ang="0">
                  <a:pos x="757" y="31"/>
                </a:cxn>
                <a:cxn ang="0">
                  <a:pos x="760" y="12"/>
                </a:cxn>
                <a:cxn ang="0">
                  <a:pos x="730" y="0"/>
                </a:cxn>
                <a:cxn ang="0">
                  <a:pos x="94" y="0"/>
                </a:cxn>
                <a:cxn ang="0">
                  <a:pos x="79" y="9"/>
                </a:cxn>
                <a:cxn ang="0">
                  <a:pos x="7" y="220"/>
                </a:cxn>
                <a:cxn ang="0">
                  <a:pos x="0" y="240"/>
                </a:cxn>
                <a:cxn ang="0">
                  <a:pos x="14" y="252"/>
                </a:cxn>
                <a:cxn ang="0">
                  <a:pos x="33" y="229"/>
                </a:cxn>
                <a:cxn ang="0">
                  <a:pos x="75" y="125"/>
                </a:cxn>
                <a:cxn ang="0">
                  <a:pos x="120" y="66"/>
                </a:cxn>
                <a:cxn ang="0">
                  <a:pos x="186" y="40"/>
                </a:cxn>
                <a:cxn ang="0">
                  <a:pos x="287" y="35"/>
                </a:cxn>
                <a:cxn ang="0">
                  <a:pos x="349" y="35"/>
                </a:cxn>
                <a:cxn ang="0">
                  <a:pos x="361" y="42"/>
                </a:cxn>
                <a:cxn ang="0">
                  <a:pos x="360" y="61"/>
                </a:cxn>
                <a:cxn ang="0">
                  <a:pos x="208" y="671"/>
                </a:cxn>
                <a:cxn ang="0">
                  <a:pos x="200" y="697"/>
                </a:cxn>
                <a:cxn ang="0">
                  <a:pos x="182" y="713"/>
                </a:cxn>
                <a:cxn ang="0">
                  <a:pos x="145" y="722"/>
                </a:cxn>
                <a:cxn ang="0">
                  <a:pos x="75" y="725"/>
                </a:cxn>
                <a:cxn ang="0">
                  <a:pos x="37" y="728"/>
                </a:cxn>
                <a:cxn ang="0">
                  <a:pos x="28" y="746"/>
                </a:cxn>
                <a:cxn ang="0">
                  <a:pos x="47" y="759"/>
                </a:cxn>
                <a:cxn ang="0">
                  <a:pos x="234" y="756"/>
                </a:cxn>
                <a:cxn ang="0">
                  <a:pos x="423" y="759"/>
                </a:cxn>
                <a:cxn ang="0">
                  <a:pos x="440" y="757"/>
                </a:cxn>
                <a:cxn ang="0">
                  <a:pos x="448" y="737"/>
                </a:cxn>
                <a:cxn ang="0">
                  <a:pos x="440" y="726"/>
                </a:cxn>
                <a:cxn ang="0">
                  <a:pos x="410" y="725"/>
                </a:cxn>
                <a:cxn ang="0">
                  <a:pos x="339" y="722"/>
                </a:cxn>
                <a:cxn ang="0">
                  <a:pos x="306" y="715"/>
                </a:cxn>
                <a:cxn ang="0">
                  <a:pos x="297" y="698"/>
                </a:cxn>
                <a:cxn ang="0">
                  <a:pos x="302" y="675"/>
                </a:cxn>
              </a:cxnLst>
              <a:rect l="0" t="0" r="r" b="b"/>
              <a:pathLst>
                <a:path w="760" h="759">
                  <a:moveTo>
                    <a:pt x="451" y="78"/>
                  </a:moveTo>
                  <a:lnTo>
                    <a:pt x="456" y="59"/>
                  </a:lnTo>
                  <a:lnTo>
                    <a:pt x="461" y="47"/>
                  </a:lnTo>
                  <a:lnTo>
                    <a:pt x="467" y="40"/>
                  </a:lnTo>
                  <a:lnTo>
                    <a:pt x="476" y="37"/>
                  </a:lnTo>
                  <a:lnTo>
                    <a:pt x="488" y="35"/>
                  </a:lnTo>
                  <a:lnTo>
                    <a:pt x="506" y="35"/>
                  </a:lnTo>
                  <a:lnTo>
                    <a:pt x="527" y="35"/>
                  </a:lnTo>
                  <a:lnTo>
                    <a:pt x="546" y="35"/>
                  </a:lnTo>
                  <a:lnTo>
                    <a:pt x="586" y="35"/>
                  </a:lnTo>
                  <a:lnTo>
                    <a:pt x="620" y="36"/>
                  </a:lnTo>
                  <a:lnTo>
                    <a:pt x="648" y="40"/>
                  </a:lnTo>
                  <a:lnTo>
                    <a:pt x="670" y="47"/>
                  </a:lnTo>
                  <a:lnTo>
                    <a:pt x="688" y="59"/>
                  </a:lnTo>
                  <a:lnTo>
                    <a:pt x="700" y="75"/>
                  </a:lnTo>
                  <a:lnTo>
                    <a:pt x="707" y="97"/>
                  </a:lnTo>
                  <a:lnTo>
                    <a:pt x="710" y="126"/>
                  </a:lnTo>
                  <a:lnTo>
                    <a:pt x="709" y="144"/>
                  </a:lnTo>
                  <a:lnTo>
                    <a:pt x="707" y="167"/>
                  </a:lnTo>
                  <a:lnTo>
                    <a:pt x="704" y="192"/>
                  </a:lnTo>
                  <a:lnTo>
                    <a:pt x="701" y="216"/>
                  </a:lnTo>
                  <a:lnTo>
                    <a:pt x="699" y="227"/>
                  </a:lnTo>
                  <a:lnTo>
                    <a:pt x="697" y="238"/>
                  </a:lnTo>
                  <a:lnTo>
                    <a:pt x="700" y="247"/>
                  </a:lnTo>
                  <a:lnTo>
                    <a:pt x="710" y="252"/>
                  </a:lnTo>
                  <a:lnTo>
                    <a:pt x="723" y="246"/>
                  </a:lnTo>
                  <a:lnTo>
                    <a:pt x="727" y="226"/>
                  </a:lnTo>
                  <a:lnTo>
                    <a:pt x="757" y="31"/>
                  </a:lnTo>
                  <a:lnTo>
                    <a:pt x="759" y="21"/>
                  </a:lnTo>
                  <a:lnTo>
                    <a:pt x="760" y="12"/>
                  </a:lnTo>
                  <a:lnTo>
                    <a:pt x="752" y="1"/>
                  </a:lnTo>
                  <a:lnTo>
                    <a:pt x="730" y="0"/>
                  </a:lnTo>
                  <a:lnTo>
                    <a:pt x="110" y="0"/>
                  </a:lnTo>
                  <a:lnTo>
                    <a:pt x="94" y="0"/>
                  </a:lnTo>
                  <a:lnTo>
                    <a:pt x="85" y="3"/>
                  </a:lnTo>
                  <a:lnTo>
                    <a:pt x="79" y="9"/>
                  </a:lnTo>
                  <a:lnTo>
                    <a:pt x="74" y="22"/>
                  </a:lnTo>
                  <a:lnTo>
                    <a:pt x="7" y="220"/>
                  </a:lnTo>
                  <a:lnTo>
                    <a:pt x="3" y="229"/>
                  </a:lnTo>
                  <a:lnTo>
                    <a:pt x="0" y="240"/>
                  </a:lnTo>
                  <a:lnTo>
                    <a:pt x="4" y="248"/>
                  </a:lnTo>
                  <a:lnTo>
                    <a:pt x="14" y="252"/>
                  </a:lnTo>
                  <a:lnTo>
                    <a:pt x="25" y="247"/>
                  </a:lnTo>
                  <a:lnTo>
                    <a:pt x="33" y="229"/>
                  </a:lnTo>
                  <a:lnTo>
                    <a:pt x="54" y="170"/>
                  </a:lnTo>
                  <a:lnTo>
                    <a:pt x="75" y="125"/>
                  </a:lnTo>
                  <a:lnTo>
                    <a:pt x="96" y="91"/>
                  </a:lnTo>
                  <a:lnTo>
                    <a:pt x="120" y="66"/>
                  </a:lnTo>
                  <a:lnTo>
                    <a:pt x="150" y="50"/>
                  </a:lnTo>
                  <a:lnTo>
                    <a:pt x="186" y="40"/>
                  </a:lnTo>
                  <a:lnTo>
                    <a:pt x="232" y="36"/>
                  </a:lnTo>
                  <a:lnTo>
                    <a:pt x="287" y="35"/>
                  </a:lnTo>
                  <a:lnTo>
                    <a:pt x="331" y="35"/>
                  </a:lnTo>
                  <a:lnTo>
                    <a:pt x="349" y="35"/>
                  </a:lnTo>
                  <a:lnTo>
                    <a:pt x="358" y="38"/>
                  </a:lnTo>
                  <a:lnTo>
                    <a:pt x="361" y="42"/>
                  </a:lnTo>
                  <a:lnTo>
                    <a:pt x="362" y="48"/>
                  </a:lnTo>
                  <a:lnTo>
                    <a:pt x="360" y="61"/>
                  </a:lnTo>
                  <a:lnTo>
                    <a:pt x="358" y="72"/>
                  </a:lnTo>
                  <a:lnTo>
                    <a:pt x="208" y="671"/>
                  </a:lnTo>
                  <a:lnTo>
                    <a:pt x="204" y="685"/>
                  </a:lnTo>
                  <a:lnTo>
                    <a:pt x="200" y="697"/>
                  </a:lnTo>
                  <a:lnTo>
                    <a:pt x="193" y="706"/>
                  </a:lnTo>
                  <a:lnTo>
                    <a:pt x="182" y="713"/>
                  </a:lnTo>
                  <a:lnTo>
                    <a:pt x="167" y="719"/>
                  </a:lnTo>
                  <a:lnTo>
                    <a:pt x="145" y="722"/>
                  </a:lnTo>
                  <a:lnTo>
                    <a:pt x="115" y="724"/>
                  </a:lnTo>
                  <a:lnTo>
                    <a:pt x="75" y="725"/>
                  </a:lnTo>
                  <a:lnTo>
                    <a:pt x="50" y="725"/>
                  </a:lnTo>
                  <a:lnTo>
                    <a:pt x="37" y="728"/>
                  </a:lnTo>
                  <a:lnTo>
                    <a:pt x="30" y="734"/>
                  </a:lnTo>
                  <a:lnTo>
                    <a:pt x="28" y="746"/>
                  </a:lnTo>
                  <a:lnTo>
                    <a:pt x="35" y="758"/>
                  </a:lnTo>
                  <a:lnTo>
                    <a:pt x="47" y="759"/>
                  </a:lnTo>
                  <a:lnTo>
                    <a:pt x="139" y="757"/>
                  </a:lnTo>
                  <a:lnTo>
                    <a:pt x="234" y="756"/>
                  </a:lnTo>
                  <a:lnTo>
                    <a:pt x="327" y="757"/>
                  </a:lnTo>
                  <a:lnTo>
                    <a:pt x="423" y="759"/>
                  </a:lnTo>
                  <a:lnTo>
                    <a:pt x="432" y="759"/>
                  </a:lnTo>
                  <a:lnTo>
                    <a:pt x="440" y="757"/>
                  </a:lnTo>
                  <a:lnTo>
                    <a:pt x="446" y="750"/>
                  </a:lnTo>
                  <a:lnTo>
                    <a:pt x="448" y="737"/>
                  </a:lnTo>
                  <a:lnTo>
                    <a:pt x="446" y="730"/>
                  </a:lnTo>
                  <a:lnTo>
                    <a:pt x="440" y="726"/>
                  </a:lnTo>
                  <a:lnTo>
                    <a:pt x="428" y="725"/>
                  </a:lnTo>
                  <a:lnTo>
                    <a:pt x="410" y="725"/>
                  </a:lnTo>
                  <a:lnTo>
                    <a:pt x="375" y="725"/>
                  </a:lnTo>
                  <a:lnTo>
                    <a:pt x="339" y="722"/>
                  </a:lnTo>
                  <a:lnTo>
                    <a:pt x="319" y="720"/>
                  </a:lnTo>
                  <a:lnTo>
                    <a:pt x="306" y="715"/>
                  </a:lnTo>
                  <a:lnTo>
                    <a:pt x="299" y="709"/>
                  </a:lnTo>
                  <a:lnTo>
                    <a:pt x="297" y="698"/>
                  </a:lnTo>
                  <a:lnTo>
                    <a:pt x="298" y="692"/>
                  </a:lnTo>
                  <a:lnTo>
                    <a:pt x="302" y="675"/>
                  </a:lnTo>
                  <a:lnTo>
                    <a:pt x="451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Freeform 51"/>
            <p:cNvSpPr>
              <a:spLocks noChangeAspect="1" noEditPoints="1"/>
            </p:cNvSpPr>
            <p:nvPr/>
          </p:nvSpPr>
          <p:spPr bwMode="auto">
            <a:xfrm>
              <a:off x="4138" y="16"/>
              <a:ext cx="770" cy="355"/>
            </a:xfrm>
            <a:custGeom>
              <a:avLst/>
              <a:gdLst/>
              <a:ahLst/>
              <a:cxnLst>
                <a:cxn ang="0">
                  <a:pos x="366" y="101"/>
                </a:cxn>
                <a:cxn ang="0">
                  <a:pos x="328" y="63"/>
                </a:cxn>
                <a:cxn ang="0">
                  <a:pos x="236" y="11"/>
                </a:cxn>
                <a:cxn ang="0">
                  <a:pos x="101" y="15"/>
                </a:cxn>
                <a:cxn ang="0">
                  <a:pos x="13" y="110"/>
                </a:cxn>
                <a:cxn ang="0">
                  <a:pos x="13" y="244"/>
                </a:cxn>
                <a:cxn ang="0">
                  <a:pos x="98" y="340"/>
                </a:cxn>
                <a:cxn ang="0">
                  <a:pos x="241" y="340"/>
                </a:cxn>
                <a:cxn ang="0">
                  <a:pos x="348" y="262"/>
                </a:cxn>
                <a:cxn ang="0">
                  <a:pos x="404" y="254"/>
                </a:cxn>
                <a:cxn ang="0">
                  <a:pos x="442" y="292"/>
                </a:cxn>
                <a:cxn ang="0">
                  <a:pos x="534" y="344"/>
                </a:cxn>
                <a:cxn ang="0">
                  <a:pos x="670" y="340"/>
                </a:cxn>
                <a:cxn ang="0">
                  <a:pos x="757" y="244"/>
                </a:cxn>
                <a:cxn ang="0">
                  <a:pos x="758" y="111"/>
                </a:cxn>
                <a:cxn ang="0">
                  <a:pos x="672" y="15"/>
                </a:cxn>
                <a:cxn ang="0">
                  <a:pos x="530" y="15"/>
                </a:cxn>
                <a:cxn ang="0">
                  <a:pos x="422" y="93"/>
                </a:cxn>
                <a:cxn ang="0">
                  <a:pos x="417" y="161"/>
                </a:cxn>
                <a:cxn ang="0">
                  <a:pos x="491" y="76"/>
                </a:cxn>
                <a:cxn ang="0">
                  <a:pos x="612" y="30"/>
                </a:cxn>
                <a:cxn ang="0">
                  <a:pos x="667" y="42"/>
                </a:cxn>
                <a:cxn ang="0">
                  <a:pos x="710" y="75"/>
                </a:cxn>
                <a:cxn ang="0">
                  <a:pos x="738" y="122"/>
                </a:cxn>
                <a:cxn ang="0">
                  <a:pos x="748" y="177"/>
                </a:cxn>
                <a:cxn ang="0">
                  <a:pos x="738" y="230"/>
                </a:cxn>
                <a:cxn ang="0">
                  <a:pos x="709" y="273"/>
                </a:cxn>
                <a:cxn ang="0">
                  <a:pos x="666" y="301"/>
                </a:cxn>
                <a:cxn ang="0">
                  <a:pos x="615" y="311"/>
                </a:cxn>
                <a:cxn ang="0">
                  <a:pos x="517" y="270"/>
                </a:cxn>
                <a:cxn ang="0">
                  <a:pos x="417" y="161"/>
                </a:cxn>
                <a:cxn ang="0">
                  <a:pos x="323" y="236"/>
                </a:cxn>
                <a:cxn ang="0">
                  <a:pos x="225" y="311"/>
                </a:cxn>
                <a:cxn ang="0">
                  <a:pos x="129" y="322"/>
                </a:cxn>
                <a:cxn ang="0">
                  <a:pos x="80" y="298"/>
                </a:cxn>
                <a:cxn ang="0">
                  <a:pos x="44" y="257"/>
                </a:cxn>
                <a:cxn ang="0">
                  <a:pos x="25" y="206"/>
                </a:cxn>
                <a:cxn ang="0">
                  <a:pos x="25" y="150"/>
                </a:cxn>
                <a:cxn ang="0">
                  <a:pos x="45" y="102"/>
                </a:cxn>
                <a:cxn ang="0">
                  <a:pos x="82" y="66"/>
                </a:cxn>
                <a:cxn ang="0">
                  <a:pos x="129" y="46"/>
                </a:cxn>
                <a:cxn ang="0">
                  <a:pos x="206" y="54"/>
                </a:cxn>
                <a:cxn ang="0">
                  <a:pos x="301" y="132"/>
                </a:cxn>
              </a:cxnLst>
              <a:rect l="0" t="0" r="r" b="b"/>
              <a:pathLst>
                <a:path w="770" h="355">
                  <a:moveTo>
                    <a:pt x="392" y="132"/>
                  </a:moveTo>
                  <a:lnTo>
                    <a:pt x="366" y="101"/>
                  </a:lnTo>
                  <a:lnTo>
                    <a:pt x="346" y="80"/>
                  </a:lnTo>
                  <a:lnTo>
                    <a:pt x="328" y="63"/>
                  </a:lnTo>
                  <a:lnTo>
                    <a:pt x="309" y="48"/>
                  </a:lnTo>
                  <a:lnTo>
                    <a:pt x="236" y="11"/>
                  </a:lnTo>
                  <a:lnTo>
                    <a:pt x="168" y="0"/>
                  </a:lnTo>
                  <a:lnTo>
                    <a:pt x="101" y="15"/>
                  </a:lnTo>
                  <a:lnTo>
                    <a:pt x="47" y="54"/>
                  </a:lnTo>
                  <a:lnTo>
                    <a:pt x="13" y="110"/>
                  </a:lnTo>
                  <a:lnTo>
                    <a:pt x="0" y="178"/>
                  </a:lnTo>
                  <a:lnTo>
                    <a:pt x="13" y="244"/>
                  </a:lnTo>
                  <a:lnTo>
                    <a:pt x="46" y="301"/>
                  </a:lnTo>
                  <a:lnTo>
                    <a:pt x="98" y="340"/>
                  </a:lnTo>
                  <a:lnTo>
                    <a:pt x="165" y="355"/>
                  </a:lnTo>
                  <a:lnTo>
                    <a:pt x="241" y="340"/>
                  </a:lnTo>
                  <a:lnTo>
                    <a:pt x="302" y="305"/>
                  </a:lnTo>
                  <a:lnTo>
                    <a:pt x="348" y="262"/>
                  </a:lnTo>
                  <a:lnTo>
                    <a:pt x="378" y="223"/>
                  </a:lnTo>
                  <a:lnTo>
                    <a:pt x="404" y="254"/>
                  </a:lnTo>
                  <a:lnTo>
                    <a:pt x="425" y="276"/>
                  </a:lnTo>
                  <a:lnTo>
                    <a:pt x="442" y="292"/>
                  </a:lnTo>
                  <a:lnTo>
                    <a:pt x="462" y="307"/>
                  </a:lnTo>
                  <a:lnTo>
                    <a:pt x="534" y="344"/>
                  </a:lnTo>
                  <a:lnTo>
                    <a:pt x="602" y="355"/>
                  </a:lnTo>
                  <a:lnTo>
                    <a:pt x="670" y="340"/>
                  </a:lnTo>
                  <a:lnTo>
                    <a:pt x="723" y="301"/>
                  </a:lnTo>
                  <a:lnTo>
                    <a:pt x="757" y="244"/>
                  </a:lnTo>
                  <a:lnTo>
                    <a:pt x="770" y="177"/>
                  </a:lnTo>
                  <a:lnTo>
                    <a:pt x="758" y="111"/>
                  </a:lnTo>
                  <a:lnTo>
                    <a:pt x="724" y="54"/>
                  </a:lnTo>
                  <a:lnTo>
                    <a:pt x="672" y="15"/>
                  </a:lnTo>
                  <a:lnTo>
                    <a:pt x="605" y="0"/>
                  </a:lnTo>
                  <a:lnTo>
                    <a:pt x="530" y="15"/>
                  </a:lnTo>
                  <a:lnTo>
                    <a:pt x="468" y="50"/>
                  </a:lnTo>
                  <a:lnTo>
                    <a:pt x="422" y="93"/>
                  </a:lnTo>
                  <a:lnTo>
                    <a:pt x="392" y="132"/>
                  </a:lnTo>
                  <a:close/>
                  <a:moveTo>
                    <a:pt x="417" y="161"/>
                  </a:moveTo>
                  <a:lnTo>
                    <a:pt x="448" y="119"/>
                  </a:lnTo>
                  <a:lnTo>
                    <a:pt x="491" y="76"/>
                  </a:lnTo>
                  <a:lnTo>
                    <a:pt x="546" y="43"/>
                  </a:lnTo>
                  <a:lnTo>
                    <a:pt x="612" y="30"/>
                  </a:lnTo>
                  <a:lnTo>
                    <a:pt x="641" y="33"/>
                  </a:lnTo>
                  <a:lnTo>
                    <a:pt x="667" y="42"/>
                  </a:lnTo>
                  <a:lnTo>
                    <a:pt x="691" y="56"/>
                  </a:lnTo>
                  <a:lnTo>
                    <a:pt x="710" y="75"/>
                  </a:lnTo>
                  <a:lnTo>
                    <a:pt x="726" y="97"/>
                  </a:lnTo>
                  <a:lnTo>
                    <a:pt x="738" y="122"/>
                  </a:lnTo>
                  <a:lnTo>
                    <a:pt x="746" y="149"/>
                  </a:lnTo>
                  <a:lnTo>
                    <a:pt x="748" y="177"/>
                  </a:lnTo>
                  <a:lnTo>
                    <a:pt x="746" y="205"/>
                  </a:lnTo>
                  <a:lnTo>
                    <a:pt x="738" y="230"/>
                  </a:lnTo>
                  <a:lnTo>
                    <a:pt x="725" y="253"/>
                  </a:lnTo>
                  <a:lnTo>
                    <a:pt x="709" y="273"/>
                  </a:lnTo>
                  <a:lnTo>
                    <a:pt x="688" y="289"/>
                  </a:lnTo>
                  <a:lnTo>
                    <a:pt x="666" y="301"/>
                  </a:lnTo>
                  <a:lnTo>
                    <a:pt x="641" y="309"/>
                  </a:lnTo>
                  <a:lnTo>
                    <a:pt x="615" y="311"/>
                  </a:lnTo>
                  <a:lnTo>
                    <a:pt x="564" y="301"/>
                  </a:lnTo>
                  <a:lnTo>
                    <a:pt x="517" y="270"/>
                  </a:lnTo>
                  <a:lnTo>
                    <a:pt x="469" y="223"/>
                  </a:lnTo>
                  <a:lnTo>
                    <a:pt x="417" y="161"/>
                  </a:lnTo>
                  <a:close/>
                  <a:moveTo>
                    <a:pt x="353" y="194"/>
                  </a:moveTo>
                  <a:lnTo>
                    <a:pt x="323" y="236"/>
                  </a:lnTo>
                  <a:lnTo>
                    <a:pt x="280" y="279"/>
                  </a:lnTo>
                  <a:lnTo>
                    <a:pt x="225" y="311"/>
                  </a:lnTo>
                  <a:lnTo>
                    <a:pt x="158" y="325"/>
                  </a:lnTo>
                  <a:lnTo>
                    <a:pt x="129" y="322"/>
                  </a:lnTo>
                  <a:lnTo>
                    <a:pt x="103" y="313"/>
                  </a:lnTo>
                  <a:lnTo>
                    <a:pt x="80" y="298"/>
                  </a:lnTo>
                  <a:lnTo>
                    <a:pt x="60" y="280"/>
                  </a:lnTo>
                  <a:lnTo>
                    <a:pt x="44" y="257"/>
                  </a:lnTo>
                  <a:lnTo>
                    <a:pt x="32" y="233"/>
                  </a:lnTo>
                  <a:lnTo>
                    <a:pt x="25" y="206"/>
                  </a:lnTo>
                  <a:lnTo>
                    <a:pt x="22" y="178"/>
                  </a:lnTo>
                  <a:lnTo>
                    <a:pt x="25" y="150"/>
                  </a:lnTo>
                  <a:lnTo>
                    <a:pt x="33" y="125"/>
                  </a:lnTo>
                  <a:lnTo>
                    <a:pt x="45" y="102"/>
                  </a:lnTo>
                  <a:lnTo>
                    <a:pt x="62" y="82"/>
                  </a:lnTo>
                  <a:lnTo>
                    <a:pt x="82" y="66"/>
                  </a:lnTo>
                  <a:lnTo>
                    <a:pt x="104" y="54"/>
                  </a:lnTo>
                  <a:lnTo>
                    <a:pt x="129" y="46"/>
                  </a:lnTo>
                  <a:lnTo>
                    <a:pt x="155" y="44"/>
                  </a:lnTo>
                  <a:lnTo>
                    <a:pt x="206" y="54"/>
                  </a:lnTo>
                  <a:lnTo>
                    <a:pt x="253" y="85"/>
                  </a:lnTo>
                  <a:lnTo>
                    <a:pt x="301" y="132"/>
                  </a:lnTo>
                  <a:lnTo>
                    <a:pt x="353" y="1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Freeform 52"/>
            <p:cNvSpPr>
              <a:spLocks noChangeAspect="1" noEditPoints="1"/>
            </p:cNvSpPr>
            <p:nvPr/>
          </p:nvSpPr>
          <p:spPr bwMode="auto">
            <a:xfrm>
              <a:off x="3953" y="698"/>
              <a:ext cx="335" cy="358"/>
            </a:xfrm>
            <a:custGeom>
              <a:avLst/>
              <a:gdLst/>
              <a:ahLst/>
              <a:cxnLst>
                <a:cxn ang="0">
                  <a:pos x="314" y="171"/>
                </a:cxn>
                <a:cxn ang="0">
                  <a:pos x="331" y="169"/>
                </a:cxn>
                <a:cxn ang="0">
                  <a:pos x="335" y="154"/>
                </a:cxn>
                <a:cxn ang="0">
                  <a:pos x="334" y="127"/>
                </a:cxn>
                <a:cxn ang="0">
                  <a:pos x="328" y="100"/>
                </a:cxn>
                <a:cxn ang="0">
                  <a:pos x="317" y="75"/>
                </a:cxn>
                <a:cxn ang="0">
                  <a:pos x="302" y="51"/>
                </a:cxn>
                <a:cxn ang="0">
                  <a:pos x="281" y="30"/>
                </a:cxn>
                <a:cxn ang="0">
                  <a:pos x="254" y="14"/>
                </a:cxn>
                <a:cxn ang="0">
                  <a:pos x="221" y="4"/>
                </a:cxn>
                <a:cxn ang="0">
                  <a:pos x="180" y="0"/>
                </a:cxn>
                <a:cxn ang="0">
                  <a:pos x="109" y="14"/>
                </a:cxn>
                <a:cxn ang="0">
                  <a:pos x="52" y="53"/>
                </a:cxn>
                <a:cxn ang="0">
                  <a:pos x="14" y="110"/>
                </a:cxn>
                <a:cxn ang="0">
                  <a:pos x="0" y="178"/>
                </a:cxn>
                <a:cxn ang="0">
                  <a:pos x="15" y="249"/>
                </a:cxn>
                <a:cxn ang="0">
                  <a:pos x="57" y="306"/>
                </a:cxn>
                <a:cxn ang="0">
                  <a:pos x="117" y="344"/>
                </a:cxn>
                <a:cxn ang="0">
                  <a:pos x="191" y="358"/>
                </a:cxn>
                <a:cxn ang="0">
                  <a:pos x="228" y="355"/>
                </a:cxn>
                <a:cxn ang="0">
                  <a:pos x="258" y="345"/>
                </a:cxn>
                <a:cxn ang="0">
                  <a:pos x="283" y="331"/>
                </a:cxn>
                <a:cxn ang="0">
                  <a:pos x="303" y="314"/>
                </a:cxn>
                <a:cxn ang="0">
                  <a:pos x="318" y="296"/>
                </a:cxn>
                <a:cxn ang="0">
                  <a:pos x="328" y="279"/>
                </a:cxn>
                <a:cxn ang="0">
                  <a:pos x="334" y="266"/>
                </a:cxn>
                <a:cxn ang="0">
                  <a:pos x="335" y="256"/>
                </a:cxn>
                <a:cxn ang="0">
                  <a:pos x="333" y="250"/>
                </a:cxn>
                <a:cxn ang="0">
                  <a:pos x="322" y="245"/>
                </a:cxn>
                <a:cxn ang="0">
                  <a:pos x="312" y="249"/>
                </a:cxn>
                <a:cxn ang="0">
                  <a:pos x="308" y="258"/>
                </a:cxn>
                <a:cxn ang="0">
                  <a:pos x="285" y="296"/>
                </a:cxn>
                <a:cxn ang="0">
                  <a:pos x="254" y="320"/>
                </a:cxn>
                <a:cxn ang="0">
                  <a:pos x="222" y="330"/>
                </a:cxn>
                <a:cxn ang="0">
                  <a:pos x="197" y="333"/>
                </a:cxn>
                <a:cxn ang="0">
                  <a:pos x="144" y="321"/>
                </a:cxn>
                <a:cxn ang="0">
                  <a:pos x="101" y="287"/>
                </a:cxn>
                <a:cxn ang="0">
                  <a:pos x="84" y="258"/>
                </a:cxn>
                <a:cxn ang="0">
                  <a:pos x="75" y="227"/>
                </a:cxn>
                <a:cxn ang="0">
                  <a:pos x="72" y="197"/>
                </a:cxn>
                <a:cxn ang="0">
                  <a:pos x="71" y="171"/>
                </a:cxn>
                <a:cxn ang="0">
                  <a:pos x="314" y="171"/>
                </a:cxn>
                <a:cxn ang="0">
                  <a:pos x="72" y="151"/>
                </a:cxn>
                <a:cxn ang="0">
                  <a:pos x="78" y="113"/>
                </a:cxn>
                <a:cxn ang="0">
                  <a:pos x="88" y="84"/>
                </a:cxn>
                <a:cxn ang="0">
                  <a:pos x="102" y="61"/>
                </a:cxn>
                <a:cxn ang="0">
                  <a:pos x="119" y="45"/>
                </a:cxn>
                <a:cxn ang="0">
                  <a:pos x="136" y="33"/>
                </a:cxn>
                <a:cxn ang="0">
                  <a:pos x="152" y="26"/>
                </a:cxn>
                <a:cxn ang="0">
                  <a:pos x="168" y="23"/>
                </a:cxn>
                <a:cxn ang="0">
                  <a:pos x="180" y="22"/>
                </a:cxn>
                <a:cxn ang="0">
                  <a:pos x="213" y="27"/>
                </a:cxn>
                <a:cxn ang="0">
                  <a:pos x="237" y="39"/>
                </a:cxn>
                <a:cxn ang="0">
                  <a:pos x="254" y="57"/>
                </a:cxn>
                <a:cxn ang="0">
                  <a:pos x="267" y="79"/>
                </a:cxn>
                <a:cxn ang="0">
                  <a:pos x="274" y="101"/>
                </a:cxn>
                <a:cxn ang="0">
                  <a:pos x="278" y="122"/>
                </a:cxn>
                <a:cxn ang="0">
                  <a:pos x="280" y="140"/>
                </a:cxn>
                <a:cxn ang="0">
                  <a:pos x="281" y="151"/>
                </a:cxn>
                <a:cxn ang="0">
                  <a:pos x="72" y="151"/>
                </a:cxn>
              </a:cxnLst>
              <a:rect l="0" t="0" r="r" b="b"/>
              <a:pathLst>
                <a:path w="335" h="358">
                  <a:moveTo>
                    <a:pt x="314" y="171"/>
                  </a:moveTo>
                  <a:lnTo>
                    <a:pt x="331" y="169"/>
                  </a:lnTo>
                  <a:lnTo>
                    <a:pt x="335" y="154"/>
                  </a:lnTo>
                  <a:lnTo>
                    <a:pt x="334" y="127"/>
                  </a:lnTo>
                  <a:lnTo>
                    <a:pt x="328" y="100"/>
                  </a:lnTo>
                  <a:lnTo>
                    <a:pt x="317" y="75"/>
                  </a:lnTo>
                  <a:lnTo>
                    <a:pt x="302" y="51"/>
                  </a:lnTo>
                  <a:lnTo>
                    <a:pt x="281" y="30"/>
                  </a:lnTo>
                  <a:lnTo>
                    <a:pt x="254" y="14"/>
                  </a:lnTo>
                  <a:lnTo>
                    <a:pt x="221" y="4"/>
                  </a:lnTo>
                  <a:lnTo>
                    <a:pt x="180" y="0"/>
                  </a:lnTo>
                  <a:lnTo>
                    <a:pt x="109" y="14"/>
                  </a:lnTo>
                  <a:lnTo>
                    <a:pt x="52" y="53"/>
                  </a:lnTo>
                  <a:lnTo>
                    <a:pt x="14" y="110"/>
                  </a:lnTo>
                  <a:lnTo>
                    <a:pt x="0" y="178"/>
                  </a:lnTo>
                  <a:lnTo>
                    <a:pt x="15" y="249"/>
                  </a:lnTo>
                  <a:lnTo>
                    <a:pt x="57" y="306"/>
                  </a:lnTo>
                  <a:lnTo>
                    <a:pt x="117" y="344"/>
                  </a:lnTo>
                  <a:lnTo>
                    <a:pt x="191" y="358"/>
                  </a:lnTo>
                  <a:lnTo>
                    <a:pt x="228" y="355"/>
                  </a:lnTo>
                  <a:lnTo>
                    <a:pt x="258" y="345"/>
                  </a:lnTo>
                  <a:lnTo>
                    <a:pt x="283" y="331"/>
                  </a:lnTo>
                  <a:lnTo>
                    <a:pt x="303" y="314"/>
                  </a:lnTo>
                  <a:lnTo>
                    <a:pt x="318" y="296"/>
                  </a:lnTo>
                  <a:lnTo>
                    <a:pt x="328" y="279"/>
                  </a:lnTo>
                  <a:lnTo>
                    <a:pt x="334" y="266"/>
                  </a:lnTo>
                  <a:lnTo>
                    <a:pt x="335" y="256"/>
                  </a:lnTo>
                  <a:lnTo>
                    <a:pt x="333" y="250"/>
                  </a:lnTo>
                  <a:lnTo>
                    <a:pt x="322" y="245"/>
                  </a:lnTo>
                  <a:lnTo>
                    <a:pt x="312" y="249"/>
                  </a:lnTo>
                  <a:lnTo>
                    <a:pt x="308" y="258"/>
                  </a:lnTo>
                  <a:lnTo>
                    <a:pt x="285" y="296"/>
                  </a:lnTo>
                  <a:lnTo>
                    <a:pt x="254" y="320"/>
                  </a:lnTo>
                  <a:lnTo>
                    <a:pt x="222" y="330"/>
                  </a:lnTo>
                  <a:lnTo>
                    <a:pt x="197" y="333"/>
                  </a:lnTo>
                  <a:lnTo>
                    <a:pt x="144" y="321"/>
                  </a:lnTo>
                  <a:lnTo>
                    <a:pt x="101" y="287"/>
                  </a:lnTo>
                  <a:lnTo>
                    <a:pt x="84" y="258"/>
                  </a:lnTo>
                  <a:lnTo>
                    <a:pt x="75" y="227"/>
                  </a:lnTo>
                  <a:lnTo>
                    <a:pt x="72" y="197"/>
                  </a:lnTo>
                  <a:lnTo>
                    <a:pt x="71" y="171"/>
                  </a:lnTo>
                  <a:lnTo>
                    <a:pt x="314" y="171"/>
                  </a:lnTo>
                  <a:close/>
                  <a:moveTo>
                    <a:pt x="72" y="151"/>
                  </a:moveTo>
                  <a:lnTo>
                    <a:pt x="78" y="113"/>
                  </a:lnTo>
                  <a:lnTo>
                    <a:pt x="88" y="84"/>
                  </a:lnTo>
                  <a:lnTo>
                    <a:pt x="102" y="61"/>
                  </a:lnTo>
                  <a:lnTo>
                    <a:pt x="119" y="45"/>
                  </a:lnTo>
                  <a:lnTo>
                    <a:pt x="136" y="33"/>
                  </a:lnTo>
                  <a:lnTo>
                    <a:pt x="152" y="26"/>
                  </a:lnTo>
                  <a:lnTo>
                    <a:pt x="168" y="23"/>
                  </a:lnTo>
                  <a:lnTo>
                    <a:pt x="180" y="22"/>
                  </a:lnTo>
                  <a:lnTo>
                    <a:pt x="213" y="27"/>
                  </a:lnTo>
                  <a:lnTo>
                    <a:pt x="237" y="39"/>
                  </a:lnTo>
                  <a:lnTo>
                    <a:pt x="254" y="57"/>
                  </a:lnTo>
                  <a:lnTo>
                    <a:pt x="267" y="79"/>
                  </a:lnTo>
                  <a:lnTo>
                    <a:pt x="274" y="101"/>
                  </a:lnTo>
                  <a:lnTo>
                    <a:pt x="278" y="122"/>
                  </a:lnTo>
                  <a:lnTo>
                    <a:pt x="280" y="140"/>
                  </a:lnTo>
                  <a:lnTo>
                    <a:pt x="281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Freeform 53"/>
            <p:cNvSpPr>
              <a:spLocks noChangeAspect="1" noEditPoints="1"/>
            </p:cNvSpPr>
            <p:nvPr/>
          </p:nvSpPr>
          <p:spPr bwMode="auto">
            <a:xfrm>
              <a:off x="4356" y="702"/>
              <a:ext cx="419" cy="499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287" y="42"/>
                </a:cxn>
                <a:cxn ang="0">
                  <a:pos x="228" y="5"/>
                </a:cxn>
                <a:cxn ang="0">
                  <a:pos x="117" y="13"/>
                </a:cxn>
                <a:cxn ang="0">
                  <a:pos x="15" y="107"/>
                </a:cxn>
                <a:cxn ang="0">
                  <a:pos x="15" y="247"/>
                </a:cxn>
                <a:cxn ang="0">
                  <a:pos x="112" y="341"/>
                </a:cxn>
                <a:cxn ang="0">
                  <a:pos x="224" y="349"/>
                </a:cxn>
                <a:cxn ang="0">
                  <a:pos x="280" y="318"/>
                </a:cxn>
                <a:cxn ang="0">
                  <a:pos x="298" y="437"/>
                </a:cxn>
                <a:cxn ang="0">
                  <a:pos x="288" y="466"/>
                </a:cxn>
                <a:cxn ang="0">
                  <a:pos x="239" y="471"/>
                </a:cxn>
                <a:cxn ang="0">
                  <a:pos x="249" y="499"/>
                </a:cxn>
                <a:cxn ang="0">
                  <a:pos x="301" y="496"/>
                </a:cxn>
                <a:cxn ang="0">
                  <a:pos x="354" y="496"/>
                </a:cxn>
                <a:cxn ang="0">
                  <a:pos x="405" y="498"/>
                </a:cxn>
                <a:cxn ang="0">
                  <a:pos x="419" y="471"/>
                </a:cxn>
                <a:cxn ang="0">
                  <a:pos x="370" y="466"/>
                </a:cxn>
                <a:cxn ang="0">
                  <a:pos x="360" y="437"/>
                </a:cxn>
                <a:cxn ang="0">
                  <a:pos x="301" y="233"/>
                </a:cxn>
                <a:cxn ang="0">
                  <a:pos x="300" y="250"/>
                </a:cxn>
                <a:cxn ang="0">
                  <a:pos x="289" y="271"/>
                </a:cxn>
                <a:cxn ang="0">
                  <a:pos x="244" y="316"/>
                </a:cxn>
                <a:cxn ang="0">
                  <a:pos x="187" y="333"/>
                </a:cxn>
                <a:cxn ang="0">
                  <a:pos x="141" y="320"/>
                </a:cxn>
                <a:cxn ang="0">
                  <a:pos x="104" y="287"/>
                </a:cxn>
                <a:cxn ang="0">
                  <a:pos x="80" y="238"/>
                </a:cxn>
                <a:cxn ang="0">
                  <a:pos x="71" y="178"/>
                </a:cxn>
                <a:cxn ang="0">
                  <a:pos x="82" y="115"/>
                </a:cxn>
                <a:cxn ang="0">
                  <a:pos x="110" y="67"/>
                </a:cxn>
                <a:cxn ang="0">
                  <a:pos x="150" y="36"/>
                </a:cxn>
                <a:cxn ang="0">
                  <a:pos x="195" y="25"/>
                </a:cxn>
                <a:cxn ang="0">
                  <a:pos x="273" y="63"/>
                </a:cxn>
                <a:cxn ang="0">
                  <a:pos x="301" y="133"/>
                </a:cxn>
              </a:cxnLst>
              <a:rect l="0" t="0" r="r" b="b"/>
              <a:pathLst>
                <a:path w="419" h="499">
                  <a:moveTo>
                    <a:pt x="360" y="0"/>
                  </a:moveTo>
                  <a:lnTo>
                    <a:pt x="336" y="0"/>
                  </a:lnTo>
                  <a:lnTo>
                    <a:pt x="308" y="68"/>
                  </a:lnTo>
                  <a:lnTo>
                    <a:pt x="287" y="42"/>
                  </a:lnTo>
                  <a:lnTo>
                    <a:pt x="261" y="20"/>
                  </a:lnTo>
                  <a:lnTo>
                    <a:pt x="228" y="5"/>
                  </a:lnTo>
                  <a:lnTo>
                    <a:pt x="189" y="0"/>
                  </a:lnTo>
                  <a:lnTo>
                    <a:pt x="117" y="13"/>
                  </a:lnTo>
                  <a:lnTo>
                    <a:pt x="57" y="51"/>
                  </a:lnTo>
                  <a:lnTo>
                    <a:pt x="15" y="107"/>
                  </a:lnTo>
                  <a:lnTo>
                    <a:pt x="0" y="178"/>
                  </a:lnTo>
                  <a:lnTo>
                    <a:pt x="15" y="247"/>
                  </a:lnTo>
                  <a:lnTo>
                    <a:pt x="54" y="303"/>
                  </a:lnTo>
                  <a:lnTo>
                    <a:pt x="112" y="341"/>
                  </a:lnTo>
                  <a:lnTo>
                    <a:pt x="182" y="354"/>
                  </a:lnTo>
                  <a:lnTo>
                    <a:pt x="224" y="349"/>
                  </a:lnTo>
                  <a:lnTo>
                    <a:pt x="256" y="335"/>
                  </a:lnTo>
                  <a:lnTo>
                    <a:pt x="280" y="318"/>
                  </a:lnTo>
                  <a:lnTo>
                    <a:pt x="298" y="301"/>
                  </a:lnTo>
                  <a:lnTo>
                    <a:pt x="298" y="437"/>
                  </a:lnTo>
                  <a:lnTo>
                    <a:pt x="296" y="456"/>
                  </a:lnTo>
                  <a:lnTo>
                    <a:pt x="288" y="466"/>
                  </a:lnTo>
                  <a:lnTo>
                    <a:pt x="270" y="470"/>
                  </a:lnTo>
                  <a:lnTo>
                    <a:pt x="239" y="471"/>
                  </a:lnTo>
                  <a:lnTo>
                    <a:pt x="239" y="499"/>
                  </a:lnTo>
                  <a:lnTo>
                    <a:pt x="249" y="499"/>
                  </a:lnTo>
                  <a:lnTo>
                    <a:pt x="272" y="498"/>
                  </a:lnTo>
                  <a:lnTo>
                    <a:pt x="301" y="496"/>
                  </a:lnTo>
                  <a:lnTo>
                    <a:pt x="328" y="496"/>
                  </a:lnTo>
                  <a:lnTo>
                    <a:pt x="354" y="496"/>
                  </a:lnTo>
                  <a:lnTo>
                    <a:pt x="382" y="497"/>
                  </a:lnTo>
                  <a:lnTo>
                    <a:pt x="405" y="498"/>
                  </a:lnTo>
                  <a:lnTo>
                    <a:pt x="419" y="499"/>
                  </a:lnTo>
                  <a:lnTo>
                    <a:pt x="419" y="471"/>
                  </a:lnTo>
                  <a:lnTo>
                    <a:pt x="388" y="470"/>
                  </a:lnTo>
                  <a:lnTo>
                    <a:pt x="370" y="466"/>
                  </a:lnTo>
                  <a:lnTo>
                    <a:pt x="362" y="456"/>
                  </a:lnTo>
                  <a:lnTo>
                    <a:pt x="360" y="437"/>
                  </a:lnTo>
                  <a:lnTo>
                    <a:pt x="360" y="0"/>
                  </a:lnTo>
                  <a:close/>
                  <a:moveTo>
                    <a:pt x="301" y="233"/>
                  </a:moveTo>
                  <a:lnTo>
                    <a:pt x="301" y="242"/>
                  </a:lnTo>
                  <a:lnTo>
                    <a:pt x="300" y="250"/>
                  </a:lnTo>
                  <a:lnTo>
                    <a:pt x="296" y="259"/>
                  </a:lnTo>
                  <a:lnTo>
                    <a:pt x="289" y="271"/>
                  </a:lnTo>
                  <a:lnTo>
                    <a:pt x="269" y="297"/>
                  </a:lnTo>
                  <a:lnTo>
                    <a:pt x="244" y="316"/>
                  </a:lnTo>
                  <a:lnTo>
                    <a:pt x="216" y="328"/>
                  </a:lnTo>
                  <a:lnTo>
                    <a:pt x="187" y="333"/>
                  </a:lnTo>
                  <a:lnTo>
                    <a:pt x="163" y="329"/>
                  </a:lnTo>
                  <a:lnTo>
                    <a:pt x="141" y="320"/>
                  </a:lnTo>
                  <a:lnTo>
                    <a:pt x="122" y="306"/>
                  </a:lnTo>
                  <a:lnTo>
                    <a:pt x="104" y="287"/>
                  </a:lnTo>
                  <a:lnTo>
                    <a:pt x="91" y="263"/>
                  </a:lnTo>
                  <a:lnTo>
                    <a:pt x="80" y="238"/>
                  </a:lnTo>
                  <a:lnTo>
                    <a:pt x="74" y="209"/>
                  </a:lnTo>
                  <a:lnTo>
                    <a:pt x="71" y="178"/>
                  </a:lnTo>
                  <a:lnTo>
                    <a:pt x="74" y="145"/>
                  </a:lnTo>
                  <a:lnTo>
                    <a:pt x="82" y="115"/>
                  </a:lnTo>
                  <a:lnTo>
                    <a:pt x="94" y="89"/>
                  </a:lnTo>
                  <a:lnTo>
                    <a:pt x="110" y="67"/>
                  </a:lnTo>
                  <a:lnTo>
                    <a:pt x="129" y="49"/>
                  </a:lnTo>
                  <a:lnTo>
                    <a:pt x="150" y="36"/>
                  </a:lnTo>
                  <a:lnTo>
                    <a:pt x="172" y="28"/>
                  </a:lnTo>
                  <a:lnTo>
                    <a:pt x="195" y="25"/>
                  </a:lnTo>
                  <a:lnTo>
                    <a:pt x="240" y="36"/>
                  </a:lnTo>
                  <a:lnTo>
                    <a:pt x="273" y="63"/>
                  </a:lnTo>
                  <a:lnTo>
                    <a:pt x="294" y="98"/>
                  </a:lnTo>
                  <a:lnTo>
                    <a:pt x="301" y="133"/>
                  </a:lnTo>
                  <a:lnTo>
                    <a:pt x="301" y="2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80" name="Group 5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660392" y="2348880"/>
            <a:ext cx="1476000" cy="234729"/>
            <a:chOff x="-3" y="4"/>
            <a:chExt cx="4911" cy="781"/>
          </a:xfrm>
        </p:grpSpPr>
        <p:sp>
          <p:nvSpPr>
            <p:cNvPr id="1081" name="Freeform 57"/>
            <p:cNvSpPr>
              <a:spLocks noChangeAspect="1"/>
            </p:cNvSpPr>
            <p:nvPr/>
          </p:nvSpPr>
          <p:spPr bwMode="auto">
            <a:xfrm>
              <a:off x="-3" y="4"/>
              <a:ext cx="613" cy="769"/>
            </a:xfrm>
            <a:custGeom>
              <a:avLst/>
              <a:gdLst/>
              <a:ahLst/>
              <a:cxnLst>
                <a:cxn ang="0">
                  <a:pos x="613" y="479"/>
                </a:cxn>
                <a:cxn ang="0">
                  <a:pos x="585" y="479"/>
                </a:cxn>
                <a:cxn ang="0">
                  <a:pos x="580" y="522"/>
                </a:cxn>
                <a:cxn ang="0">
                  <a:pos x="572" y="567"/>
                </a:cxn>
                <a:cxn ang="0">
                  <a:pos x="560" y="610"/>
                </a:cxn>
                <a:cxn ang="0">
                  <a:pos x="542" y="649"/>
                </a:cxn>
                <a:cxn ang="0">
                  <a:pos x="514" y="684"/>
                </a:cxn>
                <a:cxn ang="0">
                  <a:pos x="476" y="710"/>
                </a:cxn>
                <a:cxn ang="0">
                  <a:pos x="426" y="728"/>
                </a:cxn>
                <a:cxn ang="0">
                  <a:pos x="361" y="735"/>
                </a:cxn>
                <a:cxn ang="0">
                  <a:pos x="269" y="735"/>
                </a:cxn>
                <a:cxn ang="0">
                  <a:pos x="238" y="732"/>
                </a:cxn>
                <a:cxn ang="0">
                  <a:pos x="222" y="726"/>
                </a:cxn>
                <a:cxn ang="0">
                  <a:pos x="215" y="712"/>
                </a:cxn>
                <a:cxn ang="0">
                  <a:pos x="214" y="689"/>
                </a:cxn>
                <a:cxn ang="0">
                  <a:pos x="214" y="89"/>
                </a:cxn>
                <a:cxn ang="0">
                  <a:pos x="214" y="76"/>
                </a:cxn>
                <a:cxn ang="0">
                  <a:pos x="216" y="64"/>
                </a:cxn>
                <a:cxn ang="0">
                  <a:pos x="219" y="55"/>
                </a:cxn>
                <a:cxn ang="0">
                  <a:pos x="228" y="48"/>
                </a:cxn>
                <a:cxn ang="0">
                  <a:pos x="240" y="42"/>
                </a:cxn>
                <a:cxn ang="0">
                  <a:pos x="259" y="38"/>
                </a:cxn>
                <a:cxn ang="0">
                  <a:pos x="285" y="35"/>
                </a:cxn>
                <a:cxn ang="0">
                  <a:pos x="320" y="35"/>
                </a:cxn>
                <a:cxn ang="0">
                  <a:pos x="357" y="35"/>
                </a:cxn>
                <a:cxn ang="0">
                  <a:pos x="357" y="0"/>
                </a:cxn>
                <a:cxn ang="0">
                  <a:pos x="317" y="2"/>
                </a:cxn>
                <a:cxn ang="0">
                  <a:pos x="265" y="3"/>
                </a:cxn>
                <a:cxn ang="0">
                  <a:pos x="213" y="3"/>
                </a:cxn>
                <a:cxn ang="0">
                  <a:pos x="169" y="3"/>
                </a:cxn>
                <a:cxn ang="0">
                  <a:pos x="130" y="3"/>
                </a:cxn>
                <a:cxn ang="0">
                  <a:pos x="83" y="3"/>
                </a:cxn>
                <a:cxn ang="0">
                  <a:pos x="37" y="2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7" y="35"/>
                </a:cxn>
                <a:cxn ang="0">
                  <a:pos x="76" y="37"/>
                </a:cxn>
                <a:cxn ang="0">
                  <a:pos x="103" y="46"/>
                </a:cxn>
                <a:cxn ang="0">
                  <a:pos x="113" y="62"/>
                </a:cxn>
                <a:cxn ang="0">
                  <a:pos x="115" y="88"/>
                </a:cxn>
                <a:cxn ang="0">
                  <a:pos x="115" y="681"/>
                </a:cxn>
                <a:cxn ang="0">
                  <a:pos x="113" y="707"/>
                </a:cxn>
                <a:cxn ang="0">
                  <a:pos x="103" y="723"/>
                </a:cxn>
                <a:cxn ang="0">
                  <a:pos x="76" y="732"/>
                </a:cxn>
                <a:cxn ang="0">
                  <a:pos x="27" y="735"/>
                </a:cxn>
                <a:cxn ang="0">
                  <a:pos x="0" y="735"/>
                </a:cxn>
                <a:cxn ang="0">
                  <a:pos x="0" y="769"/>
                </a:cxn>
                <a:cxn ang="0">
                  <a:pos x="582" y="769"/>
                </a:cxn>
                <a:cxn ang="0">
                  <a:pos x="613" y="479"/>
                </a:cxn>
              </a:cxnLst>
              <a:rect l="0" t="0" r="r" b="b"/>
              <a:pathLst>
                <a:path w="613" h="769">
                  <a:moveTo>
                    <a:pt x="613" y="479"/>
                  </a:moveTo>
                  <a:lnTo>
                    <a:pt x="585" y="479"/>
                  </a:lnTo>
                  <a:lnTo>
                    <a:pt x="580" y="522"/>
                  </a:lnTo>
                  <a:lnTo>
                    <a:pt x="572" y="567"/>
                  </a:lnTo>
                  <a:lnTo>
                    <a:pt x="560" y="610"/>
                  </a:lnTo>
                  <a:lnTo>
                    <a:pt x="542" y="649"/>
                  </a:lnTo>
                  <a:lnTo>
                    <a:pt x="514" y="684"/>
                  </a:lnTo>
                  <a:lnTo>
                    <a:pt x="476" y="710"/>
                  </a:lnTo>
                  <a:lnTo>
                    <a:pt x="426" y="728"/>
                  </a:lnTo>
                  <a:lnTo>
                    <a:pt x="361" y="735"/>
                  </a:lnTo>
                  <a:lnTo>
                    <a:pt x="269" y="735"/>
                  </a:lnTo>
                  <a:lnTo>
                    <a:pt x="238" y="732"/>
                  </a:lnTo>
                  <a:lnTo>
                    <a:pt x="222" y="726"/>
                  </a:lnTo>
                  <a:lnTo>
                    <a:pt x="215" y="712"/>
                  </a:lnTo>
                  <a:lnTo>
                    <a:pt x="214" y="689"/>
                  </a:lnTo>
                  <a:lnTo>
                    <a:pt x="214" y="89"/>
                  </a:lnTo>
                  <a:lnTo>
                    <a:pt x="214" y="76"/>
                  </a:lnTo>
                  <a:lnTo>
                    <a:pt x="216" y="64"/>
                  </a:lnTo>
                  <a:lnTo>
                    <a:pt x="219" y="55"/>
                  </a:lnTo>
                  <a:lnTo>
                    <a:pt x="228" y="48"/>
                  </a:lnTo>
                  <a:lnTo>
                    <a:pt x="240" y="42"/>
                  </a:lnTo>
                  <a:lnTo>
                    <a:pt x="259" y="38"/>
                  </a:lnTo>
                  <a:lnTo>
                    <a:pt x="285" y="35"/>
                  </a:lnTo>
                  <a:lnTo>
                    <a:pt x="320" y="35"/>
                  </a:lnTo>
                  <a:lnTo>
                    <a:pt x="357" y="35"/>
                  </a:lnTo>
                  <a:lnTo>
                    <a:pt x="357" y="0"/>
                  </a:lnTo>
                  <a:lnTo>
                    <a:pt x="317" y="2"/>
                  </a:lnTo>
                  <a:lnTo>
                    <a:pt x="265" y="3"/>
                  </a:lnTo>
                  <a:lnTo>
                    <a:pt x="213" y="3"/>
                  </a:lnTo>
                  <a:lnTo>
                    <a:pt x="169" y="3"/>
                  </a:lnTo>
                  <a:lnTo>
                    <a:pt x="130" y="3"/>
                  </a:lnTo>
                  <a:lnTo>
                    <a:pt x="83" y="3"/>
                  </a:lnTo>
                  <a:lnTo>
                    <a:pt x="37" y="2"/>
                  </a:lnTo>
                  <a:lnTo>
                    <a:pt x="0" y="0"/>
                  </a:lnTo>
                  <a:lnTo>
                    <a:pt x="0" y="35"/>
                  </a:lnTo>
                  <a:lnTo>
                    <a:pt x="27" y="35"/>
                  </a:lnTo>
                  <a:lnTo>
                    <a:pt x="76" y="37"/>
                  </a:lnTo>
                  <a:lnTo>
                    <a:pt x="103" y="46"/>
                  </a:lnTo>
                  <a:lnTo>
                    <a:pt x="113" y="62"/>
                  </a:lnTo>
                  <a:lnTo>
                    <a:pt x="115" y="88"/>
                  </a:lnTo>
                  <a:lnTo>
                    <a:pt x="115" y="681"/>
                  </a:lnTo>
                  <a:lnTo>
                    <a:pt x="113" y="707"/>
                  </a:lnTo>
                  <a:lnTo>
                    <a:pt x="103" y="723"/>
                  </a:lnTo>
                  <a:lnTo>
                    <a:pt x="76" y="732"/>
                  </a:lnTo>
                  <a:lnTo>
                    <a:pt x="27" y="735"/>
                  </a:lnTo>
                  <a:lnTo>
                    <a:pt x="0" y="735"/>
                  </a:lnTo>
                  <a:lnTo>
                    <a:pt x="0" y="769"/>
                  </a:lnTo>
                  <a:lnTo>
                    <a:pt x="582" y="769"/>
                  </a:lnTo>
                  <a:lnTo>
                    <a:pt x="613" y="4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Freeform 58"/>
            <p:cNvSpPr>
              <a:spLocks noChangeAspect="1" noEditPoints="1"/>
            </p:cNvSpPr>
            <p:nvPr/>
          </p:nvSpPr>
          <p:spPr bwMode="auto">
            <a:xfrm>
              <a:off x="690" y="269"/>
              <a:ext cx="495" cy="516"/>
            </a:xfrm>
            <a:custGeom>
              <a:avLst/>
              <a:gdLst/>
              <a:ahLst/>
              <a:cxnLst>
                <a:cxn ang="0">
                  <a:pos x="495" y="263"/>
                </a:cxn>
                <a:cxn ang="0">
                  <a:pos x="489" y="210"/>
                </a:cxn>
                <a:cxn ang="0">
                  <a:pos x="475" y="161"/>
                </a:cxn>
                <a:cxn ang="0">
                  <a:pos x="452" y="116"/>
                </a:cxn>
                <a:cxn ang="0">
                  <a:pos x="422" y="77"/>
                </a:cxn>
                <a:cxn ang="0">
                  <a:pos x="385" y="45"/>
                </a:cxn>
                <a:cxn ang="0">
                  <a:pos x="343" y="20"/>
                </a:cxn>
                <a:cxn ang="0">
                  <a:pos x="297" y="5"/>
                </a:cxn>
                <a:cxn ang="0">
                  <a:pos x="248" y="0"/>
                </a:cxn>
                <a:cxn ang="0">
                  <a:pos x="197" y="5"/>
                </a:cxn>
                <a:cxn ang="0">
                  <a:pos x="150" y="21"/>
                </a:cxn>
                <a:cxn ang="0">
                  <a:pos x="108" y="46"/>
                </a:cxn>
                <a:cxn ang="0">
                  <a:pos x="71" y="78"/>
                </a:cxn>
                <a:cxn ang="0">
                  <a:pos x="42" y="118"/>
                </a:cxn>
                <a:cxn ang="0">
                  <a:pos x="19" y="163"/>
                </a:cxn>
                <a:cxn ang="0">
                  <a:pos x="5" y="212"/>
                </a:cxn>
                <a:cxn ang="0">
                  <a:pos x="0" y="263"/>
                </a:cxn>
                <a:cxn ang="0">
                  <a:pos x="20" y="364"/>
                </a:cxn>
                <a:cxn ang="0">
                  <a:pos x="74" y="444"/>
                </a:cxn>
                <a:cxn ang="0">
                  <a:pos x="153" y="498"/>
                </a:cxn>
                <a:cxn ang="0">
                  <a:pos x="247" y="516"/>
                </a:cxn>
                <a:cxn ang="0">
                  <a:pos x="342" y="497"/>
                </a:cxn>
                <a:cxn ang="0">
                  <a:pos x="421" y="444"/>
                </a:cxn>
                <a:cxn ang="0">
                  <a:pos x="475" y="363"/>
                </a:cxn>
                <a:cxn ang="0">
                  <a:pos x="495" y="263"/>
                </a:cxn>
                <a:cxn ang="0">
                  <a:pos x="248" y="488"/>
                </a:cxn>
                <a:cxn ang="0">
                  <a:pos x="212" y="484"/>
                </a:cxn>
                <a:cxn ang="0">
                  <a:pos x="177" y="470"/>
                </a:cxn>
                <a:cxn ang="0">
                  <a:pos x="146" y="446"/>
                </a:cxn>
                <a:cxn ang="0">
                  <a:pos x="121" y="413"/>
                </a:cxn>
                <a:cxn ang="0">
                  <a:pos x="104" y="373"/>
                </a:cxn>
                <a:cxn ang="0">
                  <a:pos x="96" y="330"/>
                </a:cxn>
                <a:cxn ang="0">
                  <a:pos x="93" y="289"/>
                </a:cxn>
                <a:cxn ang="0">
                  <a:pos x="92" y="254"/>
                </a:cxn>
                <a:cxn ang="0">
                  <a:pos x="93" y="219"/>
                </a:cxn>
                <a:cxn ang="0">
                  <a:pos x="96" y="179"/>
                </a:cxn>
                <a:cxn ang="0">
                  <a:pos x="104" y="139"/>
                </a:cxn>
                <a:cxn ang="0">
                  <a:pos x="119" y="100"/>
                </a:cxn>
                <a:cxn ang="0">
                  <a:pos x="146" y="66"/>
                </a:cxn>
                <a:cxn ang="0">
                  <a:pos x="177" y="43"/>
                </a:cxn>
                <a:cxn ang="0">
                  <a:pos x="212" y="29"/>
                </a:cxn>
                <a:cxn ang="0">
                  <a:pos x="247" y="25"/>
                </a:cxn>
                <a:cxn ang="0">
                  <a:pos x="283" y="29"/>
                </a:cxn>
                <a:cxn ang="0">
                  <a:pos x="317" y="43"/>
                </a:cxn>
                <a:cxn ang="0">
                  <a:pos x="348" y="66"/>
                </a:cxn>
                <a:cxn ang="0">
                  <a:pos x="373" y="98"/>
                </a:cxn>
                <a:cxn ang="0">
                  <a:pos x="390" y="137"/>
                </a:cxn>
                <a:cxn ang="0">
                  <a:pos x="398" y="178"/>
                </a:cxn>
                <a:cxn ang="0">
                  <a:pos x="402" y="219"/>
                </a:cxn>
                <a:cxn ang="0">
                  <a:pos x="402" y="254"/>
                </a:cxn>
                <a:cxn ang="0">
                  <a:pos x="402" y="288"/>
                </a:cxn>
                <a:cxn ang="0">
                  <a:pos x="399" y="326"/>
                </a:cxn>
                <a:cxn ang="0">
                  <a:pos x="392" y="366"/>
                </a:cxn>
                <a:cxn ang="0">
                  <a:pos x="378" y="405"/>
                </a:cxn>
                <a:cxn ang="0">
                  <a:pos x="355" y="439"/>
                </a:cxn>
                <a:cxn ang="0">
                  <a:pos x="324" y="466"/>
                </a:cxn>
                <a:cxn ang="0">
                  <a:pos x="288" y="483"/>
                </a:cxn>
                <a:cxn ang="0">
                  <a:pos x="248" y="488"/>
                </a:cxn>
              </a:cxnLst>
              <a:rect l="0" t="0" r="r" b="b"/>
              <a:pathLst>
                <a:path w="495" h="516">
                  <a:moveTo>
                    <a:pt x="495" y="263"/>
                  </a:moveTo>
                  <a:lnTo>
                    <a:pt x="489" y="210"/>
                  </a:lnTo>
                  <a:lnTo>
                    <a:pt x="475" y="161"/>
                  </a:lnTo>
                  <a:lnTo>
                    <a:pt x="452" y="116"/>
                  </a:lnTo>
                  <a:lnTo>
                    <a:pt x="422" y="77"/>
                  </a:lnTo>
                  <a:lnTo>
                    <a:pt x="385" y="45"/>
                  </a:lnTo>
                  <a:lnTo>
                    <a:pt x="343" y="20"/>
                  </a:lnTo>
                  <a:lnTo>
                    <a:pt x="297" y="5"/>
                  </a:lnTo>
                  <a:lnTo>
                    <a:pt x="248" y="0"/>
                  </a:lnTo>
                  <a:lnTo>
                    <a:pt x="197" y="5"/>
                  </a:lnTo>
                  <a:lnTo>
                    <a:pt x="150" y="21"/>
                  </a:lnTo>
                  <a:lnTo>
                    <a:pt x="108" y="46"/>
                  </a:lnTo>
                  <a:lnTo>
                    <a:pt x="71" y="78"/>
                  </a:lnTo>
                  <a:lnTo>
                    <a:pt x="42" y="118"/>
                  </a:lnTo>
                  <a:lnTo>
                    <a:pt x="19" y="163"/>
                  </a:lnTo>
                  <a:lnTo>
                    <a:pt x="5" y="212"/>
                  </a:lnTo>
                  <a:lnTo>
                    <a:pt x="0" y="263"/>
                  </a:lnTo>
                  <a:lnTo>
                    <a:pt x="20" y="364"/>
                  </a:lnTo>
                  <a:lnTo>
                    <a:pt x="74" y="444"/>
                  </a:lnTo>
                  <a:lnTo>
                    <a:pt x="153" y="498"/>
                  </a:lnTo>
                  <a:lnTo>
                    <a:pt x="247" y="516"/>
                  </a:lnTo>
                  <a:lnTo>
                    <a:pt x="342" y="497"/>
                  </a:lnTo>
                  <a:lnTo>
                    <a:pt x="421" y="444"/>
                  </a:lnTo>
                  <a:lnTo>
                    <a:pt x="475" y="363"/>
                  </a:lnTo>
                  <a:lnTo>
                    <a:pt x="495" y="263"/>
                  </a:lnTo>
                  <a:close/>
                  <a:moveTo>
                    <a:pt x="248" y="488"/>
                  </a:moveTo>
                  <a:lnTo>
                    <a:pt x="212" y="484"/>
                  </a:lnTo>
                  <a:lnTo>
                    <a:pt x="177" y="470"/>
                  </a:lnTo>
                  <a:lnTo>
                    <a:pt x="146" y="446"/>
                  </a:lnTo>
                  <a:lnTo>
                    <a:pt x="121" y="413"/>
                  </a:lnTo>
                  <a:lnTo>
                    <a:pt x="104" y="373"/>
                  </a:lnTo>
                  <a:lnTo>
                    <a:pt x="96" y="330"/>
                  </a:lnTo>
                  <a:lnTo>
                    <a:pt x="93" y="289"/>
                  </a:lnTo>
                  <a:lnTo>
                    <a:pt x="92" y="254"/>
                  </a:lnTo>
                  <a:lnTo>
                    <a:pt x="93" y="219"/>
                  </a:lnTo>
                  <a:lnTo>
                    <a:pt x="96" y="179"/>
                  </a:lnTo>
                  <a:lnTo>
                    <a:pt x="104" y="139"/>
                  </a:lnTo>
                  <a:lnTo>
                    <a:pt x="119" y="100"/>
                  </a:lnTo>
                  <a:lnTo>
                    <a:pt x="146" y="66"/>
                  </a:lnTo>
                  <a:lnTo>
                    <a:pt x="177" y="43"/>
                  </a:lnTo>
                  <a:lnTo>
                    <a:pt x="212" y="29"/>
                  </a:lnTo>
                  <a:lnTo>
                    <a:pt x="247" y="25"/>
                  </a:lnTo>
                  <a:lnTo>
                    <a:pt x="283" y="29"/>
                  </a:lnTo>
                  <a:lnTo>
                    <a:pt x="317" y="43"/>
                  </a:lnTo>
                  <a:lnTo>
                    <a:pt x="348" y="66"/>
                  </a:lnTo>
                  <a:lnTo>
                    <a:pt x="373" y="98"/>
                  </a:lnTo>
                  <a:lnTo>
                    <a:pt x="390" y="137"/>
                  </a:lnTo>
                  <a:lnTo>
                    <a:pt x="398" y="178"/>
                  </a:lnTo>
                  <a:lnTo>
                    <a:pt x="402" y="219"/>
                  </a:lnTo>
                  <a:lnTo>
                    <a:pt x="402" y="254"/>
                  </a:lnTo>
                  <a:lnTo>
                    <a:pt x="402" y="288"/>
                  </a:lnTo>
                  <a:lnTo>
                    <a:pt x="399" y="326"/>
                  </a:lnTo>
                  <a:lnTo>
                    <a:pt x="392" y="366"/>
                  </a:lnTo>
                  <a:lnTo>
                    <a:pt x="378" y="405"/>
                  </a:lnTo>
                  <a:lnTo>
                    <a:pt x="355" y="439"/>
                  </a:lnTo>
                  <a:lnTo>
                    <a:pt x="324" y="466"/>
                  </a:lnTo>
                  <a:lnTo>
                    <a:pt x="288" y="483"/>
                  </a:lnTo>
                  <a:lnTo>
                    <a:pt x="248" y="4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3" name="Freeform 59"/>
            <p:cNvSpPr>
              <a:spLocks noChangeAspect="1"/>
            </p:cNvSpPr>
            <p:nvPr/>
          </p:nvSpPr>
          <p:spPr bwMode="auto">
            <a:xfrm>
              <a:off x="1207" y="288"/>
              <a:ext cx="765" cy="497"/>
            </a:xfrm>
            <a:custGeom>
              <a:avLst/>
              <a:gdLst/>
              <a:ahLst/>
              <a:cxnLst>
                <a:cxn ang="0">
                  <a:pos x="689" y="72"/>
                </a:cxn>
                <a:cxn ang="0">
                  <a:pos x="736" y="38"/>
                </a:cxn>
                <a:cxn ang="0">
                  <a:pos x="765" y="0"/>
                </a:cxn>
                <a:cxn ang="0">
                  <a:pos x="683" y="3"/>
                </a:cxn>
                <a:cxn ang="0">
                  <a:pos x="627" y="2"/>
                </a:cxn>
                <a:cxn ang="0">
                  <a:pos x="579" y="0"/>
                </a:cxn>
                <a:cxn ang="0">
                  <a:pos x="607" y="39"/>
                </a:cxn>
                <a:cxn ang="0">
                  <a:pos x="640" y="66"/>
                </a:cxn>
                <a:cxn ang="0">
                  <a:pos x="643" y="98"/>
                </a:cxn>
                <a:cxn ang="0">
                  <a:pos x="537" y="401"/>
                </a:cxn>
                <a:cxn ang="0">
                  <a:pos x="422" y="73"/>
                </a:cxn>
                <a:cxn ang="0">
                  <a:pos x="428" y="48"/>
                </a:cxn>
                <a:cxn ang="0">
                  <a:pos x="467" y="35"/>
                </a:cxn>
                <a:cxn ang="0">
                  <a:pos x="487" y="0"/>
                </a:cxn>
                <a:cxn ang="0">
                  <a:pos x="426" y="2"/>
                </a:cxn>
                <a:cxn ang="0">
                  <a:pos x="371" y="3"/>
                </a:cxn>
                <a:cxn ang="0">
                  <a:pos x="271" y="35"/>
                </a:cxn>
                <a:cxn ang="0">
                  <a:pos x="318" y="37"/>
                </a:cxn>
                <a:cxn ang="0">
                  <a:pos x="342" y="51"/>
                </a:cxn>
                <a:cxn ang="0">
                  <a:pos x="354" y="77"/>
                </a:cxn>
                <a:cxn ang="0">
                  <a:pos x="367" y="113"/>
                </a:cxn>
                <a:cxn ang="0">
                  <a:pos x="165" y="85"/>
                </a:cxn>
                <a:cxn ang="0">
                  <a:pos x="159" y="65"/>
                </a:cxn>
                <a:cxn ang="0">
                  <a:pos x="184" y="38"/>
                </a:cxn>
                <a:cxn ang="0">
                  <a:pos x="226" y="35"/>
                </a:cxn>
                <a:cxn ang="0">
                  <a:pos x="196" y="1"/>
                </a:cxn>
                <a:cxn ang="0">
                  <a:pos x="129" y="3"/>
                </a:cxn>
                <a:cxn ang="0">
                  <a:pos x="91" y="3"/>
                </a:cxn>
                <a:cxn ang="0">
                  <a:pos x="32" y="1"/>
                </a:cxn>
                <a:cxn ang="0">
                  <a:pos x="0" y="35"/>
                </a:cxn>
                <a:cxn ang="0">
                  <a:pos x="57" y="41"/>
                </a:cxn>
                <a:cxn ang="0">
                  <a:pos x="82" y="74"/>
                </a:cxn>
                <a:cxn ang="0">
                  <a:pos x="231" y="491"/>
                </a:cxn>
                <a:cxn ang="0">
                  <a:pos x="261" y="492"/>
                </a:cxn>
                <a:cxn ang="0">
                  <a:pos x="382" y="156"/>
                </a:cxn>
                <a:cxn ang="0">
                  <a:pos x="503" y="492"/>
                </a:cxn>
                <a:cxn ang="0">
                  <a:pos x="533" y="491"/>
                </a:cxn>
                <a:cxn ang="0">
                  <a:pos x="671" y="107"/>
                </a:cxn>
              </a:cxnLst>
              <a:rect l="0" t="0" r="r" b="b"/>
              <a:pathLst>
                <a:path w="765" h="497">
                  <a:moveTo>
                    <a:pt x="671" y="107"/>
                  </a:moveTo>
                  <a:lnTo>
                    <a:pt x="689" y="72"/>
                  </a:lnTo>
                  <a:lnTo>
                    <a:pt x="711" y="50"/>
                  </a:lnTo>
                  <a:lnTo>
                    <a:pt x="736" y="38"/>
                  </a:lnTo>
                  <a:lnTo>
                    <a:pt x="765" y="35"/>
                  </a:lnTo>
                  <a:lnTo>
                    <a:pt x="765" y="0"/>
                  </a:lnTo>
                  <a:lnTo>
                    <a:pt x="724" y="2"/>
                  </a:lnTo>
                  <a:lnTo>
                    <a:pt x="683" y="3"/>
                  </a:lnTo>
                  <a:lnTo>
                    <a:pt x="657" y="3"/>
                  </a:lnTo>
                  <a:lnTo>
                    <a:pt x="627" y="2"/>
                  </a:lnTo>
                  <a:lnTo>
                    <a:pt x="600" y="1"/>
                  </a:lnTo>
                  <a:lnTo>
                    <a:pt x="579" y="0"/>
                  </a:lnTo>
                  <a:lnTo>
                    <a:pt x="579" y="35"/>
                  </a:lnTo>
                  <a:lnTo>
                    <a:pt x="607" y="39"/>
                  </a:lnTo>
                  <a:lnTo>
                    <a:pt x="627" y="50"/>
                  </a:lnTo>
                  <a:lnTo>
                    <a:pt x="640" y="66"/>
                  </a:lnTo>
                  <a:lnTo>
                    <a:pt x="644" y="89"/>
                  </a:lnTo>
                  <a:lnTo>
                    <a:pt x="643" y="98"/>
                  </a:lnTo>
                  <a:lnTo>
                    <a:pt x="639" y="112"/>
                  </a:lnTo>
                  <a:lnTo>
                    <a:pt x="537" y="401"/>
                  </a:lnTo>
                  <a:lnTo>
                    <a:pt x="426" y="86"/>
                  </a:lnTo>
                  <a:lnTo>
                    <a:pt x="422" y="73"/>
                  </a:lnTo>
                  <a:lnTo>
                    <a:pt x="421" y="65"/>
                  </a:lnTo>
                  <a:lnTo>
                    <a:pt x="428" y="48"/>
                  </a:lnTo>
                  <a:lnTo>
                    <a:pt x="446" y="38"/>
                  </a:lnTo>
                  <a:lnTo>
                    <a:pt x="467" y="35"/>
                  </a:lnTo>
                  <a:lnTo>
                    <a:pt x="487" y="35"/>
                  </a:lnTo>
                  <a:lnTo>
                    <a:pt x="487" y="0"/>
                  </a:lnTo>
                  <a:lnTo>
                    <a:pt x="459" y="1"/>
                  </a:lnTo>
                  <a:lnTo>
                    <a:pt x="426" y="2"/>
                  </a:lnTo>
                  <a:lnTo>
                    <a:pt x="395" y="3"/>
                  </a:lnTo>
                  <a:lnTo>
                    <a:pt x="371" y="3"/>
                  </a:lnTo>
                  <a:lnTo>
                    <a:pt x="271" y="0"/>
                  </a:lnTo>
                  <a:lnTo>
                    <a:pt x="271" y="35"/>
                  </a:lnTo>
                  <a:lnTo>
                    <a:pt x="298" y="35"/>
                  </a:lnTo>
                  <a:lnTo>
                    <a:pt x="318" y="37"/>
                  </a:lnTo>
                  <a:lnTo>
                    <a:pt x="332" y="43"/>
                  </a:lnTo>
                  <a:lnTo>
                    <a:pt x="342" y="51"/>
                  </a:lnTo>
                  <a:lnTo>
                    <a:pt x="347" y="61"/>
                  </a:lnTo>
                  <a:lnTo>
                    <a:pt x="354" y="77"/>
                  </a:lnTo>
                  <a:lnTo>
                    <a:pt x="361" y="96"/>
                  </a:lnTo>
                  <a:lnTo>
                    <a:pt x="367" y="113"/>
                  </a:lnTo>
                  <a:lnTo>
                    <a:pt x="271" y="386"/>
                  </a:lnTo>
                  <a:lnTo>
                    <a:pt x="165" y="85"/>
                  </a:lnTo>
                  <a:lnTo>
                    <a:pt x="160" y="72"/>
                  </a:lnTo>
                  <a:lnTo>
                    <a:pt x="159" y="65"/>
                  </a:lnTo>
                  <a:lnTo>
                    <a:pt x="167" y="48"/>
                  </a:lnTo>
                  <a:lnTo>
                    <a:pt x="184" y="38"/>
                  </a:lnTo>
                  <a:lnTo>
                    <a:pt x="206" y="35"/>
                  </a:lnTo>
                  <a:lnTo>
                    <a:pt x="226" y="35"/>
                  </a:lnTo>
                  <a:lnTo>
                    <a:pt x="226" y="0"/>
                  </a:lnTo>
                  <a:lnTo>
                    <a:pt x="196" y="1"/>
                  </a:lnTo>
                  <a:lnTo>
                    <a:pt x="161" y="2"/>
                  </a:lnTo>
                  <a:lnTo>
                    <a:pt x="129" y="3"/>
                  </a:lnTo>
                  <a:lnTo>
                    <a:pt x="104" y="3"/>
                  </a:lnTo>
                  <a:lnTo>
                    <a:pt x="91" y="3"/>
                  </a:lnTo>
                  <a:lnTo>
                    <a:pt x="65" y="2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34" y="36"/>
                  </a:lnTo>
                  <a:lnTo>
                    <a:pt x="57" y="41"/>
                  </a:lnTo>
                  <a:lnTo>
                    <a:pt x="72" y="52"/>
                  </a:lnTo>
                  <a:lnTo>
                    <a:pt x="82" y="74"/>
                  </a:lnTo>
                  <a:lnTo>
                    <a:pt x="223" y="473"/>
                  </a:lnTo>
                  <a:lnTo>
                    <a:pt x="231" y="491"/>
                  </a:lnTo>
                  <a:lnTo>
                    <a:pt x="246" y="497"/>
                  </a:lnTo>
                  <a:lnTo>
                    <a:pt x="261" y="492"/>
                  </a:lnTo>
                  <a:lnTo>
                    <a:pt x="269" y="475"/>
                  </a:lnTo>
                  <a:lnTo>
                    <a:pt x="382" y="156"/>
                  </a:lnTo>
                  <a:lnTo>
                    <a:pt x="496" y="476"/>
                  </a:lnTo>
                  <a:lnTo>
                    <a:pt x="503" y="492"/>
                  </a:lnTo>
                  <a:lnTo>
                    <a:pt x="518" y="497"/>
                  </a:lnTo>
                  <a:lnTo>
                    <a:pt x="533" y="491"/>
                  </a:lnTo>
                  <a:lnTo>
                    <a:pt x="540" y="476"/>
                  </a:lnTo>
                  <a:lnTo>
                    <a:pt x="671" y="1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4" name="Freeform 60"/>
            <p:cNvSpPr>
              <a:spLocks noChangeAspect="1" noEditPoints="1"/>
            </p:cNvSpPr>
            <p:nvPr/>
          </p:nvSpPr>
          <p:spPr bwMode="auto">
            <a:xfrm>
              <a:off x="1994" y="269"/>
              <a:ext cx="432" cy="516"/>
            </a:xfrm>
            <a:custGeom>
              <a:avLst/>
              <a:gdLst/>
              <a:ahLst/>
              <a:cxnLst>
                <a:cxn ang="0">
                  <a:pos x="94" y="220"/>
                </a:cxn>
                <a:cxn ang="0">
                  <a:pos x="113" y="119"/>
                </a:cxn>
                <a:cxn ang="0">
                  <a:pos x="151" y="60"/>
                </a:cxn>
                <a:cxn ang="0">
                  <a:pos x="196" y="32"/>
                </a:cxn>
                <a:cxn ang="0">
                  <a:pos x="233" y="25"/>
                </a:cxn>
                <a:cxn ang="0">
                  <a:pos x="271" y="31"/>
                </a:cxn>
                <a:cxn ang="0">
                  <a:pos x="301" y="49"/>
                </a:cxn>
                <a:cxn ang="0">
                  <a:pos x="323" y="75"/>
                </a:cxn>
                <a:cxn ang="0">
                  <a:pos x="339" y="106"/>
                </a:cxn>
                <a:cxn ang="0">
                  <a:pos x="349" y="139"/>
                </a:cxn>
                <a:cxn ang="0">
                  <a:pos x="355" y="171"/>
                </a:cxn>
                <a:cxn ang="0">
                  <a:pos x="358" y="199"/>
                </a:cxn>
                <a:cxn ang="0">
                  <a:pos x="359" y="220"/>
                </a:cxn>
                <a:cxn ang="0">
                  <a:pos x="94" y="220"/>
                </a:cxn>
                <a:cxn ang="0">
                  <a:pos x="93" y="244"/>
                </a:cxn>
                <a:cxn ang="0">
                  <a:pos x="405" y="244"/>
                </a:cxn>
                <a:cxn ang="0">
                  <a:pos x="419" y="244"/>
                </a:cxn>
                <a:cxn ang="0">
                  <a:pos x="428" y="241"/>
                </a:cxn>
                <a:cxn ang="0">
                  <a:pos x="431" y="234"/>
                </a:cxn>
                <a:cxn ang="0">
                  <a:pos x="432" y="220"/>
                </a:cxn>
                <a:cxn ang="0">
                  <a:pos x="421" y="139"/>
                </a:cxn>
                <a:cxn ang="0">
                  <a:pos x="385" y="68"/>
                </a:cxn>
                <a:cxn ang="0">
                  <a:pos x="323" y="19"/>
                </a:cxn>
                <a:cxn ang="0">
                  <a:pos x="233" y="0"/>
                </a:cxn>
                <a:cxn ang="0">
                  <a:pos x="141" y="20"/>
                </a:cxn>
                <a:cxn ang="0">
                  <a:pos x="67" y="75"/>
                </a:cxn>
                <a:cxn ang="0">
                  <a:pos x="18" y="157"/>
                </a:cxn>
                <a:cxn ang="0">
                  <a:pos x="0" y="256"/>
                </a:cxn>
                <a:cxn ang="0">
                  <a:pos x="20" y="361"/>
                </a:cxn>
                <a:cxn ang="0">
                  <a:pos x="75" y="443"/>
                </a:cxn>
                <a:cxn ang="0">
                  <a:pos x="153" y="497"/>
                </a:cxn>
                <a:cxn ang="0">
                  <a:pos x="246" y="516"/>
                </a:cxn>
                <a:cxn ang="0">
                  <a:pos x="332" y="497"/>
                </a:cxn>
                <a:cxn ang="0">
                  <a:pos x="390" y="451"/>
                </a:cxn>
                <a:cxn ang="0">
                  <a:pos x="422" y="402"/>
                </a:cxn>
                <a:cxn ang="0">
                  <a:pos x="432" y="370"/>
                </a:cxn>
                <a:cxn ang="0">
                  <a:pos x="427" y="359"/>
                </a:cxn>
                <a:cxn ang="0">
                  <a:pos x="418" y="357"/>
                </a:cxn>
                <a:cxn ang="0">
                  <a:pos x="408" y="361"/>
                </a:cxn>
                <a:cxn ang="0">
                  <a:pos x="403" y="373"/>
                </a:cxn>
                <a:cxn ang="0">
                  <a:pos x="386" y="411"/>
                </a:cxn>
                <a:cxn ang="0">
                  <a:pos x="365" y="439"/>
                </a:cxn>
                <a:cxn ang="0">
                  <a:pos x="342" y="460"/>
                </a:cxn>
                <a:cxn ang="0">
                  <a:pos x="318" y="474"/>
                </a:cxn>
                <a:cxn ang="0">
                  <a:pos x="295" y="483"/>
                </a:cxn>
                <a:cxn ang="0">
                  <a:pos x="275" y="486"/>
                </a:cxn>
                <a:cxn ang="0">
                  <a:pos x="261" y="488"/>
                </a:cxn>
                <a:cxn ang="0">
                  <a:pos x="252" y="488"/>
                </a:cxn>
                <a:cxn ang="0">
                  <a:pos x="213" y="483"/>
                </a:cxn>
                <a:cxn ang="0">
                  <a:pos x="178" y="466"/>
                </a:cxn>
                <a:cxn ang="0">
                  <a:pos x="149" y="442"/>
                </a:cxn>
                <a:cxn ang="0">
                  <a:pos x="126" y="413"/>
                </a:cxn>
                <a:cxn ang="0">
                  <a:pos x="107" y="369"/>
                </a:cxn>
                <a:cxn ang="0">
                  <a:pos x="97" y="324"/>
                </a:cxn>
                <a:cxn ang="0">
                  <a:pos x="93" y="280"/>
                </a:cxn>
                <a:cxn ang="0">
                  <a:pos x="93" y="244"/>
                </a:cxn>
              </a:cxnLst>
              <a:rect l="0" t="0" r="r" b="b"/>
              <a:pathLst>
                <a:path w="432" h="516">
                  <a:moveTo>
                    <a:pt x="94" y="220"/>
                  </a:moveTo>
                  <a:lnTo>
                    <a:pt x="113" y="119"/>
                  </a:lnTo>
                  <a:lnTo>
                    <a:pt x="151" y="60"/>
                  </a:lnTo>
                  <a:lnTo>
                    <a:pt x="196" y="32"/>
                  </a:lnTo>
                  <a:lnTo>
                    <a:pt x="233" y="25"/>
                  </a:lnTo>
                  <a:lnTo>
                    <a:pt x="271" y="31"/>
                  </a:lnTo>
                  <a:lnTo>
                    <a:pt x="301" y="49"/>
                  </a:lnTo>
                  <a:lnTo>
                    <a:pt x="323" y="75"/>
                  </a:lnTo>
                  <a:lnTo>
                    <a:pt x="339" y="106"/>
                  </a:lnTo>
                  <a:lnTo>
                    <a:pt x="349" y="139"/>
                  </a:lnTo>
                  <a:lnTo>
                    <a:pt x="355" y="171"/>
                  </a:lnTo>
                  <a:lnTo>
                    <a:pt x="358" y="199"/>
                  </a:lnTo>
                  <a:lnTo>
                    <a:pt x="359" y="220"/>
                  </a:lnTo>
                  <a:lnTo>
                    <a:pt x="94" y="220"/>
                  </a:lnTo>
                  <a:close/>
                  <a:moveTo>
                    <a:pt x="93" y="244"/>
                  </a:moveTo>
                  <a:lnTo>
                    <a:pt x="405" y="244"/>
                  </a:lnTo>
                  <a:lnTo>
                    <a:pt x="419" y="244"/>
                  </a:lnTo>
                  <a:lnTo>
                    <a:pt x="428" y="241"/>
                  </a:lnTo>
                  <a:lnTo>
                    <a:pt x="431" y="234"/>
                  </a:lnTo>
                  <a:lnTo>
                    <a:pt x="432" y="220"/>
                  </a:lnTo>
                  <a:lnTo>
                    <a:pt x="421" y="139"/>
                  </a:lnTo>
                  <a:lnTo>
                    <a:pt x="385" y="68"/>
                  </a:lnTo>
                  <a:lnTo>
                    <a:pt x="323" y="19"/>
                  </a:lnTo>
                  <a:lnTo>
                    <a:pt x="233" y="0"/>
                  </a:lnTo>
                  <a:lnTo>
                    <a:pt x="141" y="20"/>
                  </a:lnTo>
                  <a:lnTo>
                    <a:pt x="67" y="75"/>
                  </a:lnTo>
                  <a:lnTo>
                    <a:pt x="18" y="157"/>
                  </a:lnTo>
                  <a:lnTo>
                    <a:pt x="0" y="256"/>
                  </a:lnTo>
                  <a:lnTo>
                    <a:pt x="20" y="361"/>
                  </a:lnTo>
                  <a:lnTo>
                    <a:pt x="75" y="443"/>
                  </a:lnTo>
                  <a:lnTo>
                    <a:pt x="153" y="497"/>
                  </a:lnTo>
                  <a:lnTo>
                    <a:pt x="246" y="516"/>
                  </a:lnTo>
                  <a:lnTo>
                    <a:pt x="332" y="497"/>
                  </a:lnTo>
                  <a:lnTo>
                    <a:pt x="390" y="451"/>
                  </a:lnTo>
                  <a:lnTo>
                    <a:pt x="422" y="402"/>
                  </a:lnTo>
                  <a:lnTo>
                    <a:pt x="432" y="370"/>
                  </a:lnTo>
                  <a:lnTo>
                    <a:pt x="427" y="359"/>
                  </a:lnTo>
                  <a:lnTo>
                    <a:pt x="418" y="357"/>
                  </a:lnTo>
                  <a:lnTo>
                    <a:pt x="408" y="361"/>
                  </a:lnTo>
                  <a:lnTo>
                    <a:pt x="403" y="373"/>
                  </a:lnTo>
                  <a:lnTo>
                    <a:pt x="386" y="411"/>
                  </a:lnTo>
                  <a:lnTo>
                    <a:pt x="365" y="439"/>
                  </a:lnTo>
                  <a:lnTo>
                    <a:pt x="342" y="460"/>
                  </a:lnTo>
                  <a:lnTo>
                    <a:pt x="318" y="474"/>
                  </a:lnTo>
                  <a:lnTo>
                    <a:pt x="295" y="483"/>
                  </a:lnTo>
                  <a:lnTo>
                    <a:pt x="275" y="486"/>
                  </a:lnTo>
                  <a:lnTo>
                    <a:pt x="261" y="488"/>
                  </a:lnTo>
                  <a:lnTo>
                    <a:pt x="252" y="488"/>
                  </a:lnTo>
                  <a:lnTo>
                    <a:pt x="213" y="483"/>
                  </a:lnTo>
                  <a:lnTo>
                    <a:pt x="178" y="466"/>
                  </a:lnTo>
                  <a:lnTo>
                    <a:pt x="149" y="442"/>
                  </a:lnTo>
                  <a:lnTo>
                    <a:pt x="126" y="413"/>
                  </a:lnTo>
                  <a:lnTo>
                    <a:pt x="107" y="369"/>
                  </a:lnTo>
                  <a:lnTo>
                    <a:pt x="97" y="324"/>
                  </a:lnTo>
                  <a:lnTo>
                    <a:pt x="93" y="280"/>
                  </a:lnTo>
                  <a:lnTo>
                    <a:pt x="93" y="2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5" name="Freeform 61"/>
            <p:cNvSpPr>
              <a:spLocks noChangeAspect="1"/>
            </p:cNvSpPr>
            <p:nvPr/>
          </p:nvSpPr>
          <p:spPr bwMode="auto">
            <a:xfrm>
              <a:off x="2491" y="275"/>
              <a:ext cx="375" cy="498"/>
            </a:xfrm>
            <a:custGeom>
              <a:avLst/>
              <a:gdLst/>
              <a:ahLst/>
              <a:cxnLst>
                <a:cxn ang="0">
                  <a:pos x="155" y="124"/>
                </a:cxn>
                <a:cxn ang="0">
                  <a:pos x="155" y="0"/>
                </a:cxn>
                <a:cxn ang="0">
                  <a:pos x="0" y="13"/>
                </a:cxn>
                <a:cxn ang="0">
                  <a:pos x="0" y="48"/>
                </a:cxn>
                <a:cxn ang="0">
                  <a:pos x="26" y="48"/>
                </a:cxn>
                <a:cxn ang="0">
                  <a:pos x="46" y="50"/>
                </a:cxn>
                <a:cxn ang="0">
                  <a:pos x="61" y="53"/>
                </a:cxn>
                <a:cxn ang="0">
                  <a:pos x="73" y="58"/>
                </a:cxn>
                <a:cxn ang="0">
                  <a:pos x="80" y="67"/>
                </a:cxn>
                <a:cxn ang="0">
                  <a:pos x="84" y="78"/>
                </a:cxn>
                <a:cxn ang="0">
                  <a:pos x="86" y="92"/>
                </a:cxn>
                <a:cxn ang="0">
                  <a:pos x="87" y="111"/>
                </a:cxn>
                <a:cxn ang="0">
                  <a:pos x="87" y="413"/>
                </a:cxn>
                <a:cxn ang="0">
                  <a:pos x="84" y="442"/>
                </a:cxn>
                <a:cxn ang="0">
                  <a:pos x="72" y="457"/>
                </a:cxn>
                <a:cxn ang="0">
                  <a:pos x="45" y="463"/>
                </a:cxn>
                <a:cxn ang="0">
                  <a:pos x="0" y="464"/>
                </a:cxn>
                <a:cxn ang="0">
                  <a:pos x="0" y="498"/>
                </a:cxn>
                <a:cxn ang="0">
                  <a:pos x="68" y="496"/>
                </a:cxn>
                <a:cxn ang="0">
                  <a:pos x="127" y="495"/>
                </a:cxn>
                <a:cxn ang="0">
                  <a:pos x="198" y="495"/>
                </a:cxn>
                <a:cxn ang="0">
                  <a:pos x="269" y="498"/>
                </a:cxn>
                <a:cxn ang="0">
                  <a:pos x="269" y="464"/>
                </a:cxn>
                <a:cxn ang="0">
                  <a:pos x="245" y="464"/>
                </a:cxn>
                <a:cxn ang="0">
                  <a:pos x="197" y="461"/>
                </a:cxn>
                <a:cxn ang="0">
                  <a:pos x="172" y="452"/>
                </a:cxn>
                <a:cxn ang="0">
                  <a:pos x="162" y="436"/>
                </a:cxn>
                <a:cxn ang="0">
                  <a:pos x="161" y="410"/>
                </a:cxn>
                <a:cxn ang="0">
                  <a:pos x="161" y="237"/>
                </a:cxn>
                <a:cxn ang="0">
                  <a:pos x="169" y="157"/>
                </a:cxn>
                <a:cxn ang="0">
                  <a:pos x="195" y="89"/>
                </a:cxn>
                <a:cxn ang="0">
                  <a:pos x="236" y="42"/>
                </a:cxn>
                <a:cxn ang="0">
                  <a:pos x="292" y="25"/>
                </a:cxn>
                <a:cxn ang="0">
                  <a:pos x="305" y="26"/>
                </a:cxn>
                <a:cxn ang="0">
                  <a:pos x="299" y="29"/>
                </a:cxn>
                <a:cxn ang="0">
                  <a:pos x="291" y="38"/>
                </a:cxn>
                <a:cxn ang="0">
                  <a:pos x="283" y="51"/>
                </a:cxn>
                <a:cxn ang="0">
                  <a:pos x="279" y="70"/>
                </a:cxn>
                <a:cxn ang="0">
                  <a:pos x="283" y="91"/>
                </a:cxn>
                <a:cxn ang="0">
                  <a:pos x="294" y="106"/>
                </a:cxn>
                <a:cxn ang="0">
                  <a:pos x="309" y="116"/>
                </a:cxn>
                <a:cxn ang="0">
                  <a:pos x="327" y="119"/>
                </a:cxn>
                <a:cxn ang="0">
                  <a:pos x="343" y="116"/>
                </a:cxn>
                <a:cxn ang="0">
                  <a:pos x="359" y="107"/>
                </a:cxn>
                <a:cxn ang="0">
                  <a:pos x="370" y="92"/>
                </a:cxn>
                <a:cxn ang="0">
                  <a:pos x="375" y="69"/>
                </a:cxn>
                <a:cxn ang="0">
                  <a:pos x="369" y="43"/>
                </a:cxn>
                <a:cxn ang="0">
                  <a:pos x="352" y="21"/>
                </a:cxn>
                <a:cxn ang="0">
                  <a:pos x="325" y="6"/>
                </a:cxn>
                <a:cxn ang="0">
                  <a:pos x="292" y="0"/>
                </a:cxn>
                <a:cxn ang="0">
                  <a:pos x="264" y="3"/>
                </a:cxn>
                <a:cxn ang="0">
                  <a:pos x="239" y="13"/>
                </a:cxn>
                <a:cxn ang="0">
                  <a:pos x="217" y="27"/>
                </a:cxn>
                <a:cxn ang="0">
                  <a:pos x="199" y="44"/>
                </a:cxn>
                <a:cxn ang="0">
                  <a:pos x="184" y="64"/>
                </a:cxn>
                <a:cxn ang="0">
                  <a:pos x="172" y="84"/>
                </a:cxn>
                <a:cxn ang="0">
                  <a:pos x="162" y="105"/>
                </a:cxn>
                <a:cxn ang="0">
                  <a:pos x="155" y="124"/>
                </a:cxn>
              </a:cxnLst>
              <a:rect l="0" t="0" r="r" b="b"/>
              <a:pathLst>
                <a:path w="375" h="498">
                  <a:moveTo>
                    <a:pt x="155" y="124"/>
                  </a:moveTo>
                  <a:lnTo>
                    <a:pt x="155" y="0"/>
                  </a:lnTo>
                  <a:lnTo>
                    <a:pt x="0" y="13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46" y="50"/>
                  </a:lnTo>
                  <a:lnTo>
                    <a:pt x="61" y="53"/>
                  </a:lnTo>
                  <a:lnTo>
                    <a:pt x="73" y="58"/>
                  </a:lnTo>
                  <a:lnTo>
                    <a:pt x="80" y="67"/>
                  </a:lnTo>
                  <a:lnTo>
                    <a:pt x="84" y="78"/>
                  </a:lnTo>
                  <a:lnTo>
                    <a:pt x="86" y="92"/>
                  </a:lnTo>
                  <a:lnTo>
                    <a:pt x="87" y="111"/>
                  </a:lnTo>
                  <a:lnTo>
                    <a:pt x="87" y="413"/>
                  </a:lnTo>
                  <a:lnTo>
                    <a:pt x="84" y="442"/>
                  </a:lnTo>
                  <a:lnTo>
                    <a:pt x="72" y="457"/>
                  </a:lnTo>
                  <a:lnTo>
                    <a:pt x="45" y="463"/>
                  </a:lnTo>
                  <a:lnTo>
                    <a:pt x="0" y="464"/>
                  </a:lnTo>
                  <a:lnTo>
                    <a:pt x="0" y="498"/>
                  </a:lnTo>
                  <a:lnTo>
                    <a:pt x="68" y="496"/>
                  </a:lnTo>
                  <a:lnTo>
                    <a:pt x="127" y="495"/>
                  </a:lnTo>
                  <a:lnTo>
                    <a:pt x="198" y="495"/>
                  </a:lnTo>
                  <a:lnTo>
                    <a:pt x="269" y="498"/>
                  </a:lnTo>
                  <a:lnTo>
                    <a:pt x="269" y="464"/>
                  </a:lnTo>
                  <a:lnTo>
                    <a:pt x="245" y="464"/>
                  </a:lnTo>
                  <a:lnTo>
                    <a:pt x="197" y="461"/>
                  </a:lnTo>
                  <a:lnTo>
                    <a:pt x="172" y="452"/>
                  </a:lnTo>
                  <a:lnTo>
                    <a:pt x="162" y="436"/>
                  </a:lnTo>
                  <a:lnTo>
                    <a:pt x="161" y="410"/>
                  </a:lnTo>
                  <a:lnTo>
                    <a:pt x="161" y="237"/>
                  </a:lnTo>
                  <a:lnTo>
                    <a:pt x="169" y="157"/>
                  </a:lnTo>
                  <a:lnTo>
                    <a:pt x="195" y="89"/>
                  </a:lnTo>
                  <a:lnTo>
                    <a:pt x="236" y="42"/>
                  </a:lnTo>
                  <a:lnTo>
                    <a:pt x="292" y="25"/>
                  </a:lnTo>
                  <a:lnTo>
                    <a:pt x="305" y="26"/>
                  </a:lnTo>
                  <a:lnTo>
                    <a:pt x="299" y="29"/>
                  </a:lnTo>
                  <a:lnTo>
                    <a:pt x="291" y="38"/>
                  </a:lnTo>
                  <a:lnTo>
                    <a:pt x="283" y="51"/>
                  </a:lnTo>
                  <a:lnTo>
                    <a:pt x="279" y="70"/>
                  </a:lnTo>
                  <a:lnTo>
                    <a:pt x="283" y="91"/>
                  </a:lnTo>
                  <a:lnTo>
                    <a:pt x="294" y="106"/>
                  </a:lnTo>
                  <a:lnTo>
                    <a:pt x="309" y="116"/>
                  </a:lnTo>
                  <a:lnTo>
                    <a:pt x="327" y="119"/>
                  </a:lnTo>
                  <a:lnTo>
                    <a:pt x="343" y="116"/>
                  </a:lnTo>
                  <a:lnTo>
                    <a:pt x="359" y="107"/>
                  </a:lnTo>
                  <a:lnTo>
                    <a:pt x="370" y="92"/>
                  </a:lnTo>
                  <a:lnTo>
                    <a:pt x="375" y="69"/>
                  </a:lnTo>
                  <a:lnTo>
                    <a:pt x="369" y="43"/>
                  </a:lnTo>
                  <a:lnTo>
                    <a:pt x="352" y="21"/>
                  </a:lnTo>
                  <a:lnTo>
                    <a:pt x="325" y="6"/>
                  </a:lnTo>
                  <a:lnTo>
                    <a:pt x="292" y="0"/>
                  </a:lnTo>
                  <a:lnTo>
                    <a:pt x="264" y="3"/>
                  </a:lnTo>
                  <a:lnTo>
                    <a:pt x="239" y="13"/>
                  </a:lnTo>
                  <a:lnTo>
                    <a:pt x="217" y="27"/>
                  </a:lnTo>
                  <a:lnTo>
                    <a:pt x="199" y="44"/>
                  </a:lnTo>
                  <a:lnTo>
                    <a:pt x="184" y="64"/>
                  </a:lnTo>
                  <a:lnTo>
                    <a:pt x="172" y="84"/>
                  </a:lnTo>
                  <a:lnTo>
                    <a:pt x="162" y="105"/>
                  </a:lnTo>
                  <a:lnTo>
                    <a:pt x="155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Freeform 62"/>
            <p:cNvSpPr>
              <a:spLocks noChangeAspect="1"/>
            </p:cNvSpPr>
            <p:nvPr/>
          </p:nvSpPr>
          <p:spPr bwMode="auto">
            <a:xfrm>
              <a:off x="3296" y="11"/>
              <a:ext cx="760" cy="762"/>
            </a:xfrm>
            <a:custGeom>
              <a:avLst/>
              <a:gdLst/>
              <a:ahLst/>
              <a:cxnLst>
                <a:cxn ang="0">
                  <a:pos x="456" y="59"/>
                </a:cxn>
                <a:cxn ang="0">
                  <a:pos x="467" y="40"/>
                </a:cxn>
                <a:cxn ang="0">
                  <a:pos x="488" y="35"/>
                </a:cxn>
                <a:cxn ang="0">
                  <a:pos x="527" y="35"/>
                </a:cxn>
                <a:cxn ang="0">
                  <a:pos x="586" y="35"/>
                </a:cxn>
                <a:cxn ang="0">
                  <a:pos x="648" y="41"/>
                </a:cxn>
                <a:cxn ang="0">
                  <a:pos x="688" y="59"/>
                </a:cxn>
                <a:cxn ang="0">
                  <a:pos x="707" y="98"/>
                </a:cxn>
                <a:cxn ang="0">
                  <a:pos x="709" y="144"/>
                </a:cxn>
                <a:cxn ang="0">
                  <a:pos x="704" y="193"/>
                </a:cxn>
                <a:cxn ang="0">
                  <a:pos x="699" y="228"/>
                </a:cxn>
                <a:cxn ang="0">
                  <a:pos x="700" y="248"/>
                </a:cxn>
                <a:cxn ang="0">
                  <a:pos x="723" y="246"/>
                </a:cxn>
                <a:cxn ang="0">
                  <a:pos x="757" y="31"/>
                </a:cxn>
                <a:cxn ang="0">
                  <a:pos x="760" y="12"/>
                </a:cxn>
                <a:cxn ang="0">
                  <a:pos x="730" y="0"/>
                </a:cxn>
                <a:cxn ang="0">
                  <a:pos x="94" y="0"/>
                </a:cxn>
                <a:cxn ang="0">
                  <a:pos x="79" y="9"/>
                </a:cxn>
                <a:cxn ang="0">
                  <a:pos x="7" y="221"/>
                </a:cxn>
                <a:cxn ang="0">
                  <a:pos x="0" y="241"/>
                </a:cxn>
                <a:cxn ang="0">
                  <a:pos x="14" y="253"/>
                </a:cxn>
                <a:cxn ang="0">
                  <a:pos x="33" y="230"/>
                </a:cxn>
                <a:cxn ang="0">
                  <a:pos x="75" y="125"/>
                </a:cxn>
                <a:cxn ang="0">
                  <a:pos x="120" y="67"/>
                </a:cxn>
                <a:cxn ang="0">
                  <a:pos x="186" y="41"/>
                </a:cxn>
                <a:cxn ang="0">
                  <a:pos x="287" y="35"/>
                </a:cxn>
                <a:cxn ang="0">
                  <a:pos x="349" y="35"/>
                </a:cxn>
                <a:cxn ang="0">
                  <a:pos x="361" y="42"/>
                </a:cxn>
                <a:cxn ang="0">
                  <a:pos x="360" y="61"/>
                </a:cxn>
                <a:cxn ang="0">
                  <a:pos x="208" y="673"/>
                </a:cxn>
                <a:cxn ang="0">
                  <a:pos x="200" y="699"/>
                </a:cxn>
                <a:cxn ang="0">
                  <a:pos x="182" y="716"/>
                </a:cxn>
                <a:cxn ang="0">
                  <a:pos x="145" y="725"/>
                </a:cxn>
                <a:cxn ang="0">
                  <a:pos x="75" y="728"/>
                </a:cxn>
                <a:cxn ang="0">
                  <a:pos x="37" y="730"/>
                </a:cxn>
                <a:cxn ang="0">
                  <a:pos x="28" y="749"/>
                </a:cxn>
                <a:cxn ang="0">
                  <a:pos x="47" y="762"/>
                </a:cxn>
                <a:cxn ang="0">
                  <a:pos x="234" y="759"/>
                </a:cxn>
                <a:cxn ang="0">
                  <a:pos x="423" y="762"/>
                </a:cxn>
                <a:cxn ang="0">
                  <a:pos x="440" y="759"/>
                </a:cxn>
                <a:cxn ang="0">
                  <a:pos x="448" y="739"/>
                </a:cxn>
                <a:cxn ang="0">
                  <a:pos x="440" y="729"/>
                </a:cxn>
                <a:cxn ang="0">
                  <a:pos x="410" y="728"/>
                </a:cxn>
                <a:cxn ang="0">
                  <a:pos x="339" y="725"/>
                </a:cxn>
                <a:cxn ang="0">
                  <a:pos x="306" y="718"/>
                </a:cxn>
                <a:cxn ang="0">
                  <a:pos x="297" y="700"/>
                </a:cxn>
                <a:cxn ang="0">
                  <a:pos x="302" y="677"/>
                </a:cxn>
              </a:cxnLst>
              <a:rect l="0" t="0" r="r" b="b"/>
              <a:pathLst>
                <a:path w="760" h="762">
                  <a:moveTo>
                    <a:pt x="451" y="78"/>
                  </a:moveTo>
                  <a:lnTo>
                    <a:pt x="456" y="59"/>
                  </a:lnTo>
                  <a:lnTo>
                    <a:pt x="461" y="47"/>
                  </a:lnTo>
                  <a:lnTo>
                    <a:pt x="467" y="40"/>
                  </a:lnTo>
                  <a:lnTo>
                    <a:pt x="476" y="37"/>
                  </a:lnTo>
                  <a:lnTo>
                    <a:pt x="488" y="35"/>
                  </a:lnTo>
                  <a:lnTo>
                    <a:pt x="506" y="35"/>
                  </a:lnTo>
                  <a:lnTo>
                    <a:pt x="527" y="35"/>
                  </a:lnTo>
                  <a:lnTo>
                    <a:pt x="546" y="35"/>
                  </a:lnTo>
                  <a:lnTo>
                    <a:pt x="586" y="35"/>
                  </a:lnTo>
                  <a:lnTo>
                    <a:pt x="620" y="36"/>
                  </a:lnTo>
                  <a:lnTo>
                    <a:pt x="648" y="41"/>
                  </a:lnTo>
                  <a:lnTo>
                    <a:pt x="670" y="48"/>
                  </a:lnTo>
                  <a:lnTo>
                    <a:pt x="688" y="59"/>
                  </a:lnTo>
                  <a:lnTo>
                    <a:pt x="700" y="76"/>
                  </a:lnTo>
                  <a:lnTo>
                    <a:pt x="707" y="98"/>
                  </a:lnTo>
                  <a:lnTo>
                    <a:pt x="710" y="127"/>
                  </a:lnTo>
                  <a:lnTo>
                    <a:pt x="709" y="144"/>
                  </a:lnTo>
                  <a:lnTo>
                    <a:pt x="707" y="167"/>
                  </a:lnTo>
                  <a:lnTo>
                    <a:pt x="704" y="193"/>
                  </a:lnTo>
                  <a:lnTo>
                    <a:pt x="701" y="217"/>
                  </a:lnTo>
                  <a:lnTo>
                    <a:pt x="699" y="228"/>
                  </a:lnTo>
                  <a:lnTo>
                    <a:pt x="697" y="238"/>
                  </a:lnTo>
                  <a:lnTo>
                    <a:pt x="700" y="248"/>
                  </a:lnTo>
                  <a:lnTo>
                    <a:pt x="710" y="253"/>
                  </a:lnTo>
                  <a:lnTo>
                    <a:pt x="723" y="246"/>
                  </a:lnTo>
                  <a:lnTo>
                    <a:pt x="727" y="227"/>
                  </a:lnTo>
                  <a:lnTo>
                    <a:pt x="757" y="31"/>
                  </a:lnTo>
                  <a:lnTo>
                    <a:pt x="759" y="21"/>
                  </a:lnTo>
                  <a:lnTo>
                    <a:pt x="760" y="12"/>
                  </a:lnTo>
                  <a:lnTo>
                    <a:pt x="752" y="1"/>
                  </a:lnTo>
                  <a:lnTo>
                    <a:pt x="730" y="0"/>
                  </a:lnTo>
                  <a:lnTo>
                    <a:pt x="110" y="0"/>
                  </a:lnTo>
                  <a:lnTo>
                    <a:pt x="94" y="0"/>
                  </a:lnTo>
                  <a:lnTo>
                    <a:pt x="85" y="3"/>
                  </a:lnTo>
                  <a:lnTo>
                    <a:pt x="79" y="9"/>
                  </a:lnTo>
                  <a:lnTo>
                    <a:pt x="74" y="22"/>
                  </a:lnTo>
                  <a:lnTo>
                    <a:pt x="7" y="221"/>
                  </a:lnTo>
                  <a:lnTo>
                    <a:pt x="3" y="230"/>
                  </a:lnTo>
                  <a:lnTo>
                    <a:pt x="0" y="241"/>
                  </a:lnTo>
                  <a:lnTo>
                    <a:pt x="4" y="249"/>
                  </a:lnTo>
                  <a:lnTo>
                    <a:pt x="14" y="253"/>
                  </a:lnTo>
                  <a:lnTo>
                    <a:pt x="25" y="248"/>
                  </a:lnTo>
                  <a:lnTo>
                    <a:pt x="33" y="230"/>
                  </a:lnTo>
                  <a:lnTo>
                    <a:pt x="54" y="171"/>
                  </a:lnTo>
                  <a:lnTo>
                    <a:pt x="75" y="125"/>
                  </a:lnTo>
                  <a:lnTo>
                    <a:pt x="96" y="91"/>
                  </a:lnTo>
                  <a:lnTo>
                    <a:pt x="120" y="67"/>
                  </a:lnTo>
                  <a:lnTo>
                    <a:pt x="150" y="50"/>
                  </a:lnTo>
                  <a:lnTo>
                    <a:pt x="186" y="41"/>
                  </a:lnTo>
                  <a:lnTo>
                    <a:pt x="232" y="36"/>
                  </a:lnTo>
                  <a:lnTo>
                    <a:pt x="287" y="35"/>
                  </a:lnTo>
                  <a:lnTo>
                    <a:pt x="331" y="35"/>
                  </a:lnTo>
                  <a:lnTo>
                    <a:pt x="349" y="35"/>
                  </a:lnTo>
                  <a:lnTo>
                    <a:pt x="358" y="38"/>
                  </a:lnTo>
                  <a:lnTo>
                    <a:pt x="361" y="42"/>
                  </a:lnTo>
                  <a:lnTo>
                    <a:pt x="362" y="48"/>
                  </a:lnTo>
                  <a:lnTo>
                    <a:pt x="360" y="61"/>
                  </a:lnTo>
                  <a:lnTo>
                    <a:pt x="358" y="72"/>
                  </a:lnTo>
                  <a:lnTo>
                    <a:pt x="208" y="673"/>
                  </a:lnTo>
                  <a:lnTo>
                    <a:pt x="204" y="688"/>
                  </a:lnTo>
                  <a:lnTo>
                    <a:pt x="200" y="699"/>
                  </a:lnTo>
                  <a:lnTo>
                    <a:pt x="193" y="709"/>
                  </a:lnTo>
                  <a:lnTo>
                    <a:pt x="182" y="716"/>
                  </a:lnTo>
                  <a:lnTo>
                    <a:pt x="167" y="721"/>
                  </a:lnTo>
                  <a:lnTo>
                    <a:pt x="145" y="725"/>
                  </a:lnTo>
                  <a:lnTo>
                    <a:pt x="115" y="727"/>
                  </a:lnTo>
                  <a:lnTo>
                    <a:pt x="75" y="728"/>
                  </a:lnTo>
                  <a:lnTo>
                    <a:pt x="50" y="728"/>
                  </a:lnTo>
                  <a:lnTo>
                    <a:pt x="37" y="730"/>
                  </a:lnTo>
                  <a:lnTo>
                    <a:pt x="30" y="736"/>
                  </a:lnTo>
                  <a:lnTo>
                    <a:pt x="28" y="749"/>
                  </a:lnTo>
                  <a:lnTo>
                    <a:pt x="35" y="760"/>
                  </a:lnTo>
                  <a:lnTo>
                    <a:pt x="47" y="762"/>
                  </a:lnTo>
                  <a:lnTo>
                    <a:pt x="139" y="760"/>
                  </a:lnTo>
                  <a:lnTo>
                    <a:pt x="234" y="759"/>
                  </a:lnTo>
                  <a:lnTo>
                    <a:pt x="327" y="760"/>
                  </a:lnTo>
                  <a:lnTo>
                    <a:pt x="423" y="762"/>
                  </a:lnTo>
                  <a:lnTo>
                    <a:pt x="432" y="762"/>
                  </a:lnTo>
                  <a:lnTo>
                    <a:pt x="440" y="759"/>
                  </a:lnTo>
                  <a:lnTo>
                    <a:pt x="446" y="753"/>
                  </a:lnTo>
                  <a:lnTo>
                    <a:pt x="448" y="739"/>
                  </a:lnTo>
                  <a:lnTo>
                    <a:pt x="446" y="732"/>
                  </a:lnTo>
                  <a:lnTo>
                    <a:pt x="440" y="729"/>
                  </a:lnTo>
                  <a:lnTo>
                    <a:pt x="428" y="728"/>
                  </a:lnTo>
                  <a:lnTo>
                    <a:pt x="410" y="728"/>
                  </a:lnTo>
                  <a:lnTo>
                    <a:pt x="375" y="727"/>
                  </a:lnTo>
                  <a:lnTo>
                    <a:pt x="339" y="725"/>
                  </a:lnTo>
                  <a:lnTo>
                    <a:pt x="319" y="722"/>
                  </a:lnTo>
                  <a:lnTo>
                    <a:pt x="306" y="718"/>
                  </a:lnTo>
                  <a:lnTo>
                    <a:pt x="299" y="711"/>
                  </a:lnTo>
                  <a:lnTo>
                    <a:pt x="297" y="700"/>
                  </a:lnTo>
                  <a:lnTo>
                    <a:pt x="298" y="694"/>
                  </a:lnTo>
                  <a:lnTo>
                    <a:pt x="302" y="677"/>
                  </a:lnTo>
                  <a:lnTo>
                    <a:pt x="451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Freeform 63"/>
            <p:cNvSpPr>
              <a:spLocks noChangeAspect="1" noEditPoints="1"/>
            </p:cNvSpPr>
            <p:nvPr/>
          </p:nvSpPr>
          <p:spPr bwMode="auto">
            <a:xfrm>
              <a:off x="4138" y="16"/>
              <a:ext cx="770" cy="356"/>
            </a:xfrm>
            <a:custGeom>
              <a:avLst/>
              <a:gdLst/>
              <a:ahLst/>
              <a:cxnLst>
                <a:cxn ang="0">
                  <a:pos x="366" y="101"/>
                </a:cxn>
                <a:cxn ang="0">
                  <a:pos x="328" y="64"/>
                </a:cxn>
                <a:cxn ang="0">
                  <a:pos x="236" y="11"/>
                </a:cxn>
                <a:cxn ang="0">
                  <a:pos x="101" y="15"/>
                </a:cxn>
                <a:cxn ang="0">
                  <a:pos x="13" y="111"/>
                </a:cxn>
                <a:cxn ang="0">
                  <a:pos x="13" y="245"/>
                </a:cxn>
                <a:cxn ang="0">
                  <a:pos x="98" y="341"/>
                </a:cxn>
                <a:cxn ang="0">
                  <a:pos x="241" y="341"/>
                </a:cxn>
                <a:cxn ang="0">
                  <a:pos x="348" y="262"/>
                </a:cxn>
                <a:cxn ang="0">
                  <a:pos x="404" y="255"/>
                </a:cxn>
                <a:cxn ang="0">
                  <a:pos x="442" y="293"/>
                </a:cxn>
                <a:cxn ang="0">
                  <a:pos x="534" y="345"/>
                </a:cxn>
                <a:cxn ang="0">
                  <a:pos x="670" y="342"/>
                </a:cxn>
                <a:cxn ang="0">
                  <a:pos x="757" y="245"/>
                </a:cxn>
                <a:cxn ang="0">
                  <a:pos x="758" y="111"/>
                </a:cxn>
                <a:cxn ang="0">
                  <a:pos x="672" y="15"/>
                </a:cxn>
                <a:cxn ang="0">
                  <a:pos x="530" y="15"/>
                </a:cxn>
                <a:cxn ang="0">
                  <a:pos x="422" y="94"/>
                </a:cxn>
                <a:cxn ang="0">
                  <a:pos x="417" y="161"/>
                </a:cxn>
                <a:cxn ang="0">
                  <a:pos x="491" y="77"/>
                </a:cxn>
                <a:cxn ang="0">
                  <a:pos x="612" y="30"/>
                </a:cxn>
                <a:cxn ang="0">
                  <a:pos x="667" y="43"/>
                </a:cxn>
                <a:cxn ang="0">
                  <a:pos x="710" y="76"/>
                </a:cxn>
                <a:cxn ang="0">
                  <a:pos x="738" y="123"/>
                </a:cxn>
                <a:cxn ang="0">
                  <a:pos x="748" y="178"/>
                </a:cxn>
                <a:cxn ang="0">
                  <a:pos x="738" y="231"/>
                </a:cxn>
                <a:cxn ang="0">
                  <a:pos x="709" y="274"/>
                </a:cxn>
                <a:cxn ang="0">
                  <a:pos x="666" y="302"/>
                </a:cxn>
                <a:cxn ang="0">
                  <a:pos x="615" y="313"/>
                </a:cxn>
                <a:cxn ang="0">
                  <a:pos x="517" y="271"/>
                </a:cxn>
                <a:cxn ang="0">
                  <a:pos x="417" y="161"/>
                </a:cxn>
                <a:cxn ang="0">
                  <a:pos x="323" y="237"/>
                </a:cxn>
                <a:cxn ang="0">
                  <a:pos x="225" y="313"/>
                </a:cxn>
                <a:cxn ang="0">
                  <a:pos x="129" y="323"/>
                </a:cxn>
                <a:cxn ang="0">
                  <a:pos x="80" y="299"/>
                </a:cxn>
                <a:cxn ang="0">
                  <a:pos x="44" y="258"/>
                </a:cxn>
                <a:cxn ang="0">
                  <a:pos x="25" y="206"/>
                </a:cxn>
                <a:cxn ang="0">
                  <a:pos x="25" y="151"/>
                </a:cxn>
                <a:cxn ang="0">
                  <a:pos x="45" y="102"/>
                </a:cxn>
                <a:cxn ang="0">
                  <a:pos x="82" y="66"/>
                </a:cxn>
                <a:cxn ang="0">
                  <a:pos x="129" y="46"/>
                </a:cxn>
                <a:cxn ang="0">
                  <a:pos x="206" y="55"/>
                </a:cxn>
                <a:cxn ang="0">
                  <a:pos x="301" y="133"/>
                </a:cxn>
              </a:cxnLst>
              <a:rect l="0" t="0" r="r" b="b"/>
              <a:pathLst>
                <a:path w="770" h="356">
                  <a:moveTo>
                    <a:pt x="392" y="132"/>
                  </a:moveTo>
                  <a:lnTo>
                    <a:pt x="366" y="101"/>
                  </a:lnTo>
                  <a:lnTo>
                    <a:pt x="346" y="80"/>
                  </a:lnTo>
                  <a:lnTo>
                    <a:pt x="328" y="64"/>
                  </a:lnTo>
                  <a:lnTo>
                    <a:pt x="309" y="49"/>
                  </a:lnTo>
                  <a:lnTo>
                    <a:pt x="236" y="11"/>
                  </a:lnTo>
                  <a:lnTo>
                    <a:pt x="168" y="0"/>
                  </a:lnTo>
                  <a:lnTo>
                    <a:pt x="101" y="15"/>
                  </a:lnTo>
                  <a:lnTo>
                    <a:pt x="47" y="54"/>
                  </a:lnTo>
                  <a:lnTo>
                    <a:pt x="13" y="111"/>
                  </a:lnTo>
                  <a:lnTo>
                    <a:pt x="0" y="178"/>
                  </a:lnTo>
                  <a:lnTo>
                    <a:pt x="13" y="245"/>
                  </a:lnTo>
                  <a:lnTo>
                    <a:pt x="46" y="302"/>
                  </a:lnTo>
                  <a:lnTo>
                    <a:pt x="98" y="341"/>
                  </a:lnTo>
                  <a:lnTo>
                    <a:pt x="165" y="356"/>
                  </a:lnTo>
                  <a:lnTo>
                    <a:pt x="241" y="341"/>
                  </a:lnTo>
                  <a:lnTo>
                    <a:pt x="302" y="306"/>
                  </a:lnTo>
                  <a:lnTo>
                    <a:pt x="348" y="262"/>
                  </a:lnTo>
                  <a:lnTo>
                    <a:pt x="378" y="224"/>
                  </a:lnTo>
                  <a:lnTo>
                    <a:pt x="404" y="255"/>
                  </a:lnTo>
                  <a:lnTo>
                    <a:pt x="425" y="276"/>
                  </a:lnTo>
                  <a:lnTo>
                    <a:pt x="442" y="293"/>
                  </a:lnTo>
                  <a:lnTo>
                    <a:pt x="462" y="308"/>
                  </a:lnTo>
                  <a:lnTo>
                    <a:pt x="534" y="345"/>
                  </a:lnTo>
                  <a:lnTo>
                    <a:pt x="602" y="356"/>
                  </a:lnTo>
                  <a:lnTo>
                    <a:pt x="670" y="342"/>
                  </a:lnTo>
                  <a:lnTo>
                    <a:pt x="723" y="302"/>
                  </a:lnTo>
                  <a:lnTo>
                    <a:pt x="757" y="245"/>
                  </a:lnTo>
                  <a:lnTo>
                    <a:pt x="770" y="178"/>
                  </a:lnTo>
                  <a:lnTo>
                    <a:pt x="758" y="111"/>
                  </a:lnTo>
                  <a:lnTo>
                    <a:pt x="724" y="55"/>
                  </a:lnTo>
                  <a:lnTo>
                    <a:pt x="672" y="15"/>
                  </a:lnTo>
                  <a:lnTo>
                    <a:pt x="605" y="0"/>
                  </a:lnTo>
                  <a:lnTo>
                    <a:pt x="530" y="15"/>
                  </a:lnTo>
                  <a:lnTo>
                    <a:pt x="468" y="50"/>
                  </a:lnTo>
                  <a:lnTo>
                    <a:pt x="422" y="94"/>
                  </a:lnTo>
                  <a:lnTo>
                    <a:pt x="392" y="132"/>
                  </a:lnTo>
                  <a:close/>
                  <a:moveTo>
                    <a:pt x="417" y="161"/>
                  </a:moveTo>
                  <a:lnTo>
                    <a:pt x="448" y="119"/>
                  </a:lnTo>
                  <a:lnTo>
                    <a:pt x="491" y="77"/>
                  </a:lnTo>
                  <a:lnTo>
                    <a:pt x="546" y="43"/>
                  </a:lnTo>
                  <a:lnTo>
                    <a:pt x="612" y="30"/>
                  </a:lnTo>
                  <a:lnTo>
                    <a:pt x="641" y="33"/>
                  </a:lnTo>
                  <a:lnTo>
                    <a:pt x="667" y="43"/>
                  </a:lnTo>
                  <a:lnTo>
                    <a:pt x="691" y="57"/>
                  </a:lnTo>
                  <a:lnTo>
                    <a:pt x="710" y="76"/>
                  </a:lnTo>
                  <a:lnTo>
                    <a:pt x="726" y="98"/>
                  </a:lnTo>
                  <a:lnTo>
                    <a:pt x="738" y="123"/>
                  </a:lnTo>
                  <a:lnTo>
                    <a:pt x="746" y="149"/>
                  </a:lnTo>
                  <a:lnTo>
                    <a:pt x="748" y="178"/>
                  </a:lnTo>
                  <a:lnTo>
                    <a:pt x="746" y="205"/>
                  </a:lnTo>
                  <a:lnTo>
                    <a:pt x="738" y="231"/>
                  </a:lnTo>
                  <a:lnTo>
                    <a:pt x="725" y="254"/>
                  </a:lnTo>
                  <a:lnTo>
                    <a:pt x="709" y="274"/>
                  </a:lnTo>
                  <a:lnTo>
                    <a:pt x="688" y="290"/>
                  </a:lnTo>
                  <a:lnTo>
                    <a:pt x="666" y="302"/>
                  </a:lnTo>
                  <a:lnTo>
                    <a:pt x="641" y="310"/>
                  </a:lnTo>
                  <a:lnTo>
                    <a:pt x="615" y="313"/>
                  </a:lnTo>
                  <a:lnTo>
                    <a:pt x="564" y="302"/>
                  </a:lnTo>
                  <a:lnTo>
                    <a:pt x="517" y="271"/>
                  </a:lnTo>
                  <a:lnTo>
                    <a:pt x="469" y="224"/>
                  </a:lnTo>
                  <a:lnTo>
                    <a:pt x="417" y="161"/>
                  </a:lnTo>
                  <a:close/>
                  <a:moveTo>
                    <a:pt x="353" y="195"/>
                  </a:moveTo>
                  <a:lnTo>
                    <a:pt x="323" y="237"/>
                  </a:lnTo>
                  <a:lnTo>
                    <a:pt x="280" y="280"/>
                  </a:lnTo>
                  <a:lnTo>
                    <a:pt x="225" y="313"/>
                  </a:lnTo>
                  <a:lnTo>
                    <a:pt x="158" y="326"/>
                  </a:lnTo>
                  <a:lnTo>
                    <a:pt x="129" y="323"/>
                  </a:lnTo>
                  <a:lnTo>
                    <a:pt x="103" y="314"/>
                  </a:lnTo>
                  <a:lnTo>
                    <a:pt x="80" y="299"/>
                  </a:lnTo>
                  <a:lnTo>
                    <a:pt x="60" y="281"/>
                  </a:lnTo>
                  <a:lnTo>
                    <a:pt x="44" y="258"/>
                  </a:lnTo>
                  <a:lnTo>
                    <a:pt x="32" y="233"/>
                  </a:lnTo>
                  <a:lnTo>
                    <a:pt x="25" y="206"/>
                  </a:lnTo>
                  <a:lnTo>
                    <a:pt x="22" y="178"/>
                  </a:lnTo>
                  <a:lnTo>
                    <a:pt x="25" y="151"/>
                  </a:lnTo>
                  <a:lnTo>
                    <a:pt x="33" y="126"/>
                  </a:lnTo>
                  <a:lnTo>
                    <a:pt x="45" y="102"/>
                  </a:lnTo>
                  <a:lnTo>
                    <a:pt x="62" y="83"/>
                  </a:lnTo>
                  <a:lnTo>
                    <a:pt x="82" y="66"/>
                  </a:lnTo>
                  <a:lnTo>
                    <a:pt x="104" y="54"/>
                  </a:lnTo>
                  <a:lnTo>
                    <a:pt x="129" y="46"/>
                  </a:lnTo>
                  <a:lnTo>
                    <a:pt x="155" y="44"/>
                  </a:lnTo>
                  <a:lnTo>
                    <a:pt x="206" y="55"/>
                  </a:lnTo>
                  <a:lnTo>
                    <a:pt x="253" y="85"/>
                  </a:lnTo>
                  <a:lnTo>
                    <a:pt x="301" y="133"/>
                  </a:lnTo>
                  <a:lnTo>
                    <a:pt x="353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6" name="Стрелка вниз 105"/>
          <p:cNvSpPr/>
          <p:nvPr/>
        </p:nvSpPr>
        <p:spPr>
          <a:xfrm>
            <a:off x="7236295" y="278092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6156176" y="69269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number of avoided crossings can take place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25460"/>
            <a:ext cx="898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High temperature avoided crossings</a:t>
            </a:r>
            <a:endParaRPr lang="ru-RU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" y="765344"/>
            <a:ext cx="5876532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2160" y="908720"/>
            <a:ext cx="31318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High temperature avoided crossings are also possible</a:t>
            </a:r>
            <a:endParaRPr lang="ru-RU" dirty="0" smtClean="0"/>
          </a:p>
          <a:p>
            <a:pPr indent="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They do not affect the scenario significantly</a:t>
            </a:r>
            <a:endParaRPr lang="ru-RU" dirty="0" smtClean="0"/>
          </a:p>
          <a:p>
            <a:pPr indent="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A strong heating is required at the stage</a:t>
            </a:r>
            <a:r>
              <a:rPr lang="ru-RU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to maintain high temperature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169177" y="3356992"/>
            <a:ext cx="2369978" cy="231649"/>
            <a:chOff x="2" y="-2"/>
            <a:chExt cx="5760" cy="563"/>
          </a:xfrm>
        </p:grpSpPr>
        <p:sp>
          <p:nvSpPr>
            <p:cNvPr id="8" name="Freeform 37"/>
            <p:cNvSpPr>
              <a:spLocks noChangeAspect="1"/>
            </p:cNvSpPr>
            <p:nvPr/>
          </p:nvSpPr>
          <p:spPr bwMode="auto">
            <a:xfrm>
              <a:off x="2" y="123"/>
              <a:ext cx="514" cy="367"/>
            </a:xfrm>
            <a:custGeom>
              <a:avLst/>
              <a:gdLst/>
              <a:ahLst/>
              <a:cxnLst>
                <a:cxn ang="0">
                  <a:pos x="457" y="44"/>
                </a:cxn>
                <a:cxn ang="0">
                  <a:pos x="484" y="21"/>
                </a:cxn>
                <a:cxn ang="0">
                  <a:pos x="509" y="15"/>
                </a:cxn>
                <a:cxn ang="0">
                  <a:pos x="514" y="11"/>
                </a:cxn>
                <a:cxn ang="0">
                  <a:pos x="514" y="2"/>
                </a:cxn>
                <a:cxn ang="0">
                  <a:pos x="489" y="1"/>
                </a:cxn>
                <a:cxn ang="0">
                  <a:pos x="442" y="1"/>
                </a:cxn>
                <a:cxn ang="0">
                  <a:pos x="412" y="0"/>
                </a:cxn>
                <a:cxn ang="0">
                  <a:pos x="406" y="4"/>
                </a:cxn>
                <a:cxn ang="0">
                  <a:pos x="408" y="15"/>
                </a:cxn>
                <a:cxn ang="0">
                  <a:pos x="423" y="17"/>
                </a:cxn>
                <a:cxn ang="0">
                  <a:pos x="441" y="27"/>
                </a:cxn>
                <a:cxn ang="0">
                  <a:pos x="442" y="44"/>
                </a:cxn>
                <a:cxn ang="0">
                  <a:pos x="297" y="299"/>
                </a:cxn>
                <a:cxn ang="0">
                  <a:pos x="278" y="32"/>
                </a:cxn>
                <a:cxn ang="0">
                  <a:pos x="292" y="19"/>
                </a:cxn>
                <a:cxn ang="0">
                  <a:pos x="320" y="16"/>
                </a:cxn>
                <a:cxn ang="0">
                  <a:pos x="327" y="12"/>
                </a:cxn>
                <a:cxn ang="0">
                  <a:pos x="325" y="1"/>
                </a:cxn>
                <a:cxn ang="0">
                  <a:pos x="257" y="1"/>
                </a:cxn>
                <a:cxn ang="0">
                  <a:pos x="230" y="1"/>
                </a:cxn>
                <a:cxn ang="0">
                  <a:pos x="203" y="0"/>
                </a:cxn>
                <a:cxn ang="0">
                  <a:pos x="197" y="1"/>
                </a:cxn>
                <a:cxn ang="0">
                  <a:pos x="193" y="10"/>
                </a:cxn>
                <a:cxn ang="0">
                  <a:pos x="205" y="16"/>
                </a:cxn>
                <a:cxn ang="0">
                  <a:pos x="227" y="19"/>
                </a:cxn>
                <a:cxn ang="0">
                  <a:pos x="233" y="29"/>
                </a:cxn>
                <a:cxn ang="0">
                  <a:pos x="105" y="299"/>
                </a:cxn>
                <a:cxn ang="0">
                  <a:pos x="86" y="29"/>
                </a:cxn>
                <a:cxn ang="0">
                  <a:pos x="102" y="18"/>
                </a:cxn>
                <a:cxn ang="0">
                  <a:pos x="128" y="16"/>
                </a:cxn>
                <a:cxn ang="0">
                  <a:pos x="134" y="12"/>
                </a:cxn>
                <a:cxn ang="0">
                  <a:pos x="132" y="0"/>
                </a:cxn>
                <a:cxn ang="0">
                  <a:pos x="64" y="1"/>
                </a:cxn>
                <a:cxn ang="0">
                  <a:pos x="7" y="0"/>
                </a:cxn>
                <a:cxn ang="0">
                  <a:pos x="2" y="4"/>
                </a:cxn>
                <a:cxn ang="0">
                  <a:pos x="4" y="15"/>
                </a:cxn>
                <a:cxn ang="0">
                  <a:pos x="29" y="17"/>
                </a:cxn>
                <a:cxn ang="0">
                  <a:pos x="40" y="26"/>
                </a:cxn>
                <a:cxn ang="0">
                  <a:pos x="64" y="354"/>
                </a:cxn>
                <a:cxn ang="0">
                  <a:pos x="73" y="367"/>
                </a:cxn>
                <a:cxn ang="0">
                  <a:pos x="85" y="356"/>
                </a:cxn>
                <a:cxn ang="0">
                  <a:pos x="257" y="354"/>
                </a:cxn>
                <a:cxn ang="0">
                  <a:pos x="259" y="365"/>
                </a:cxn>
                <a:cxn ang="0">
                  <a:pos x="265" y="367"/>
                </a:cxn>
                <a:cxn ang="0">
                  <a:pos x="277" y="357"/>
                </a:cxn>
              </a:cxnLst>
              <a:rect l="0" t="0" r="r" b="b"/>
              <a:pathLst>
                <a:path w="515" h="367">
                  <a:moveTo>
                    <a:pt x="447" y="60"/>
                  </a:moveTo>
                  <a:lnTo>
                    <a:pt x="457" y="44"/>
                  </a:lnTo>
                  <a:lnTo>
                    <a:pt x="469" y="31"/>
                  </a:lnTo>
                  <a:lnTo>
                    <a:pt x="484" y="21"/>
                  </a:lnTo>
                  <a:lnTo>
                    <a:pt x="505" y="16"/>
                  </a:lnTo>
                  <a:lnTo>
                    <a:pt x="509" y="15"/>
                  </a:lnTo>
                  <a:lnTo>
                    <a:pt x="512" y="14"/>
                  </a:lnTo>
                  <a:lnTo>
                    <a:pt x="514" y="11"/>
                  </a:lnTo>
                  <a:lnTo>
                    <a:pt x="515" y="5"/>
                  </a:lnTo>
                  <a:lnTo>
                    <a:pt x="514" y="2"/>
                  </a:lnTo>
                  <a:lnTo>
                    <a:pt x="509" y="0"/>
                  </a:lnTo>
                  <a:lnTo>
                    <a:pt x="489" y="1"/>
                  </a:lnTo>
                  <a:lnTo>
                    <a:pt x="469" y="1"/>
                  </a:lnTo>
                  <a:lnTo>
                    <a:pt x="442" y="1"/>
                  </a:lnTo>
                  <a:lnTo>
                    <a:pt x="415" y="0"/>
                  </a:lnTo>
                  <a:lnTo>
                    <a:pt x="412" y="0"/>
                  </a:lnTo>
                  <a:lnTo>
                    <a:pt x="409" y="1"/>
                  </a:lnTo>
                  <a:lnTo>
                    <a:pt x="406" y="4"/>
                  </a:lnTo>
                  <a:lnTo>
                    <a:pt x="405" y="10"/>
                  </a:lnTo>
                  <a:lnTo>
                    <a:pt x="408" y="15"/>
                  </a:lnTo>
                  <a:lnTo>
                    <a:pt x="413" y="16"/>
                  </a:lnTo>
                  <a:lnTo>
                    <a:pt x="423" y="17"/>
                  </a:lnTo>
                  <a:lnTo>
                    <a:pt x="433" y="20"/>
                  </a:lnTo>
                  <a:lnTo>
                    <a:pt x="441" y="27"/>
                  </a:lnTo>
                  <a:lnTo>
                    <a:pt x="444" y="36"/>
                  </a:lnTo>
                  <a:lnTo>
                    <a:pt x="442" y="44"/>
                  </a:lnTo>
                  <a:lnTo>
                    <a:pt x="437" y="54"/>
                  </a:lnTo>
                  <a:lnTo>
                    <a:pt x="297" y="299"/>
                  </a:lnTo>
                  <a:lnTo>
                    <a:pt x="278" y="40"/>
                  </a:lnTo>
                  <a:lnTo>
                    <a:pt x="278" y="32"/>
                  </a:lnTo>
                  <a:lnTo>
                    <a:pt x="282" y="25"/>
                  </a:lnTo>
                  <a:lnTo>
                    <a:pt x="292" y="19"/>
                  </a:lnTo>
                  <a:lnTo>
                    <a:pt x="314" y="16"/>
                  </a:lnTo>
                  <a:lnTo>
                    <a:pt x="320" y="16"/>
                  </a:lnTo>
                  <a:lnTo>
                    <a:pt x="324" y="15"/>
                  </a:lnTo>
                  <a:lnTo>
                    <a:pt x="327" y="12"/>
                  </a:lnTo>
                  <a:lnTo>
                    <a:pt x="328" y="5"/>
                  </a:lnTo>
                  <a:lnTo>
                    <a:pt x="325" y="1"/>
                  </a:lnTo>
                  <a:lnTo>
                    <a:pt x="320" y="0"/>
                  </a:lnTo>
                  <a:lnTo>
                    <a:pt x="257" y="1"/>
                  </a:lnTo>
                  <a:lnTo>
                    <a:pt x="245" y="1"/>
                  </a:lnTo>
                  <a:lnTo>
                    <a:pt x="230" y="1"/>
                  </a:lnTo>
                  <a:lnTo>
                    <a:pt x="214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97" y="1"/>
                  </a:lnTo>
                  <a:lnTo>
                    <a:pt x="194" y="4"/>
                  </a:lnTo>
                  <a:lnTo>
                    <a:pt x="193" y="10"/>
                  </a:lnTo>
                  <a:lnTo>
                    <a:pt x="196" y="15"/>
                  </a:lnTo>
                  <a:lnTo>
                    <a:pt x="205" y="16"/>
                  </a:lnTo>
                  <a:lnTo>
                    <a:pt x="219" y="17"/>
                  </a:lnTo>
                  <a:lnTo>
                    <a:pt x="227" y="19"/>
                  </a:lnTo>
                  <a:lnTo>
                    <a:pt x="231" y="23"/>
                  </a:lnTo>
                  <a:lnTo>
                    <a:pt x="233" y="29"/>
                  </a:lnTo>
                  <a:lnTo>
                    <a:pt x="236" y="69"/>
                  </a:lnTo>
                  <a:lnTo>
                    <a:pt x="105" y="299"/>
                  </a:lnTo>
                  <a:lnTo>
                    <a:pt x="85" y="35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102" y="18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32" y="15"/>
                  </a:lnTo>
                  <a:lnTo>
                    <a:pt x="134" y="12"/>
                  </a:lnTo>
                  <a:lnTo>
                    <a:pt x="135" y="5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6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13" y="16"/>
                  </a:lnTo>
                  <a:lnTo>
                    <a:pt x="29" y="17"/>
                  </a:lnTo>
                  <a:lnTo>
                    <a:pt x="36" y="20"/>
                  </a:lnTo>
                  <a:lnTo>
                    <a:pt x="40" y="26"/>
                  </a:lnTo>
                  <a:lnTo>
                    <a:pt x="41" y="35"/>
                  </a:lnTo>
                  <a:lnTo>
                    <a:pt x="64" y="354"/>
                  </a:lnTo>
                  <a:lnTo>
                    <a:pt x="66" y="364"/>
                  </a:lnTo>
                  <a:lnTo>
                    <a:pt x="73" y="367"/>
                  </a:lnTo>
                  <a:lnTo>
                    <a:pt x="79" y="365"/>
                  </a:lnTo>
                  <a:lnTo>
                    <a:pt x="85" y="356"/>
                  </a:lnTo>
                  <a:lnTo>
                    <a:pt x="237" y="90"/>
                  </a:lnTo>
                  <a:lnTo>
                    <a:pt x="257" y="354"/>
                  </a:lnTo>
                  <a:lnTo>
                    <a:pt x="257" y="360"/>
                  </a:lnTo>
                  <a:lnTo>
                    <a:pt x="259" y="365"/>
                  </a:lnTo>
                  <a:lnTo>
                    <a:pt x="261" y="367"/>
                  </a:lnTo>
                  <a:lnTo>
                    <a:pt x="265" y="367"/>
                  </a:lnTo>
                  <a:lnTo>
                    <a:pt x="273" y="364"/>
                  </a:lnTo>
                  <a:lnTo>
                    <a:pt x="277" y="357"/>
                  </a:lnTo>
                  <a:lnTo>
                    <a:pt x="447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38"/>
            <p:cNvSpPr>
              <a:spLocks noChangeAspect="1" noEditPoints="1"/>
            </p:cNvSpPr>
            <p:nvPr/>
          </p:nvSpPr>
          <p:spPr bwMode="auto">
            <a:xfrm>
              <a:off x="484" y="308"/>
              <a:ext cx="265" cy="2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9" y="13"/>
                </a:cxn>
                <a:cxn ang="0">
                  <a:pos x="25" y="14"/>
                </a:cxn>
                <a:cxn ang="0">
                  <a:pos x="33" y="16"/>
                </a:cxn>
                <a:cxn ang="0">
                  <a:pos x="37" y="21"/>
                </a:cxn>
                <a:cxn ang="0">
                  <a:pos x="37" y="29"/>
                </a:cxn>
                <a:cxn ang="0">
                  <a:pos x="37" y="220"/>
                </a:cxn>
                <a:cxn ang="0">
                  <a:pos x="37" y="227"/>
                </a:cxn>
                <a:cxn ang="0">
                  <a:pos x="33" y="232"/>
                </a:cxn>
                <a:cxn ang="0">
                  <a:pos x="25" y="235"/>
                </a:cxn>
                <a:cxn ang="0">
                  <a:pos x="9" y="236"/>
                </a:cxn>
                <a:cxn ang="0">
                  <a:pos x="0" y="236"/>
                </a:cxn>
                <a:cxn ang="0">
                  <a:pos x="0" y="249"/>
                </a:cxn>
                <a:cxn ang="0">
                  <a:pos x="143" y="249"/>
                </a:cxn>
                <a:cxn ang="0">
                  <a:pos x="167" y="247"/>
                </a:cxn>
                <a:cxn ang="0">
                  <a:pos x="190" y="240"/>
                </a:cxn>
                <a:cxn ang="0">
                  <a:pos x="211" y="228"/>
                </a:cxn>
                <a:cxn ang="0">
                  <a:pos x="229" y="213"/>
                </a:cxn>
                <a:cxn ang="0">
                  <a:pos x="244" y="195"/>
                </a:cxn>
                <a:cxn ang="0">
                  <a:pos x="255" y="174"/>
                </a:cxn>
                <a:cxn ang="0">
                  <a:pos x="263" y="151"/>
                </a:cxn>
                <a:cxn ang="0">
                  <a:pos x="265" y="126"/>
                </a:cxn>
                <a:cxn ang="0">
                  <a:pos x="263" y="101"/>
                </a:cxn>
                <a:cxn ang="0">
                  <a:pos x="255" y="77"/>
                </a:cxn>
                <a:cxn ang="0">
                  <a:pos x="244" y="56"/>
                </a:cxn>
                <a:cxn ang="0">
                  <a:pos x="229" y="37"/>
                </a:cxn>
                <a:cxn ang="0">
                  <a:pos x="211" y="21"/>
                </a:cxn>
                <a:cxn ang="0">
                  <a:pos x="191" y="10"/>
                </a:cxn>
                <a:cxn ang="0">
                  <a:pos x="167" y="2"/>
                </a:cxn>
                <a:cxn ang="0">
                  <a:pos x="143" y="0"/>
                </a:cxn>
                <a:cxn ang="0">
                  <a:pos x="0" y="0"/>
                </a:cxn>
                <a:cxn ang="0">
                  <a:pos x="88" y="236"/>
                </a:cxn>
                <a:cxn ang="0">
                  <a:pos x="78" y="235"/>
                </a:cxn>
                <a:cxn ang="0">
                  <a:pos x="73" y="233"/>
                </a:cxn>
                <a:cxn ang="0">
                  <a:pos x="71" y="229"/>
                </a:cxn>
                <a:cxn ang="0">
                  <a:pos x="70" y="222"/>
                </a:cxn>
                <a:cxn ang="0">
                  <a:pos x="70" y="27"/>
                </a:cxn>
                <a:cxn ang="0">
                  <a:pos x="71" y="20"/>
                </a:cxn>
                <a:cxn ang="0">
                  <a:pos x="73" y="16"/>
                </a:cxn>
                <a:cxn ang="0">
                  <a:pos x="78" y="13"/>
                </a:cxn>
                <a:cxn ang="0">
                  <a:pos x="88" y="13"/>
                </a:cxn>
                <a:cxn ang="0">
                  <a:pos x="133" y="13"/>
                </a:cxn>
                <a:cxn ang="0">
                  <a:pos x="155" y="15"/>
                </a:cxn>
                <a:cxn ang="0">
                  <a:pos x="175" y="22"/>
                </a:cxn>
                <a:cxn ang="0">
                  <a:pos x="193" y="33"/>
                </a:cxn>
                <a:cxn ang="0">
                  <a:pos x="207" y="47"/>
                </a:cxn>
                <a:cxn ang="0">
                  <a:pos x="217" y="63"/>
                </a:cxn>
                <a:cxn ang="0">
                  <a:pos x="223" y="82"/>
                </a:cxn>
                <a:cxn ang="0">
                  <a:pos x="227" y="103"/>
                </a:cxn>
                <a:cxn ang="0">
                  <a:pos x="228" y="126"/>
                </a:cxn>
                <a:cxn ang="0">
                  <a:pos x="226" y="155"/>
                </a:cxn>
                <a:cxn ang="0">
                  <a:pos x="221" y="176"/>
                </a:cxn>
                <a:cxn ang="0">
                  <a:pos x="214" y="193"/>
                </a:cxn>
                <a:cxn ang="0">
                  <a:pos x="205" y="206"/>
                </a:cxn>
                <a:cxn ang="0">
                  <a:pos x="191" y="218"/>
                </a:cxn>
                <a:cxn ang="0">
                  <a:pos x="174" y="228"/>
                </a:cxn>
                <a:cxn ang="0">
                  <a:pos x="154" y="234"/>
                </a:cxn>
                <a:cxn ang="0">
                  <a:pos x="133" y="236"/>
                </a:cxn>
                <a:cxn ang="0">
                  <a:pos x="88" y="236"/>
                </a:cxn>
              </a:cxnLst>
              <a:rect l="0" t="0" r="r" b="b"/>
              <a:pathLst>
                <a:path w="265" h="249">
                  <a:moveTo>
                    <a:pt x="0" y="0"/>
                  </a:moveTo>
                  <a:lnTo>
                    <a:pt x="0" y="13"/>
                  </a:lnTo>
                  <a:lnTo>
                    <a:pt x="9" y="13"/>
                  </a:lnTo>
                  <a:lnTo>
                    <a:pt x="25" y="14"/>
                  </a:lnTo>
                  <a:lnTo>
                    <a:pt x="33" y="16"/>
                  </a:lnTo>
                  <a:lnTo>
                    <a:pt x="37" y="21"/>
                  </a:lnTo>
                  <a:lnTo>
                    <a:pt x="37" y="29"/>
                  </a:lnTo>
                  <a:lnTo>
                    <a:pt x="37" y="220"/>
                  </a:lnTo>
                  <a:lnTo>
                    <a:pt x="37" y="227"/>
                  </a:lnTo>
                  <a:lnTo>
                    <a:pt x="33" y="232"/>
                  </a:lnTo>
                  <a:lnTo>
                    <a:pt x="25" y="235"/>
                  </a:lnTo>
                  <a:lnTo>
                    <a:pt x="9" y="236"/>
                  </a:lnTo>
                  <a:lnTo>
                    <a:pt x="0" y="236"/>
                  </a:lnTo>
                  <a:lnTo>
                    <a:pt x="0" y="249"/>
                  </a:lnTo>
                  <a:lnTo>
                    <a:pt x="143" y="249"/>
                  </a:lnTo>
                  <a:lnTo>
                    <a:pt x="167" y="247"/>
                  </a:lnTo>
                  <a:lnTo>
                    <a:pt x="190" y="240"/>
                  </a:lnTo>
                  <a:lnTo>
                    <a:pt x="211" y="228"/>
                  </a:lnTo>
                  <a:lnTo>
                    <a:pt x="229" y="213"/>
                  </a:lnTo>
                  <a:lnTo>
                    <a:pt x="244" y="195"/>
                  </a:lnTo>
                  <a:lnTo>
                    <a:pt x="255" y="174"/>
                  </a:lnTo>
                  <a:lnTo>
                    <a:pt x="263" y="151"/>
                  </a:lnTo>
                  <a:lnTo>
                    <a:pt x="265" y="126"/>
                  </a:lnTo>
                  <a:lnTo>
                    <a:pt x="263" y="101"/>
                  </a:lnTo>
                  <a:lnTo>
                    <a:pt x="255" y="77"/>
                  </a:lnTo>
                  <a:lnTo>
                    <a:pt x="244" y="56"/>
                  </a:lnTo>
                  <a:lnTo>
                    <a:pt x="229" y="37"/>
                  </a:lnTo>
                  <a:lnTo>
                    <a:pt x="211" y="21"/>
                  </a:lnTo>
                  <a:lnTo>
                    <a:pt x="191" y="10"/>
                  </a:lnTo>
                  <a:lnTo>
                    <a:pt x="167" y="2"/>
                  </a:lnTo>
                  <a:lnTo>
                    <a:pt x="143" y="0"/>
                  </a:lnTo>
                  <a:lnTo>
                    <a:pt x="0" y="0"/>
                  </a:lnTo>
                  <a:close/>
                  <a:moveTo>
                    <a:pt x="88" y="236"/>
                  </a:moveTo>
                  <a:lnTo>
                    <a:pt x="78" y="235"/>
                  </a:lnTo>
                  <a:lnTo>
                    <a:pt x="73" y="233"/>
                  </a:lnTo>
                  <a:lnTo>
                    <a:pt x="71" y="229"/>
                  </a:lnTo>
                  <a:lnTo>
                    <a:pt x="70" y="222"/>
                  </a:lnTo>
                  <a:lnTo>
                    <a:pt x="70" y="27"/>
                  </a:lnTo>
                  <a:lnTo>
                    <a:pt x="71" y="20"/>
                  </a:lnTo>
                  <a:lnTo>
                    <a:pt x="73" y="16"/>
                  </a:lnTo>
                  <a:lnTo>
                    <a:pt x="78" y="13"/>
                  </a:lnTo>
                  <a:lnTo>
                    <a:pt x="88" y="13"/>
                  </a:lnTo>
                  <a:lnTo>
                    <a:pt x="133" y="13"/>
                  </a:lnTo>
                  <a:lnTo>
                    <a:pt x="155" y="15"/>
                  </a:lnTo>
                  <a:lnTo>
                    <a:pt x="175" y="22"/>
                  </a:lnTo>
                  <a:lnTo>
                    <a:pt x="193" y="33"/>
                  </a:lnTo>
                  <a:lnTo>
                    <a:pt x="207" y="47"/>
                  </a:lnTo>
                  <a:lnTo>
                    <a:pt x="217" y="63"/>
                  </a:lnTo>
                  <a:lnTo>
                    <a:pt x="223" y="82"/>
                  </a:lnTo>
                  <a:lnTo>
                    <a:pt x="227" y="103"/>
                  </a:lnTo>
                  <a:lnTo>
                    <a:pt x="228" y="126"/>
                  </a:lnTo>
                  <a:lnTo>
                    <a:pt x="226" y="155"/>
                  </a:lnTo>
                  <a:lnTo>
                    <a:pt x="221" y="176"/>
                  </a:lnTo>
                  <a:lnTo>
                    <a:pt x="214" y="193"/>
                  </a:lnTo>
                  <a:lnTo>
                    <a:pt x="205" y="206"/>
                  </a:lnTo>
                  <a:lnTo>
                    <a:pt x="191" y="218"/>
                  </a:lnTo>
                  <a:lnTo>
                    <a:pt x="174" y="228"/>
                  </a:lnTo>
                  <a:lnTo>
                    <a:pt x="154" y="234"/>
                  </a:lnTo>
                  <a:lnTo>
                    <a:pt x="133" y="236"/>
                  </a:lnTo>
                  <a:lnTo>
                    <a:pt x="88" y="2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39"/>
            <p:cNvSpPr>
              <a:spLocks noChangeAspect="1" noEditPoints="1"/>
            </p:cNvSpPr>
            <p:nvPr/>
          </p:nvSpPr>
          <p:spPr bwMode="auto">
            <a:xfrm>
              <a:off x="796" y="311"/>
              <a:ext cx="79" cy="246"/>
            </a:xfrm>
            <a:custGeom>
              <a:avLst/>
              <a:gdLst/>
              <a:ahLst/>
              <a:cxnLst>
                <a:cxn ang="0">
                  <a:pos x="56" y="21"/>
                </a:cxn>
                <a:cxn ang="0">
                  <a:pos x="54" y="13"/>
                </a:cxn>
                <a:cxn ang="0">
                  <a:pos x="50" y="6"/>
                </a:cxn>
                <a:cxn ang="0">
                  <a:pos x="43" y="2"/>
                </a:cxn>
                <a:cxn ang="0">
                  <a:pos x="35" y="0"/>
                </a:cxn>
                <a:cxn ang="0">
                  <a:pos x="27" y="1"/>
                </a:cxn>
                <a:cxn ang="0">
                  <a:pos x="20" y="6"/>
                </a:cxn>
                <a:cxn ang="0">
                  <a:pos x="16" y="12"/>
                </a:cxn>
                <a:cxn ang="0">
                  <a:pos x="14" y="21"/>
                </a:cxn>
                <a:cxn ang="0">
                  <a:pos x="16" y="30"/>
                </a:cxn>
                <a:cxn ang="0">
                  <a:pos x="21" y="36"/>
                </a:cxn>
                <a:cxn ang="0">
                  <a:pos x="27" y="41"/>
                </a:cxn>
                <a:cxn ang="0">
                  <a:pos x="35" y="42"/>
                </a:cxn>
                <a:cxn ang="0">
                  <a:pos x="43" y="40"/>
                </a:cxn>
                <a:cxn ang="0">
                  <a:pos x="50" y="36"/>
                </a:cxn>
                <a:cxn ang="0">
                  <a:pos x="54" y="29"/>
                </a:cxn>
                <a:cxn ang="0">
                  <a:pos x="56" y="21"/>
                </a:cxn>
                <a:cxn ang="0">
                  <a:pos x="1" y="89"/>
                </a:cxn>
                <a:cxn ang="0">
                  <a:pos x="1" y="102"/>
                </a:cxn>
                <a:cxn ang="0">
                  <a:pos x="14" y="103"/>
                </a:cxn>
                <a:cxn ang="0">
                  <a:pos x="22" y="106"/>
                </a:cxn>
                <a:cxn ang="0">
                  <a:pos x="26" y="112"/>
                </a:cxn>
                <a:cxn ang="0">
                  <a:pos x="27" y="122"/>
                </a:cxn>
                <a:cxn ang="0">
                  <a:pos x="27" y="217"/>
                </a:cxn>
                <a:cxn ang="0">
                  <a:pos x="26" y="226"/>
                </a:cxn>
                <a:cxn ang="0">
                  <a:pos x="22" y="231"/>
                </a:cxn>
                <a:cxn ang="0">
                  <a:pos x="14" y="233"/>
                </a:cxn>
                <a:cxn ang="0">
                  <a:pos x="0" y="233"/>
                </a:cxn>
                <a:cxn ang="0">
                  <a:pos x="0" y="246"/>
                </a:cxn>
                <a:cxn ang="0">
                  <a:pos x="4" y="246"/>
                </a:cxn>
                <a:cxn ang="0">
                  <a:pos x="15" y="245"/>
                </a:cxn>
                <a:cxn ang="0">
                  <a:pos x="28" y="245"/>
                </a:cxn>
                <a:cxn ang="0">
                  <a:pos x="40" y="245"/>
                </a:cxn>
                <a:cxn ang="0">
                  <a:pos x="79" y="246"/>
                </a:cxn>
                <a:cxn ang="0">
                  <a:pos x="79" y="233"/>
                </a:cxn>
                <a:cxn ang="0">
                  <a:pos x="66" y="233"/>
                </a:cxn>
                <a:cxn ang="0">
                  <a:pos x="59" y="231"/>
                </a:cxn>
                <a:cxn ang="0">
                  <a:pos x="55" y="226"/>
                </a:cxn>
                <a:cxn ang="0">
                  <a:pos x="54" y="218"/>
                </a:cxn>
                <a:cxn ang="0">
                  <a:pos x="54" y="85"/>
                </a:cxn>
                <a:cxn ang="0">
                  <a:pos x="1" y="89"/>
                </a:cxn>
              </a:cxnLst>
              <a:rect l="0" t="0" r="r" b="b"/>
              <a:pathLst>
                <a:path w="79" h="246">
                  <a:moveTo>
                    <a:pt x="56" y="21"/>
                  </a:moveTo>
                  <a:lnTo>
                    <a:pt x="54" y="13"/>
                  </a:lnTo>
                  <a:lnTo>
                    <a:pt x="50" y="6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6"/>
                  </a:lnTo>
                  <a:lnTo>
                    <a:pt x="16" y="12"/>
                  </a:lnTo>
                  <a:lnTo>
                    <a:pt x="14" y="21"/>
                  </a:lnTo>
                  <a:lnTo>
                    <a:pt x="16" y="30"/>
                  </a:lnTo>
                  <a:lnTo>
                    <a:pt x="21" y="36"/>
                  </a:lnTo>
                  <a:lnTo>
                    <a:pt x="27" y="41"/>
                  </a:lnTo>
                  <a:lnTo>
                    <a:pt x="35" y="42"/>
                  </a:lnTo>
                  <a:lnTo>
                    <a:pt x="43" y="40"/>
                  </a:lnTo>
                  <a:lnTo>
                    <a:pt x="50" y="36"/>
                  </a:lnTo>
                  <a:lnTo>
                    <a:pt x="54" y="29"/>
                  </a:lnTo>
                  <a:lnTo>
                    <a:pt x="56" y="21"/>
                  </a:lnTo>
                  <a:close/>
                  <a:moveTo>
                    <a:pt x="1" y="89"/>
                  </a:moveTo>
                  <a:lnTo>
                    <a:pt x="1" y="102"/>
                  </a:lnTo>
                  <a:lnTo>
                    <a:pt x="14" y="103"/>
                  </a:lnTo>
                  <a:lnTo>
                    <a:pt x="22" y="106"/>
                  </a:lnTo>
                  <a:lnTo>
                    <a:pt x="26" y="112"/>
                  </a:lnTo>
                  <a:lnTo>
                    <a:pt x="27" y="122"/>
                  </a:lnTo>
                  <a:lnTo>
                    <a:pt x="27" y="217"/>
                  </a:lnTo>
                  <a:lnTo>
                    <a:pt x="26" y="226"/>
                  </a:lnTo>
                  <a:lnTo>
                    <a:pt x="22" y="231"/>
                  </a:lnTo>
                  <a:lnTo>
                    <a:pt x="14" y="233"/>
                  </a:lnTo>
                  <a:lnTo>
                    <a:pt x="0" y="233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15" y="245"/>
                  </a:lnTo>
                  <a:lnTo>
                    <a:pt x="28" y="245"/>
                  </a:lnTo>
                  <a:lnTo>
                    <a:pt x="40" y="245"/>
                  </a:lnTo>
                  <a:lnTo>
                    <a:pt x="79" y="246"/>
                  </a:lnTo>
                  <a:lnTo>
                    <a:pt x="79" y="233"/>
                  </a:lnTo>
                  <a:lnTo>
                    <a:pt x="66" y="233"/>
                  </a:lnTo>
                  <a:lnTo>
                    <a:pt x="59" y="231"/>
                  </a:lnTo>
                  <a:lnTo>
                    <a:pt x="55" y="226"/>
                  </a:lnTo>
                  <a:lnTo>
                    <a:pt x="54" y="218"/>
                  </a:lnTo>
                  <a:lnTo>
                    <a:pt x="54" y="85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40"/>
            <p:cNvSpPr>
              <a:spLocks noChangeAspect="1"/>
            </p:cNvSpPr>
            <p:nvPr/>
          </p:nvSpPr>
          <p:spPr bwMode="auto">
            <a:xfrm>
              <a:off x="909" y="394"/>
              <a:ext cx="131" cy="167"/>
            </a:xfrm>
            <a:custGeom>
              <a:avLst/>
              <a:gdLst/>
              <a:ahLst/>
              <a:cxnLst>
                <a:cxn ang="0">
                  <a:pos x="121" y="3"/>
                </a:cxn>
                <a:cxn ang="0">
                  <a:pos x="114" y="1"/>
                </a:cxn>
                <a:cxn ang="0">
                  <a:pos x="106" y="7"/>
                </a:cxn>
                <a:cxn ang="0">
                  <a:pos x="84" y="2"/>
                </a:cxn>
                <a:cxn ang="0">
                  <a:pos x="47" y="1"/>
                </a:cxn>
                <a:cxn ang="0">
                  <a:pos x="21" y="10"/>
                </a:cxn>
                <a:cxn ang="0">
                  <a:pos x="7" y="23"/>
                </a:cxn>
                <a:cxn ang="0">
                  <a:pos x="1" y="39"/>
                </a:cxn>
                <a:cxn ang="0">
                  <a:pos x="4" y="62"/>
                </a:cxn>
                <a:cxn ang="0">
                  <a:pos x="24" y="82"/>
                </a:cxn>
                <a:cxn ang="0">
                  <a:pos x="48" y="90"/>
                </a:cxn>
                <a:cxn ang="0">
                  <a:pos x="79" y="96"/>
                </a:cxn>
                <a:cxn ang="0">
                  <a:pos x="107" y="110"/>
                </a:cxn>
                <a:cxn ang="0">
                  <a:pos x="109" y="136"/>
                </a:cxn>
                <a:cxn ang="0">
                  <a:pos x="89" y="154"/>
                </a:cxn>
                <a:cxn ang="0">
                  <a:pos x="45" y="153"/>
                </a:cxn>
                <a:cxn ang="0">
                  <a:pos x="19" y="127"/>
                </a:cxn>
                <a:cxn ang="0">
                  <a:pos x="11" y="104"/>
                </a:cxn>
                <a:cxn ang="0">
                  <a:pos x="1" y="105"/>
                </a:cxn>
                <a:cxn ang="0">
                  <a:pos x="0" y="157"/>
                </a:cxn>
                <a:cxn ang="0">
                  <a:pos x="5" y="167"/>
                </a:cxn>
                <a:cxn ang="0">
                  <a:pos x="22" y="151"/>
                </a:cxn>
                <a:cxn ang="0">
                  <a:pos x="47" y="165"/>
                </a:cxn>
                <a:cxn ang="0">
                  <a:pos x="67" y="167"/>
                </a:cxn>
                <a:cxn ang="0">
                  <a:pos x="97" y="162"/>
                </a:cxn>
                <a:cxn ang="0">
                  <a:pos x="117" y="151"/>
                </a:cxn>
                <a:cxn ang="0">
                  <a:pos x="128" y="134"/>
                </a:cxn>
                <a:cxn ang="0">
                  <a:pos x="131" y="115"/>
                </a:cxn>
                <a:cxn ang="0">
                  <a:pos x="116" y="82"/>
                </a:cxn>
                <a:cxn ang="0">
                  <a:pos x="94" y="69"/>
                </a:cxn>
                <a:cxn ang="0">
                  <a:pos x="73" y="64"/>
                </a:cxn>
                <a:cxn ang="0">
                  <a:pos x="36" y="55"/>
                </a:cxn>
                <a:cxn ang="0">
                  <a:pos x="20" y="35"/>
                </a:cxn>
                <a:cxn ang="0">
                  <a:pos x="29" y="18"/>
                </a:cxn>
                <a:cxn ang="0">
                  <a:pos x="64" y="9"/>
                </a:cxn>
                <a:cxn ang="0">
                  <a:pos x="89" y="14"/>
                </a:cxn>
                <a:cxn ang="0">
                  <a:pos x="102" y="25"/>
                </a:cxn>
                <a:cxn ang="0">
                  <a:pos x="108" y="38"/>
                </a:cxn>
                <a:cxn ang="0">
                  <a:pos x="109" y="49"/>
                </a:cxn>
                <a:cxn ang="0">
                  <a:pos x="115" y="53"/>
                </a:cxn>
                <a:cxn ang="0">
                  <a:pos x="121" y="44"/>
                </a:cxn>
              </a:cxnLst>
              <a:rect l="0" t="0" r="r" b="b"/>
              <a:pathLst>
                <a:path w="131" h="167">
                  <a:moveTo>
                    <a:pt x="121" y="10"/>
                  </a:moveTo>
                  <a:lnTo>
                    <a:pt x="121" y="3"/>
                  </a:lnTo>
                  <a:lnTo>
                    <a:pt x="116" y="0"/>
                  </a:lnTo>
                  <a:lnTo>
                    <a:pt x="114" y="1"/>
                  </a:lnTo>
                  <a:lnTo>
                    <a:pt x="109" y="5"/>
                  </a:lnTo>
                  <a:lnTo>
                    <a:pt x="106" y="7"/>
                  </a:lnTo>
                  <a:lnTo>
                    <a:pt x="102" y="10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7" y="1"/>
                  </a:lnTo>
                  <a:lnTo>
                    <a:pt x="32" y="5"/>
                  </a:lnTo>
                  <a:lnTo>
                    <a:pt x="21" y="10"/>
                  </a:lnTo>
                  <a:lnTo>
                    <a:pt x="13" y="16"/>
                  </a:lnTo>
                  <a:lnTo>
                    <a:pt x="7" y="23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0" y="46"/>
                  </a:lnTo>
                  <a:lnTo>
                    <a:pt x="4" y="62"/>
                  </a:lnTo>
                  <a:lnTo>
                    <a:pt x="14" y="74"/>
                  </a:lnTo>
                  <a:lnTo>
                    <a:pt x="24" y="82"/>
                  </a:lnTo>
                  <a:lnTo>
                    <a:pt x="36" y="86"/>
                  </a:lnTo>
                  <a:lnTo>
                    <a:pt x="48" y="90"/>
                  </a:lnTo>
                  <a:lnTo>
                    <a:pt x="64" y="93"/>
                  </a:lnTo>
                  <a:lnTo>
                    <a:pt x="79" y="96"/>
                  </a:lnTo>
                  <a:lnTo>
                    <a:pt x="95" y="101"/>
                  </a:lnTo>
                  <a:lnTo>
                    <a:pt x="107" y="110"/>
                  </a:lnTo>
                  <a:lnTo>
                    <a:pt x="111" y="125"/>
                  </a:lnTo>
                  <a:lnTo>
                    <a:pt x="109" y="136"/>
                  </a:lnTo>
                  <a:lnTo>
                    <a:pt x="102" y="146"/>
                  </a:lnTo>
                  <a:lnTo>
                    <a:pt x="89" y="154"/>
                  </a:lnTo>
                  <a:lnTo>
                    <a:pt x="67" y="157"/>
                  </a:lnTo>
                  <a:lnTo>
                    <a:pt x="45" y="153"/>
                  </a:lnTo>
                  <a:lnTo>
                    <a:pt x="29" y="142"/>
                  </a:lnTo>
                  <a:lnTo>
                    <a:pt x="19" y="127"/>
                  </a:lnTo>
                  <a:lnTo>
                    <a:pt x="13" y="109"/>
                  </a:lnTo>
                  <a:lnTo>
                    <a:pt x="11" y="104"/>
                  </a:lnTo>
                  <a:lnTo>
                    <a:pt x="6" y="102"/>
                  </a:lnTo>
                  <a:lnTo>
                    <a:pt x="1" y="105"/>
                  </a:lnTo>
                  <a:lnTo>
                    <a:pt x="0" y="112"/>
                  </a:lnTo>
                  <a:lnTo>
                    <a:pt x="0" y="157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12" y="162"/>
                  </a:lnTo>
                  <a:lnTo>
                    <a:pt x="22" y="151"/>
                  </a:lnTo>
                  <a:lnTo>
                    <a:pt x="35" y="160"/>
                  </a:lnTo>
                  <a:lnTo>
                    <a:pt x="47" y="165"/>
                  </a:lnTo>
                  <a:lnTo>
                    <a:pt x="58" y="166"/>
                  </a:lnTo>
                  <a:lnTo>
                    <a:pt x="67" y="167"/>
                  </a:lnTo>
                  <a:lnTo>
                    <a:pt x="83" y="166"/>
                  </a:lnTo>
                  <a:lnTo>
                    <a:pt x="97" y="162"/>
                  </a:lnTo>
                  <a:lnTo>
                    <a:pt x="108" y="157"/>
                  </a:lnTo>
                  <a:lnTo>
                    <a:pt x="117" y="151"/>
                  </a:lnTo>
                  <a:lnTo>
                    <a:pt x="124" y="143"/>
                  </a:lnTo>
                  <a:lnTo>
                    <a:pt x="128" y="134"/>
                  </a:lnTo>
                  <a:lnTo>
                    <a:pt x="130" y="125"/>
                  </a:lnTo>
                  <a:lnTo>
                    <a:pt x="131" y="115"/>
                  </a:lnTo>
                  <a:lnTo>
                    <a:pt x="127" y="96"/>
                  </a:lnTo>
                  <a:lnTo>
                    <a:pt x="116" y="82"/>
                  </a:lnTo>
                  <a:lnTo>
                    <a:pt x="105" y="74"/>
                  </a:lnTo>
                  <a:lnTo>
                    <a:pt x="94" y="69"/>
                  </a:lnTo>
                  <a:lnTo>
                    <a:pt x="83" y="66"/>
                  </a:lnTo>
                  <a:lnTo>
                    <a:pt x="73" y="64"/>
                  </a:lnTo>
                  <a:lnTo>
                    <a:pt x="52" y="60"/>
                  </a:lnTo>
                  <a:lnTo>
                    <a:pt x="36" y="55"/>
                  </a:lnTo>
                  <a:lnTo>
                    <a:pt x="24" y="47"/>
                  </a:lnTo>
                  <a:lnTo>
                    <a:pt x="20" y="35"/>
                  </a:lnTo>
                  <a:lnTo>
                    <a:pt x="22" y="26"/>
                  </a:lnTo>
                  <a:lnTo>
                    <a:pt x="29" y="18"/>
                  </a:lnTo>
                  <a:lnTo>
                    <a:pt x="43" y="11"/>
                  </a:lnTo>
                  <a:lnTo>
                    <a:pt x="64" y="9"/>
                  </a:lnTo>
                  <a:lnTo>
                    <a:pt x="78" y="10"/>
                  </a:lnTo>
                  <a:lnTo>
                    <a:pt x="89" y="14"/>
                  </a:lnTo>
                  <a:lnTo>
                    <a:pt x="97" y="19"/>
                  </a:lnTo>
                  <a:lnTo>
                    <a:pt x="102" y="25"/>
                  </a:lnTo>
                  <a:lnTo>
                    <a:pt x="105" y="32"/>
                  </a:lnTo>
                  <a:lnTo>
                    <a:pt x="108" y="38"/>
                  </a:lnTo>
                  <a:lnTo>
                    <a:pt x="108" y="44"/>
                  </a:lnTo>
                  <a:lnTo>
                    <a:pt x="109" y="49"/>
                  </a:lnTo>
                  <a:lnTo>
                    <a:pt x="112" y="53"/>
                  </a:lnTo>
                  <a:lnTo>
                    <a:pt x="115" y="53"/>
                  </a:lnTo>
                  <a:lnTo>
                    <a:pt x="121" y="51"/>
                  </a:lnTo>
                  <a:lnTo>
                    <a:pt x="121" y="44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41"/>
            <p:cNvSpPr>
              <a:spLocks noChangeAspect="1"/>
            </p:cNvSpPr>
            <p:nvPr/>
          </p:nvSpPr>
          <p:spPr bwMode="auto">
            <a:xfrm>
              <a:off x="1073" y="394"/>
              <a:ext cx="132" cy="167"/>
            </a:xfrm>
            <a:custGeom>
              <a:avLst/>
              <a:gdLst/>
              <a:ahLst/>
              <a:cxnLst>
                <a:cxn ang="0">
                  <a:pos x="121" y="3"/>
                </a:cxn>
                <a:cxn ang="0">
                  <a:pos x="114" y="1"/>
                </a:cxn>
                <a:cxn ang="0">
                  <a:pos x="106" y="7"/>
                </a:cxn>
                <a:cxn ang="0">
                  <a:pos x="84" y="2"/>
                </a:cxn>
                <a:cxn ang="0">
                  <a:pos x="47" y="1"/>
                </a:cxn>
                <a:cxn ang="0">
                  <a:pos x="21" y="10"/>
                </a:cxn>
                <a:cxn ang="0">
                  <a:pos x="7" y="23"/>
                </a:cxn>
                <a:cxn ang="0">
                  <a:pos x="1" y="39"/>
                </a:cxn>
                <a:cxn ang="0">
                  <a:pos x="4" y="62"/>
                </a:cxn>
                <a:cxn ang="0">
                  <a:pos x="24" y="82"/>
                </a:cxn>
                <a:cxn ang="0">
                  <a:pos x="49" y="90"/>
                </a:cxn>
                <a:cxn ang="0">
                  <a:pos x="79" y="96"/>
                </a:cxn>
                <a:cxn ang="0">
                  <a:pos x="107" y="110"/>
                </a:cxn>
                <a:cxn ang="0">
                  <a:pos x="109" y="136"/>
                </a:cxn>
                <a:cxn ang="0">
                  <a:pos x="89" y="154"/>
                </a:cxn>
                <a:cxn ang="0">
                  <a:pos x="45" y="153"/>
                </a:cxn>
                <a:cxn ang="0">
                  <a:pos x="19" y="127"/>
                </a:cxn>
                <a:cxn ang="0">
                  <a:pos x="11" y="104"/>
                </a:cxn>
                <a:cxn ang="0">
                  <a:pos x="1" y="105"/>
                </a:cxn>
                <a:cxn ang="0">
                  <a:pos x="0" y="157"/>
                </a:cxn>
                <a:cxn ang="0">
                  <a:pos x="5" y="167"/>
                </a:cxn>
                <a:cxn ang="0">
                  <a:pos x="23" y="151"/>
                </a:cxn>
                <a:cxn ang="0">
                  <a:pos x="48" y="165"/>
                </a:cxn>
                <a:cxn ang="0">
                  <a:pos x="67" y="167"/>
                </a:cxn>
                <a:cxn ang="0">
                  <a:pos x="97" y="162"/>
                </a:cxn>
                <a:cxn ang="0">
                  <a:pos x="117" y="151"/>
                </a:cxn>
                <a:cxn ang="0">
                  <a:pos x="128" y="134"/>
                </a:cxn>
                <a:cxn ang="0">
                  <a:pos x="132" y="115"/>
                </a:cxn>
                <a:cxn ang="0">
                  <a:pos x="116" y="82"/>
                </a:cxn>
                <a:cxn ang="0">
                  <a:pos x="94" y="69"/>
                </a:cxn>
                <a:cxn ang="0">
                  <a:pos x="73" y="64"/>
                </a:cxn>
                <a:cxn ang="0">
                  <a:pos x="36" y="55"/>
                </a:cxn>
                <a:cxn ang="0">
                  <a:pos x="20" y="35"/>
                </a:cxn>
                <a:cxn ang="0">
                  <a:pos x="29" y="18"/>
                </a:cxn>
                <a:cxn ang="0">
                  <a:pos x="64" y="9"/>
                </a:cxn>
                <a:cxn ang="0">
                  <a:pos x="89" y="14"/>
                </a:cxn>
                <a:cxn ang="0">
                  <a:pos x="102" y="25"/>
                </a:cxn>
                <a:cxn ang="0">
                  <a:pos x="108" y="38"/>
                </a:cxn>
                <a:cxn ang="0">
                  <a:pos x="109" y="49"/>
                </a:cxn>
                <a:cxn ang="0">
                  <a:pos x="115" y="53"/>
                </a:cxn>
                <a:cxn ang="0">
                  <a:pos x="121" y="44"/>
                </a:cxn>
              </a:cxnLst>
              <a:rect l="0" t="0" r="r" b="b"/>
              <a:pathLst>
                <a:path w="132" h="167">
                  <a:moveTo>
                    <a:pt x="121" y="10"/>
                  </a:moveTo>
                  <a:lnTo>
                    <a:pt x="121" y="3"/>
                  </a:lnTo>
                  <a:lnTo>
                    <a:pt x="116" y="0"/>
                  </a:lnTo>
                  <a:lnTo>
                    <a:pt x="114" y="1"/>
                  </a:lnTo>
                  <a:lnTo>
                    <a:pt x="109" y="5"/>
                  </a:lnTo>
                  <a:lnTo>
                    <a:pt x="106" y="7"/>
                  </a:lnTo>
                  <a:lnTo>
                    <a:pt x="103" y="10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7" y="1"/>
                  </a:lnTo>
                  <a:lnTo>
                    <a:pt x="33" y="5"/>
                  </a:lnTo>
                  <a:lnTo>
                    <a:pt x="21" y="10"/>
                  </a:lnTo>
                  <a:lnTo>
                    <a:pt x="13" y="16"/>
                  </a:lnTo>
                  <a:lnTo>
                    <a:pt x="7" y="23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0" y="46"/>
                  </a:lnTo>
                  <a:lnTo>
                    <a:pt x="4" y="62"/>
                  </a:lnTo>
                  <a:lnTo>
                    <a:pt x="14" y="74"/>
                  </a:lnTo>
                  <a:lnTo>
                    <a:pt x="24" y="82"/>
                  </a:lnTo>
                  <a:lnTo>
                    <a:pt x="36" y="86"/>
                  </a:lnTo>
                  <a:lnTo>
                    <a:pt x="49" y="90"/>
                  </a:lnTo>
                  <a:lnTo>
                    <a:pt x="64" y="93"/>
                  </a:lnTo>
                  <a:lnTo>
                    <a:pt x="79" y="96"/>
                  </a:lnTo>
                  <a:lnTo>
                    <a:pt x="95" y="101"/>
                  </a:lnTo>
                  <a:lnTo>
                    <a:pt x="107" y="110"/>
                  </a:lnTo>
                  <a:lnTo>
                    <a:pt x="111" y="125"/>
                  </a:lnTo>
                  <a:lnTo>
                    <a:pt x="109" y="136"/>
                  </a:lnTo>
                  <a:lnTo>
                    <a:pt x="102" y="146"/>
                  </a:lnTo>
                  <a:lnTo>
                    <a:pt x="89" y="154"/>
                  </a:lnTo>
                  <a:lnTo>
                    <a:pt x="67" y="157"/>
                  </a:lnTo>
                  <a:lnTo>
                    <a:pt x="45" y="153"/>
                  </a:lnTo>
                  <a:lnTo>
                    <a:pt x="29" y="142"/>
                  </a:lnTo>
                  <a:lnTo>
                    <a:pt x="19" y="127"/>
                  </a:lnTo>
                  <a:lnTo>
                    <a:pt x="13" y="109"/>
                  </a:lnTo>
                  <a:lnTo>
                    <a:pt x="11" y="104"/>
                  </a:lnTo>
                  <a:lnTo>
                    <a:pt x="6" y="102"/>
                  </a:lnTo>
                  <a:lnTo>
                    <a:pt x="1" y="105"/>
                  </a:lnTo>
                  <a:lnTo>
                    <a:pt x="0" y="112"/>
                  </a:lnTo>
                  <a:lnTo>
                    <a:pt x="0" y="157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13" y="162"/>
                  </a:lnTo>
                  <a:lnTo>
                    <a:pt x="23" y="151"/>
                  </a:lnTo>
                  <a:lnTo>
                    <a:pt x="35" y="160"/>
                  </a:lnTo>
                  <a:lnTo>
                    <a:pt x="48" y="165"/>
                  </a:lnTo>
                  <a:lnTo>
                    <a:pt x="59" y="166"/>
                  </a:lnTo>
                  <a:lnTo>
                    <a:pt x="67" y="167"/>
                  </a:lnTo>
                  <a:lnTo>
                    <a:pt x="83" y="166"/>
                  </a:lnTo>
                  <a:lnTo>
                    <a:pt x="97" y="162"/>
                  </a:lnTo>
                  <a:lnTo>
                    <a:pt x="108" y="157"/>
                  </a:lnTo>
                  <a:lnTo>
                    <a:pt x="117" y="151"/>
                  </a:lnTo>
                  <a:lnTo>
                    <a:pt x="124" y="143"/>
                  </a:lnTo>
                  <a:lnTo>
                    <a:pt x="128" y="134"/>
                  </a:lnTo>
                  <a:lnTo>
                    <a:pt x="131" y="125"/>
                  </a:lnTo>
                  <a:lnTo>
                    <a:pt x="132" y="115"/>
                  </a:lnTo>
                  <a:lnTo>
                    <a:pt x="127" y="96"/>
                  </a:lnTo>
                  <a:lnTo>
                    <a:pt x="116" y="82"/>
                  </a:lnTo>
                  <a:lnTo>
                    <a:pt x="105" y="74"/>
                  </a:lnTo>
                  <a:lnTo>
                    <a:pt x="94" y="69"/>
                  </a:lnTo>
                  <a:lnTo>
                    <a:pt x="83" y="66"/>
                  </a:lnTo>
                  <a:lnTo>
                    <a:pt x="73" y="64"/>
                  </a:lnTo>
                  <a:lnTo>
                    <a:pt x="52" y="60"/>
                  </a:lnTo>
                  <a:lnTo>
                    <a:pt x="36" y="55"/>
                  </a:lnTo>
                  <a:lnTo>
                    <a:pt x="24" y="47"/>
                  </a:lnTo>
                  <a:lnTo>
                    <a:pt x="20" y="35"/>
                  </a:lnTo>
                  <a:lnTo>
                    <a:pt x="22" y="26"/>
                  </a:lnTo>
                  <a:lnTo>
                    <a:pt x="29" y="18"/>
                  </a:lnTo>
                  <a:lnTo>
                    <a:pt x="43" y="11"/>
                  </a:lnTo>
                  <a:lnTo>
                    <a:pt x="64" y="9"/>
                  </a:lnTo>
                  <a:lnTo>
                    <a:pt x="79" y="10"/>
                  </a:lnTo>
                  <a:lnTo>
                    <a:pt x="89" y="14"/>
                  </a:lnTo>
                  <a:lnTo>
                    <a:pt x="97" y="19"/>
                  </a:lnTo>
                  <a:lnTo>
                    <a:pt x="102" y="25"/>
                  </a:lnTo>
                  <a:lnTo>
                    <a:pt x="106" y="32"/>
                  </a:lnTo>
                  <a:lnTo>
                    <a:pt x="108" y="38"/>
                  </a:lnTo>
                  <a:lnTo>
                    <a:pt x="109" y="44"/>
                  </a:lnTo>
                  <a:lnTo>
                    <a:pt x="109" y="49"/>
                  </a:lnTo>
                  <a:lnTo>
                    <a:pt x="112" y="53"/>
                  </a:lnTo>
                  <a:lnTo>
                    <a:pt x="115" y="53"/>
                  </a:lnTo>
                  <a:lnTo>
                    <a:pt x="121" y="51"/>
                  </a:lnTo>
                  <a:lnTo>
                    <a:pt x="121" y="44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2"/>
            <p:cNvSpPr>
              <a:spLocks noChangeAspect="1"/>
            </p:cNvSpPr>
            <p:nvPr/>
          </p:nvSpPr>
          <p:spPr bwMode="auto">
            <a:xfrm>
              <a:off x="1310" y="308"/>
              <a:ext cx="113" cy="249"/>
            </a:xfrm>
            <a:custGeom>
              <a:avLst/>
              <a:gdLst/>
              <a:ahLst/>
              <a:cxnLst>
                <a:cxn ang="0">
                  <a:pos x="74" y="30"/>
                </a:cxn>
                <a:cxn ang="0">
                  <a:pos x="75" y="22"/>
                </a:cxn>
                <a:cxn ang="0">
                  <a:pos x="78" y="17"/>
                </a:cxn>
                <a:cxn ang="0">
                  <a:pos x="86" y="14"/>
                </a:cxn>
                <a:cxn ang="0">
                  <a:pos x="104" y="13"/>
                </a:cxn>
                <a:cxn ang="0">
                  <a:pos x="113" y="13"/>
                </a:cxn>
                <a:cxn ang="0">
                  <a:pos x="113" y="0"/>
                </a:cxn>
                <a:cxn ang="0">
                  <a:pos x="105" y="0"/>
                </a:cxn>
                <a:cxn ang="0">
                  <a:pos x="89" y="0"/>
                </a:cxn>
                <a:cxn ang="0">
                  <a:pos x="71" y="1"/>
                </a:cxn>
                <a:cxn ang="0">
                  <a:pos x="57" y="1"/>
                </a:cxn>
                <a:cxn ang="0">
                  <a:pos x="42" y="1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0" y="13"/>
                </a:cxn>
                <a:cxn ang="0">
                  <a:pos x="27" y="14"/>
                </a:cxn>
                <a:cxn ang="0">
                  <a:pos x="36" y="17"/>
                </a:cxn>
                <a:cxn ang="0">
                  <a:pos x="39" y="22"/>
                </a:cxn>
                <a:cxn ang="0">
                  <a:pos x="40" y="30"/>
                </a:cxn>
                <a:cxn ang="0">
                  <a:pos x="40" y="219"/>
                </a:cxn>
                <a:cxn ang="0">
                  <a:pos x="39" y="227"/>
                </a:cxn>
                <a:cxn ang="0">
                  <a:pos x="36" y="232"/>
                </a:cxn>
                <a:cxn ang="0">
                  <a:pos x="27" y="235"/>
                </a:cxn>
                <a:cxn ang="0">
                  <a:pos x="10" y="236"/>
                </a:cxn>
                <a:cxn ang="0">
                  <a:pos x="0" y="236"/>
                </a:cxn>
                <a:cxn ang="0">
                  <a:pos x="0" y="249"/>
                </a:cxn>
                <a:cxn ang="0">
                  <a:pos x="8" y="249"/>
                </a:cxn>
                <a:cxn ang="0">
                  <a:pos x="24" y="248"/>
                </a:cxn>
                <a:cxn ang="0">
                  <a:pos x="42" y="248"/>
                </a:cxn>
                <a:cxn ang="0">
                  <a:pos x="57" y="248"/>
                </a:cxn>
                <a:cxn ang="0">
                  <a:pos x="71" y="248"/>
                </a:cxn>
                <a:cxn ang="0">
                  <a:pos x="90" y="248"/>
                </a:cxn>
                <a:cxn ang="0">
                  <a:pos x="106" y="249"/>
                </a:cxn>
                <a:cxn ang="0">
                  <a:pos x="113" y="249"/>
                </a:cxn>
                <a:cxn ang="0">
                  <a:pos x="113" y="236"/>
                </a:cxn>
                <a:cxn ang="0">
                  <a:pos x="104" y="236"/>
                </a:cxn>
                <a:cxn ang="0">
                  <a:pos x="86" y="235"/>
                </a:cxn>
                <a:cxn ang="0">
                  <a:pos x="78" y="232"/>
                </a:cxn>
                <a:cxn ang="0">
                  <a:pos x="75" y="227"/>
                </a:cxn>
                <a:cxn ang="0">
                  <a:pos x="74" y="219"/>
                </a:cxn>
                <a:cxn ang="0">
                  <a:pos x="74" y="30"/>
                </a:cxn>
              </a:cxnLst>
              <a:rect l="0" t="0" r="r" b="b"/>
              <a:pathLst>
                <a:path w="113" h="249">
                  <a:moveTo>
                    <a:pt x="74" y="30"/>
                  </a:moveTo>
                  <a:lnTo>
                    <a:pt x="75" y="22"/>
                  </a:lnTo>
                  <a:lnTo>
                    <a:pt x="78" y="17"/>
                  </a:lnTo>
                  <a:lnTo>
                    <a:pt x="86" y="14"/>
                  </a:lnTo>
                  <a:lnTo>
                    <a:pt x="104" y="13"/>
                  </a:lnTo>
                  <a:lnTo>
                    <a:pt x="113" y="13"/>
                  </a:lnTo>
                  <a:lnTo>
                    <a:pt x="113" y="0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1"/>
                  </a:lnTo>
                  <a:lnTo>
                    <a:pt x="57" y="1"/>
                  </a:lnTo>
                  <a:lnTo>
                    <a:pt x="42" y="1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27" y="14"/>
                  </a:lnTo>
                  <a:lnTo>
                    <a:pt x="36" y="17"/>
                  </a:lnTo>
                  <a:lnTo>
                    <a:pt x="39" y="22"/>
                  </a:lnTo>
                  <a:lnTo>
                    <a:pt x="40" y="30"/>
                  </a:lnTo>
                  <a:lnTo>
                    <a:pt x="40" y="219"/>
                  </a:lnTo>
                  <a:lnTo>
                    <a:pt x="39" y="227"/>
                  </a:lnTo>
                  <a:lnTo>
                    <a:pt x="36" y="232"/>
                  </a:lnTo>
                  <a:lnTo>
                    <a:pt x="27" y="235"/>
                  </a:lnTo>
                  <a:lnTo>
                    <a:pt x="10" y="236"/>
                  </a:lnTo>
                  <a:lnTo>
                    <a:pt x="0" y="236"/>
                  </a:lnTo>
                  <a:lnTo>
                    <a:pt x="0" y="249"/>
                  </a:lnTo>
                  <a:lnTo>
                    <a:pt x="8" y="249"/>
                  </a:lnTo>
                  <a:lnTo>
                    <a:pt x="24" y="248"/>
                  </a:lnTo>
                  <a:lnTo>
                    <a:pt x="42" y="248"/>
                  </a:lnTo>
                  <a:lnTo>
                    <a:pt x="57" y="248"/>
                  </a:lnTo>
                  <a:lnTo>
                    <a:pt x="71" y="248"/>
                  </a:lnTo>
                  <a:lnTo>
                    <a:pt x="90" y="248"/>
                  </a:lnTo>
                  <a:lnTo>
                    <a:pt x="106" y="249"/>
                  </a:lnTo>
                  <a:lnTo>
                    <a:pt x="113" y="249"/>
                  </a:lnTo>
                  <a:lnTo>
                    <a:pt x="113" y="236"/>
                  </a:lnTo>
                  <a:lnTo>
                    <a:pt x="104" y="236"/>
                  </a:lnTo>
                  <a:lnTo>
                    <a:pt x="86" y="235"/>
                  </a:lnTo>
                  <a:lnTo>
                    <a:pt x="78" y="232"/>
                  </a:lnTo>
                  <a:lnTo>
                    <a:pt x="75" y="227"/>
                  </a:lnTo>
                  <a:lnTo>
                    <a:pt x="74" y="219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3"/>
            <p:cNvSpPr>
              <a:spLocks noChangeAspect="1" noEditPoints="1"/>
            </p:cNvSpPr>
            <p:nvPr/>
          </p:nvSpPr>
          <p:spPr bwMode="auto">
            <a:xfrm>
              <a:off x="1640" y="227"/>
              <a:ext cx="346" cy="223"/>
            </a:xfrm>
            <a:custGeom>
              <a:avLst/>
              <a:gdLst/>
              <a:ahLst/>
              <a:cxnLst>
                <a:cxn ang="0">
                  <a:pos x="344" y="4"/>
                </a:cxn>
                <a:cxn ang="0">
                  <a:pos x="337" y="1"/>
                </a:cxn>
                <a:cxn ang="0">
                  <a:pos x="333" y="7"/>
                </a:cxn>
                <a:cxn ang="0">
                  <a:pos x="329" y="28"/>
                </a:cxn>
                <a:cxn ang="0">
                  <a:pos x="317" y="49"/>
                </a:cxn>
                <a:cxn ang="0">
                  <a:pos x="297" y="63"/>
                </a:cxn>
                <a:cxn ang="0">
                  <a:pos x="272" y="71"/>
                </a:cxn>
                <a:cxn ang="0">
                  <a:pos x="217" y="62"/>
                </a:cxn>
                <a:cxn ang="0">
                  <a:pos x="134" y="12"/>
                </a:cxn>
                <a:cxn ang="0">
                  <a:pos x="53" y="7"/>
                </a:cxn>
                <a:cxn ang="0">
                  <a:pos x="7" y="52"/>
                </a:cxn>
                <a:cxn ang="0">
                  <a:pos x="3" y="97"/>
                </a:cxn>
                <a:cxn ang="0">
                  <a:pos x="13" y="95"/>
                </a:cxn>
                <a:cxn ang="0">
                  <a:pos x="18" y="73"/>
                </a:cxn>
                <a:cxn ang="0">
                  <a:pos x="32" y="51"/>
                </a:cxn>
                <a:cxn ang="0">
                  <a:pos x="53" y="37"/>
                </a:cxn>
                <a:cxn ang="0">
                  <a:pos x="76" y="30"/>
                </a:cxn>
                <a:cxn ang="0">
                  <a:pos x="130" y="40"/>
                </a:cxn>
                <a:cxn ang="0">
                  <a:pos x="213" y="89"/>
                </a:cxn>
                <a:cxn ang="0">
                  <a:pos x="293" y="95"/>
                </a:cxn>
                <a:cxn ang="0">
                  <a:pos x="339" y="50"/>
                </a:cxn>
                <a:cxn ang="0">
                  <a:pos x="346" y="138"/>
                </a:cxn>
                <a:cxn ang="0">
                  <a:pos x="343" y="125"/>
                </a:cxn>
                <a:cxn ang="0">
                  <a:pos x="339" y="122"/>
                </a:cxn>
                <a:cxn ang="0">
                  <a:pos x="332" y="136"/>
                </a:cxn>
                <a:cxn ang="0">
                  <a:pos x="324" y="160"/>
                </a:cxn>
                <a:cxn ang="0">
                  <a:pos x="308" y="178"/>
                </a:cxn>
                <a:cxn ang="0">
                  <a:pos x="285" y="190"/>
                </a:cxn>
                <a:cxn ang="0">
                  <a:pos x="259" y="193"/>
                </a:cxn>
                <a:cxn ang="0">
                  <a:pos x="177" y="159"/>
                </a:cxn>
                <a:cxn ang="0">
                  <a:pos x="87" y="122"/>
                </a:cxn>
                <a:cxn ang="0">
                  <a:pos x="26" y="146"/>
                </a:cxn>
                <a:cxn ang="0">
                  <a:pos x="0" y="207"/>
                </a:cxn>
                <a:cxn ang="0">
                  <a:pos x="8" y="222"/>
                </a:cxn>
                <a:cxn ang="0">
                  <a:pos x="15" y="210"/>
                </a:cxn>
                <a:cxn ang="0">
                  <a:pos x="23" y="182"/>
                </a:cxn>
                <a:cxn ang="0">
                  <a:pos x="42" y="164"/>
                </a:cxn>
                <a:cxn ang="0">
                  <a:pos x="65" y="154"/>
                </a:cxn>
                <a:cxn ang="0">
                  <a:pos x="87" y="151"/>
                </a:cxn>
                <a:cxn ang="0">
                  <a:pos x="170" y="185"/>
                </a:cxn>
                <a:cxn ang="0">
                  <a:pos x="259" y="223"/>
                </a:cxn>
                <a:cxn ang="0">
                  <a:pos x="321" y="198"/>
                </a:cxn>
                <a:cxn ang="0">
                  <a:pos x="346" y="138"/>
                </a:cxn>
              </a:cxnLst>
              <a:rect l="0" t="0" r="r" b="b"/>
              <a:pathLst>
                <a:path w="346" h="223">
                  <a:moveTo>
                    <a:pt x="346" y="16"/>
                  </a:moveTo>
                  <a:lnTo>
                    <a:pt x="344" y="4"/>
                  </a:lnTo>
                  <a:lnTo>
                    <a:pt x="339" y="1"/>
                  </a:lnTo>
                  <a:lnTo>
                    <a:pt x="337" y="1"/>
                  </a:lnTo>
                  <a:lnTo>
                    <a:pt x="335" y="3"/>
                  </a:lnTo>
                  <a:lnTo>
                    <a:pt x="333" y="7"/>
                  </a:lnTo>
                  <a:lnTo>
                    <a:pt x="332" y="15"/>
                  </a:lnTo>
                  <a:lnTo>
                    <a:pt x="329" y="28"/>
                  </a:lnTo>
                  <a:lnTo>
                    <a:pt x="324" y="39"/>
                  </a:lnTo>
                  <a:lnTo>
                    <a:pt x="317" y="49"/>
                  </a:lnTo>
                  <a:lnTo>
                    <a:pt x="308" y="57"/>
                  </a:lnTo>
                  <a:lnTo>
                    <a:pt x="297" y="63"/>
                  </a:lnTo>
                  <a:lnTo>
                    <a:pt x="285" y="68"/>
                  </a:lnTo>
                  <a:lnTo>
                    <a:pt x="272" y="71"/>
                  </a:lnTo>
                  <a:lnTo>
                    <a:pt x="259" y="72"/>
                  </a:lnTo>
                  <a:lnTo>
                    <a:pt x="217" y="62"/>
                  </a:lnTo>
                  <a:lnTo>
                    <a:pt x="177" y="38"/>
                  </a:lnTo>
                  <a:lnTo>
                    <a:pt x="134" y="12"/>
                  </a:lnTo>
                  <a:lnTo>
                    <a:pt x="87" y="0"/>
                  </a:lnTo>
                  <a:lnTo>
                    <a:pt x="53" y="7"/>
                  </a:lnTo>
                  <a:lnTo>
                    <a:pt x="26" y="25"/>
                  </a:lnTo>
                  <a:lnTo>
                    <a:pt x="7" y="52"/>
                  </a:lnTo>
                  <a:lnTo>
                    <a:pt x="0" y="85"/>
                  </a:lnTo>
                  <a:lnTo>
                    <a:pt x="3" y="97"/>
                  </a:lnTo>
                  <a:lnTo>
                    <a:pt x="8" y="101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8" y="73"/>
                  </a:lnTo>
                  <a:lnTo>
                    <a:pt x="23" y="61"/>
                  </a:lnTo>
                  <a:lnTo>
                    <a:pt x="32" y="51"/>
                  </a:lnTo>
                  <a:lnTo>
                    <a:pt x="42" y="43"/>
                  </a:lnTo>
                  <a:lnTo>
                    <a:pt x="53" y="37"/>
                  </a:lnTo>
                  <a:lnTo>
                    <a:pt x="65" y="32"/>
                  </a:lnTo>
                  <a:lnTo>
                    <a:pt x="76" y="30"/>
                  </a:lnTo>
                  <a:lnTo>
                    <a:pt x="87" y="29"/>
                  </a:lnTo>
                  <a:lnTo>
                    <a:pt x="130" y="40"/>
                  </a:lnTo>
                  <a:lnTo>
                    <a:pt x="170" y="64"/>
                  </a:lnTo>
                  <a:lnTo>
                    <a:pt x="213" y="89"/>
                  </a:lnTo>
                  <a:lnTo>
                    <a:pt x="259" y="101"/>
                  </a:lnTo>
                  <a:lnTo>
                    <a:pt x="293" y="95"/>
                  </a:lnTo>
                  <a:lnTo>
                    <a:pt x="321" y="77"/>
                  </a:lnTo>
                  <a:lnTo>
                    <a:pt x="339" y="50"/>
                  </a:lnTo>
                  <a:lnTo>
                    <a:pt x="346" y="16"/>
                  </a:lnTo>
                  <a:close/>
                  <a:moveTo>
                    <a:pt x="346" y="138"/>
                  </a:moveTo>
                  <a:lnTo>
                    <a:pt x="345" y="129"/>
                  </a:lnTo>
                  <a:lnTo>
                    <a:pt x="343" y="125"/>
                  </a:lnTo>
                  <a:lnTo>
                    <a:pt x="340" y="122"/>
                  </a:lnTo>
                  <a:lnTo>
                    <a:pt x="339" y="122"/>
                  </a:lnTo>
                  <a:lnTo>
                    <a:pt x="335" y="125"/>
                  </a:lnTo>
                  <a:lnTo>
                    <a:pt x="332" y="136"/>
                  </a:lnTo>
                  <a:lnTo>
                    <a:pt x="329" y="149"/>
                  </a:lnTo>
                  <a:lnTo>
                    <a:pt x="324" y="160"/>
                  </a:lnTo>
                  <a:lnTo>
                    <a:pt x="317" y="170"/>
                  </a:lnTo>
                  <a:lnTo>
                    <a:pt x="308" y="178"/>
                  </a:lnTo>
                  <a:lnTo>
                    <a:pt x="297" y="185"/>
                  </a:lnTo>
                  <a:lnTo>
                    <a:pt x="285" y="190"/>
                  </a:lnTo>
                  <a:lnTo>
                    <a:pt x="272" y="192"/>
                  </a:lnTo>
                  <a:lnTo>
                    <a:pt x="259" y="193"/>
                  </a:lnTo>
                  <a:lnTo>
                    <a:pt x="217" y="183"/>
                  </a:lnTo>
                  <a:lnTo>
                    <a:pt x="177" y="159"/>
                  </a:lnTo>
                  <a:lnTo>
                    <a:pt x="134" y="133"/>
                  </a:lnTo>
                  <a:lnTo>
                    <a:pt x="87" y="122"/>
                  </a:lnTo>
                  <a:lnTo>
                    <a:pt x="53" y="128"/>
                  </a:lnTo>
                  <a:lnTo>
                    <a:pt x="26" y="146"/>
                  </a:lnTo>
                  <a:lnTo>
                    <a:pt x="7" y="173"/>
                  </a:lnTo>
                  <a:lnTo>
                    <a:pt x="0" y="207"/>
                  </a:lnTo>
                  <a:lnTo>
                    <a:pt x="3" y="219"/>
                  </a:lnTo>
                  <a:lnTo>
                    <a:pt x="8" y="222"/>
                  </a:lnTo>
                  <a:lnTo>
                    <a:pt x="13" y="217"/>
                  </a:lnTo>
                  <a:lnTo>
                    <a:pt x="15" y="210"/>
                  </a:lnTo>
                  <a:lnTo>
                    <a:pt x="18" y="195"/>
                  </a:lnTo>
                  <a:lnTo>
                    <a:pt x="23" y="182"/>
                  </a:lnTo>
                  <a:lnTo>
                    <a:pt x="32" y="172"/>
                  </a:lnTo>
                  <a:lnTo>
                    <a:pt x="42" y="164"/>
                  </a:lnTo>
                  <a:lnTo>
                    <a:pt x="53" y="158"/>
                  </a:lnTo>
                  <a:lnTo>
                    <a:pt x="65" y="154"/>
                  </a:lnTo>
                  <a:lnTo>
                    <a:pt x="76" y="152"/>
                  </a:lnTo>
                  <a:lnTo>
                    <a:pt x="87" y="151"/>
                  </a:lnTo>
                  <a:lnTo>
                    <a:pt x="130" y="161"/>
                  </a:lnTo>
                  <a:lnTo>
                    <a:pt x="170" y="185"/>
                  </a:lnTo>
                  <a:lnTo>
                    <a:pt x="213" y="211"/>
                  </a:lnTo>
                  <a:lnTo>
                    <a:pt x="259" y="223"/>
                  </a:lnTo>
                  <a:lnTo>
                    <a:pt x="294" y="216"/>
                  </a:lnTo>
                  <a:lnTo>
                    <a:pt x="321" y="198"/>
                  </a:lnTo>
                  <a:lnTo>
                    <a:pt x="340" y="171"/>
                  </a:lnTo>
                  <a:lnTo>
                    <a:pt x="34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4"/>
            <p:cNvSpPr>
              <a:spLocks noChangeAspect="1"/>
            </p:cNvSpPr>
            <p:nvPr/>
          </p:nvSpPr>
          <p:spPr bwMode="auto">
            <a:xfrm>
              <a:off x="2179" y="123"/>
              <a:ext cx="313" cy="356"/>
            </a:xfrm>
            <a:custGeom>
              <a:avLst/>
              <a:gdLst/>
              <a:ahLst/>
              <a:cxnLst>
                <a:cxn ang="0">
                  <a:pos x="176" y="34"/>
                </a:cxn>
                <a:cxn ang="0">
                  <a:pos x="181" y="24"/>
                </a:cxn>
                <a:cxn ang="0">
                  <a:pos x="191" y="19"/>
                </a:cxn>
                <a:cxn ang="0">
                  <a:pos x="213" y="16"/>
                </a:cxn>
                <a:cxn ang="0">
                  <a:pos x="239" y="16"/>
                </a:cxn>
                <a:cxn ang="0">
                  <a:pos x="248" y="12"/>
                </a:cxn>
                <a:cxn ang="0">
                  <a:pos x="245" y="1"/>
                </a:cxn>
                <a:cxn ang="0">
                  <a:pos x="224" y="0"/>
                </a:cxn>
                <a:cxn ang="0">
                  <a:pos x="180" y="1"/>
                </a:cxn>
                <a:cxn ang="0">
                  <a:pos x="149" y="1"/>
                </a:cxn>
                <a:cxn ang="0">
                  <a:pos x="110" y="0"/>
                </a:cxn>
                <a:cxn ang="0">
                  <a:pos x="92" y="0"/>
                </a:cxn>
                <a:cxn ang="0">
                  <a:pos x="86" y="4"/>
                </a:cxn>
                <a:cxn ang="0">
                  <a:pos x="89" y="15"/>
                </a:cxn>
                <a:cxn ang="0">
                  <a:pos x="106" y="16"/>
                </a:cxn>
                <a:cxn ang="0">
                  <a:pos x="129" y="19"/>
                </a:cxn>
                <a:cxn ang="0">
                  <a:pos x="133" y="29"/>
                </a:cxn>
                <a:cxn ang="0">
                  <a:pos x="62" y="315"/>
                </a:cxn>
                <a:cxn ang="0">
                  <a:pos x="58" y="328"/>
                </a:cxn>
                <a:cxn ang="0">
                  <a:pos x="51" y="335"/>
                </a:cxn>
                <a:cxn ang="0">
                  <a:pos x="38" y="339"/>
                </a:cxn>
                <a:cxn ang="0">
                  <a:pos x="14" y="340"/>
                </a:cxn>
                <a:cxn ang="0">
                  <a:pos x="4" y="341"/>
                </a:cxn>
                <a:cxn ang="0">
                  <a:pos x="0" y="350"/>
                </a:cxn>
                <a:cxn ang="0">
                  <a:pos x="14" y="356"/>
                </a:cxn>
                <a:cxn ang="0">
                  <a:pos x="262" y="356"/>
                </a:cxn>
                <a:cxn ang="0">
                  <a:pos x="268" y="352"/>
                </a:cxn>
                <a:cxn ang="0">
                  <a:pos x="311" y="234"/>
                </a:cxn>
                <a:cxn ang="0">
                  <a:pos x="313" y="227"/>
                </a:cxn>
                <a:cxn ang="0">
                  <a:pos x="307" y="221"/>
                </a:cxn>
                <a:cxn ang="0">
                  <a:pos x="298" y="232"/>
                </a:cxn>
                <a:cxn ang="0">
                  <a:pos x="283" y="269"/>
                </a:cxn>
                <a:cxn ang="0">
                  <a:pos x="260" y="304"/>
                </a:cxn>
                <a:cxn ang="0">
                  <a:pos x="224" y="330"/>
                </a:cxn>
                <a:cxn ang="0">
                  <a:pos x="168" y="340"/>
                </a:cxn>
                <a:cxn ang="0">
                  <a:pos x="112" y="340"/>
                </a:cxn>
                <a:cxn ang="0">
                  <a:pos x="103" y="338"/>
                </a:cxn>
                <a:cxn ang="0">
                  <a:pos x="102" y="331"/>
                </a:cxn>
                <a:cxn ang="0">
                  <a:pos x="174" y="40"/>
                </a:cxn>
              </a:cxnLst>
              <a:rect l="0" t="0" r="r" b="b"/>
              <a:pathLst>
                <a:path w="313" h="356">
                  <a:moveTo>
                    <a:pt x="174" y="40"/>
                  </a:moveTo>
                  <a:lnTo>
                    <a:pt x="176" y="34"/>
                  </a:lnTo>
                  <a:lnTo>
                    <a:pt x="178" y="29"/>
                  </a:lnTo>
                  <a:lnTo>
                    <a:pt x="181" y="24"/>
                  </a:lnTo>
                  <a:lnTo>
                    <a:pt x="185" y="21"/>
                  </a:lnTo>
                  <a:lnTo>
                    <a:pt x="191" y="19"/>
                  </a:lnTo>
                  <a:lnTo>
                    <a:pt x="200" y="17"/>
                  </a:lnTo>
                  <a:lnTo>
                    <a:pt x="213" y="16"/>
                  </a:lnTo>
                  <a:lnTo>
                    <a:pt x="229" y="16"/>
                  </a:lnTo>
                  <a:lnTo>
                    <a:pt x="239" y="16"/>
                  </a:lnTo>
                  <a:lnTo>
                    <a:pt x="245" y="15"/>
                  </a:lnTo>
                  <a:lnTo>
                    <a:pt x="248" y="12"/>
                  </a:lnTo>
                  <a:lnTo>
                    <a:pt x="249" y="6"/>
                  </a:lnTo>
                  <a:lnTo>
                    <a:pt x="245" y="1"/>
                  </a:lnTo>
                  <a:lnTo>
                    <a:pt x="240" y="0"/>
                  </a:lnTo>
                  <a:lnTo>
                    <a:pt x="224" y="0"/>
                  </a:lnTo>
                  <a:lnTo>
                    <a:pt x="202" y="1"/>
                  </a:lnTo>
                  <a:lnTo>
                    <a:pt x="180" y="1"/>
                  </a:lnTo>
                  <a:lnTo>
                    <a:pt x="164" y="1"/>
                  </a:lnTo>
                  <a:lnTo>
                    <a:pt x="149" y="1"/>
                  </a:lnTo>
                  <a:lnTo>
                    <a:pt x="129" y="1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6" y="4"/>
                  </a:lnTo>
                  <a:lnTo>
                    <a:pt x="85" y="10"/>
                  </a:lnTo>
                  <a:lnTo>
                    <a:pt x="89" y="15"/>
                  </a:lnTo>
                  <a:lnTo>
                    <a:pt x="99" y="16"/>
                  </a:lnTo>
                  <a:lnTo>
                    <a:pt x="106" y="16"/>
                  </a:lnTo>
                  <a:lnTo>
                    <a:pt x="119" y="17"/>
                  </a:lnTo>
                  <a:lnTo>
                    <a:pt x="129" y="19"/>
                  </a:lnTo>
                  <a:lnTo>
                    <a:pt x="133" y="25"/>
                  </a:lnTo>
                  <a:lnTo>
                    <a:pt x="133" y="29"/>
                  </a:lnTo>
                  <a:lnTo>
                    <a:pt x="131" y="35"/>
                  </a:lnTo>
                  <a:lnTo>
                    <a:pt x="62" y="315"/>
                  </a:lnTo>
                  <a:lnTo>
                    <a:pt x="60" y="322"/>
                  </a:lnTo>
                  <a:lnTo>
                    <a:pt x="58" y="328"/>
                  </a:lnTo>
                  <a:lnTo>
                    <a:pt x="55" y="332"/>
                  </a:lnTo>
                  <a:lnTo>
                    <a:pt x="51" y="335"/>
                  </a:lnTo>
                  <a:lnTo>
                    <a:pt x="46" y="337"/>
                  </a:lnTo>
                  <a:lnTo>
                    <a:pt x="38" y="339"/>
                  </a:lnTo>
                  <a:lnTo>
                    <a:pt x="28" y="340"/>
                  </a:lnTo>
                  <a:lnTo>
                    <a:pt x="14" y="340"/>
                  </a:lnTo>
                  <a:lnTo>
                    <a:pt x="8" y="340"/>
                  </a:lnTo>
                  <a:lnTo>
                    <a:pt x="4" y="341"/>
                  </a:lnTo>
                  <a:lnTo>
                    <a:pt x="1" y="344"/>
                  </a:lnTo>
                  <a:lnTo>
                    <a:pt x="0" y="350"/>
                  </a:lnTo>
                  <a:lnTo>
                    <a:pt x="4" y="355"/>
                  </a:lnTo>
                  <a:lnTo>
                    <a:pt x="14" y="356"/>
                  </a:lnTo>
                  <a:lnTo>
                    <a:pt x="254" y="356"/>
                  </a:lnTo>
                  <a:lnTo>
                    <a:pt x="262" y="356"/>
                  </a:lnTo>
                  <a:lnTo>
                    <a:pt x="266" y="355"/>
                  </a:lnTo>
                  <a:lnTo>
                    <a:pt x="268" y="352"/>
                  </a:lnTo>
                  <a:lnTo>
                    <a:pt x="271" y="347"/>
                  </a:lnTo>
                  <a:lnTo>
                    <a:pt x="311" y="234"/>
                  </a:lnTo>
                  <a:lnTo>
                    <a:pt x="313" y="229"/>
                  </a:lnTo>
                  <a:lnTo>
                    <a:pt x="313" y="227"/>
                  </a:lnTo>
                  <a:lnTo>
                    <a:pt x="312" y="223"/>
                  </a:lnTo>
                  <a:lnTo>
                    <a:pt x="307" y="221"/>
                  </a:lnTo>
                  <a:lnTo>
                    <a:pt x="303" y="224"/>
                  </a:lnTo>
                  <a:lnTo>
                    <a:pt x="298" y="232"/>
                  </a:lnTo>
                  <a:lnTo>
                    <a:pt x="291" y="251"/>
                  </a:lnTo>
                  <a:lnTo>
                    <a:pt x="283" y="269"/>
                  </a:lnTo>
                  <a:lnTo>
                    <a:pt x="273" y="287"/>
                  </a:lnTo>
                  <a:lnTo>
                    <a:pt x="260" y="304"/>
                  </a:lnTo>
                  <a:lnTo>
                    <a:pt x="244" y="318"/>
                  </a:lnTo>
                  <a:lnTo>
                    <a:pt x="224" y="330"/>
                  </a:lnTo>
                  <a:lnTo>
                    <a:pt x="199" y="337"/>
                  </a:lnTo>
                  <a:lnTo>
                    <a:pt x="168" y="340"/>
                  </a:lnTo>
                  <a:lnTo>
                    <a:pt x="120" y="340"/>
                  </a:lnTo>
                  <a:lnTo>
                    <a:pt x="112" y="340"/>
                  </a:lnTo>
                  <a:lnTo>
                    <a:pt x="108" y="339"/>
                  </a:lnTo>
                  <a:lnTo>
                    <a:pt x="103" y="338"/>
                  </a:lnTo>
                  <a:lnTo>
                    <a:pt x="101" y="334"/>
                  </a:lnTo>
                  <a:lnTo>
                    <a:pt x="102" y="331"/>
                  </a:lnTo>
                  <a:lnTo>
                    <a:pt x="104" y="322"/>
                  </a:lnTo>
                  <a:lnTo>
                    <a:pt x="174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45"/>
            <p:cNvSpPr>
              <a:spLocks noChangeAspect="1"/>
            </p:cNvSpPr>
            <p:nvPr/>
          </p:nvSpPr>
          <p:spPr bwMode="auto">
            <a:xfrm>
              <a:off x="2529" y="394"/>
              <a:ext cx="153" cy="167"/>
            </a:xfrm>
            <a:custGeom>
              <a:avLst/>
              <a:gdLst/>
              <a:ahLst/>
              <a:cxnLst>
                <a:cxn ang="0">
                  <a:pos x="125" y="17"/>
                </a:cxn>
                <a:cxn ang="0">
                  <a:pos x="117" y="24"/>
                </a:cxn>
                <a:cxn ang="0">
                  <a:pos x="114" y="33"/>
                </a:cxn>
                <a:cxn ang="0">
                  <a:pos x="116" y="40"/>
                </a:cxn>
                <a:cxn ang="0">
                  <a:pos x="119" y="46"/>
                </a:cxn>
                <a:cxn ang="0">
                  <a:pos x="124" y="49"/>
                </a:cxn>
                <a:cxn ang="0">
                  <a:pos x="131" y="51"/>
                </a:cxn>
                <a:cxn ang="0">
                  <a:pos x="138" y="49"/>
                </a:cxn>
                <a:cxn ang="0">
                  <a:pos x="144" y="46"/>
                </a:cxn>
                <a:cxn ang="0">
                  <a:pos x="147" y="40"/>
                </a:cxn>
                <a:cxn ang="0">
                  <a:pos x="149" y="33"/>
                </a:cxn>
                <a:cxn ang="0">
                  <a:pos x="147" y="22"/>
                </a:cxn>
                <a:cxn ang="0">
                  <a:pos x="141" y="14"/>
                </a:cxn>
                <a:cxn ang="0">
                  <a:pos x="132" y="8"/>
                </a:cxn>
                <a:cxn ang="0">
                  <a:pos x="122" y="4"/>
                </a:cxn>
                <a:cxn ang="0">
                  <a:pos x="112" y="2"/>
                </a:cxn>
                <a:cxn ang="0">
                  <a:pos x="102" y="1"/>
                </a:cxn>
                <a:cxn ang="0">
                  <a:pos x="94" y="0"/>
                </a:cxn>
                <a:cxn ang="0">
                  <a:pos x="88" y="0"/>
                </a:cxn>
                <a:cxn ang="0">
                  <a:pos x="51" y="7"/>
                </a:cxn>
                <a:cxn ang="0">
                  <a:pos x="24" y="26"/>
                </a:cxn>
                <a:cxn ang="0">
                  <a:pos x="6" y="53"/>
                </a:cxn>
                <a:cxn ang="0">
                  <a:pos x="0" y="84"/>
                </a:cxn>
                <a:cxn ang="0">
                  <a:pos x="7" y="116"/>
                </a:cxn>
                <a:cxn ang="0">
                  <a:pos x="25" y="143"/>
                </a:cxn>
                <a:cxn ang="0">
                  <a:pos x="53" y="160"/>
                </a:cxn>
                <a:cxn ang="0">
                  <a:pos x="86" y="167"/>
                </a:cxn>
                <a:cxn ang="0">
                  <a:pos x="105" y="165"/>
                </a:cxn>
                <a:cxn ang="0">
                  <a:pos x="120" y="160"/>
                </a:cxn>
                <a:cxn ang="0">
                  <a:pos x="131" y="153"/>
                </a:cxn>
                <a:cxn ang="0">
                  <a:pos x="140" y="145"/>
                </a:cxn>
                <a:cxn ang="0">
                  <a:pos x="146" y="136"/>
                </a:cxn>
                <a:cxn ang="0">
                  <a:pos x="150" y="129"/>
                </a:cxn>
                <a:cxn ang="0">
                  <a:pos x="153" y="123"/>
                </a:cxn>
                <a:cxn ang="0">
                  <a:pos x="153" y="119"/>
                </a:cxn>
                <a:cxn ang="0">
                  <a:pos x="151" y="115"/>
                </a:cxn>
                <a:cxn ang="0">
                  <a:pos x="147" y="115"/>
                </a:cxn>
                <a:cxn ang="0">
                  <a:pos x="142" y="116"/>
                </a:cxn>
                <a:cxn ang="0">
                  <a:pos x="140" y="121"/>
                </a:cxn>
                <a:cxn ang="0">
                  <a:pos x="132" y="136"/>
                </a:cxn>
                <a:cxn ang="0">
                  <a:pos x="121" y="147"/>
                </a:cxn>
                <a:cxn ang="0">
                  <a:pos x="107" y="153"/>
                </a:cxn>
                <a:cxn ang="0">
                  <a:pos x="91" y="155"/>
                </a:cxn>
                <a:cxn ang="0">
                  <a:pos x="81" y="154"/>
                </a:cxn>
                <a:cxn ang="0">
                  <a:pos x="71" y="151"/>
                </a:cxn>
                <a:cxn ang="0">
                  <a:pos x="62" y="146"/>
                </a:cxn>
                <a:cxn ang="0">
                  <a:pos x="52" y="139"/>
                </a:cxn>
                <a:cxn ang="0">
                  <a:pos x="45" y="129"/>
                </a:cxn>
                <a:cxn ang="0">
                  <a:pos x="39" y="117"/>
                </a:cxn>
                <a:cxn ang="0">
                  <a:pos x="35" y="102"/>
                </a:cxn>
                <a:cxn ang="0">
                  <a:pos x="33" y="84"/>
                </a:cxn>
                <a:cxn ang="0">
                  <a:pos x="37" y="53"/>
                </a:cxn>
                <a:cxn ang="0">
                  <a:pos x="48" y="30"/>
                </a:cxn>
                <a:cxn ang="0">
                  <a:pos x="66" y="17"/>
                </a:cxn>
                <a:cxn ang="0">
                  <a:pos x="89" y="12"/>
                </a:cxn>
                <a:cxn ang="0">
                  <a:pos x="95" y="12"/>
                </a:cxn>
                <a:cxn ang="0">
                  <a:pos x="104" y="13"/>
                </a:cxn>
                <a:cxn ang="0">
                  <a:pos x="114" y="14"/>
                </a:cxn>
                <a:cxn ang="0">
                  <a:pos x="125" y="17"/>
                </a:cxn>
              </a:cxnLst>
              <a:rect l="0" t="0" r="r" b="b"/>
              <a:pathLst>
                <a:path w="153" h="167">
                  <a:moveTo>
                    <a:pt x="125" y="17"/>
                  </a:moveTo>
                  <a:lnTo>
                    <a:pt x="117" y="24"/>
                  </a:lnTo>
                  <a:lnTo>
                    <a:pt x="114" y="33"/>
                  </a:lnTo>
                  <a:lnTo>
                    <a:pt x="116" y="40"/>
                  </a:lnTo>
                  <a:lnTo>
                    <a:pt x="119" y="46"/>
                  </a:lnTo>
                  <a:lnTo>
                    <a:pt x="124" y="49"/>
                  </a:lnTo>
                  <a:lnTo>
                    <a:pt x="131" y="51"/>
                  </a:lnTo>
                  <a:lnTo>
                    <a:pt x="138" y="49"/>
                  </a:lnTo>
                  <a:lnTo>
                    <a:pt x="144" y="46"/>
                  </a:lnTo>
                  <a:lnTo>
                    <a:pt x="147" y="40"/>
                  </a:lnTo>
                  <a:lnTo>
                    <a:pt x="149" y="33"/>
                  </a:lnTo>
                  <a:lnTo>
                    <a:pt x="147" y="22"/>
                  </a:lnTo>
                  <a:lnTo>
                    <a:pt x="141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2" y="1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51" y="7"/>
                  </a:lnTo>
                  <a:lnTo>
                    <a:pt x="24" y="26"/>
                  </a:lnTo>
                  <a:lnTo>
                    <a:pt x="6" y="53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5" y="143"/>
                  </a:lnTo>
                  <a:lnTo>
                    <a:pt x="53" y="160"/>
                  </a:lnTo>
                  <a:lnTo>
                    <a:pt x="86" y="167"/>
                  </a:lnTo>
                  <a:lnTo>
                    <a:pt x="105" y="165"/>
                  </a:lnTo>
                  <a:lnTo>
                    <a:pt x="120" y="160"/>
                  </a:lnTo>
                  <a:lnTo>
                    <a:pt x="131" y="153"/>
                  </a:lnTo>
                  <a:lnTo>
                    <a:pt x="140" y="145"/>
                  </a:lnTo>
                  <a:lnTo>
                    <a:pt x="146" y="136"/>
                  </a:lnTo>
                  <a:lnTo>
                    <a:pt x="150" y="129"/>
                  </a:lnTo>
                  <a:lnTo>
                    <a:pt x="153" y="123"/>
                  </a:lnTo>
                  <a:lnTo>
                    <a:pt x="153" y="119"/>
                  </a:lnTo>
                  <a:lnTo>
                    <a:pt x="151" y="115"/>
                  </a:lnTo>
                  <a:lnTo>
                    <a:pt x="147" y="115"/>
                  </a:lnTo>
                  <a:lnTo>
                    <a:pt x="142" y="116"/>
                  </a:lnTo>
                  <a:lnTo>
                    <a:pt x="140" y="121"/>
                  </a:lnTo>
                  <a:lnTo>
                    <a:pt x="132" y="136"/>
                  </a:lnTo>
                  <a:lnTo>
                    <a:pt x="121" y="147"/>
                  </a:lnTo>
                  <a:lnTo>
                    <a:pt x="107" y="153"/>
                  </a:lnTo>
                  <a:lnTo>
                    <a:pt x="91" y="155"/>
                  </a:lnTo>
                  <a:lnTo>
                    <a:pt x="81" y="154"/>
                  </a:lnTo>
                  <a:lnTo>
                    <a:pt x="71" y="151"/>
                  </a:lnTo>
                  <a:lnTo>
                    <a:pt x="62" y="146"/>
                  </a:lnTo>
                  <a:lnTo>
                    <a:pt x="52" y="139"/>
                  </a:lnTo>
                  <a:lnTo>
                    <a:pt x="45" y="129"/>
                  </a:lnTo>
                  <a:lnTo>
                    <a:pt x="39" y="117"/>
                  </a:lnTo>
                  <a:lnTo>
                    <a:pt x="35" y="102"/>
                  </a:lnTo>
                  <a:lnTo>
                    <a:pt x="33" y="84"/>
                  </a:lnTo>
                  <a:lnTo>
                    <a:pt x="37" y="53"/>
                  </a:lnTo>
                  <a:lnTo>
                    <a:pt x="48" y="30"/>
                  </a:lnTo>
                  <a:lnTo>
                    <a:pt x="66" y="17"/>
                  </a:lnTo>
                  <a:lnTo>
                    <a:pt x="89" y="12"/>
                  </a:lnTo>
                  <a:lnTo>
                    <a:pt x="95" y="12"/>
                  </a:lnTo>
                  <a:lnTo>
                    <a:pt x="104" y="13"/>
                  </a:lnTo>
                  <a:lnTo>
                    <a:pt x="114" y="14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46"/>
            <p:cNvSpPr>
              <a:spLocks noChangeAspect="1" noEditPoints="1"/>
            </p:cNvSpPr>
            <p:nvPr/>
          </p:nvSpPr>
          <p:spPr bwMode="auto">
            <a:xfrm>
              <a:off x="2711" y="394"/>
              <a:ext cx="178" cy="167"/>
            </a:xfrm>
            <a:custGeom>
              <a:avLst/>
              <a:gdLst/>
              <a:ahLst/>
              <a:cxnLst>
                <a:cxn ang="0">
                  <a:pos x="178" y="85"/>
                </a:cxn>
                <a:cxn ang="0">
                  <a:pos x="171" y="53"/>
                </a:cxn>
                <a:cxn ang="0">
                  <a:pos x="152" y="26"/>
                </a:cxn>
                <a:cxn ang="0">
                  <a:pos x="124" y="7"/>
                </a:cxn>
                <a:cxn ang="0">
                  <a:pos x="89" y="0"/>
                </a:cxn>
                <a:cxn ang="0">
                  <a:pos x="54" y="7"/>
                </a:cxn>
                <a:cxn ang="0">
                  <a:pos x="26" y="26"/>
                </a:cxn>
                <a:cxn ang="0">
                  <a:pos x="7" y="53"/>
                </a:cxn>
                <a:cxn ang="0">
                  <a:pos x="0" y="85"/>
                </a:cxn>
                <a:cxn ang="0">
                  <a:pos x="7" y="117"/>
                </a:cxn>
                <a:cxn ang="0">
                  <a:pos x="26" y="143"/>
                </a:cxn>
                <a:cxn ang="0">
                  <a:pos x="54" y="160"/>
                </a:cxn>
                <a:cxn ang="0">
                  <a:pos x="89" y="167"/>
                </a:cxn>
                <a:cxn ang="0">
                  <a:pos x="123" y="160"/>
                </a:cxn>
                <a:cxn ang="0">
                  <a:pos x="152" y="143"/>
                </a:cxn>
                <a:cxn ang="0">
                  <a:pos x="171" y="117"/>
                </a:cxn>
                <a:cxn ang="0">
                  <a:pos x="178" y="85"/>
                </a:cxn>
                <a:cxn ang="0">
                  <a:pos x="89" y="155"/>
                </a:cxn>
                <a:cxn ang="0">
                  <a:pos x="78" y="154"/>
                </a:cxn>
                <a:cxn ang="0">
                  <a:pos x="66" y="151"/>
                </a:cxn>
                <a:cxn ang="0">
                  <a:pos x="54" y="144"/>
                </a:cxn>
                <a:cxn ang="0">
                  <a:pos x="44" y="133"/>
                </a:cxn>
                <a:cxn ang="0">
                  <a:pos x="35" y="108"/>
                </a:cxn>
                <a:cxn ang="0">
                  <a:pos x="33" y="82"/>
                </a:cxn>
                <a:cxn ang="0">
                  <a:pos x="33" y="69"/>
                </a:cxn>
                <a:cxn ang="0">
                  <a:pos x="35" y="56"/>
                </a:cxn>
                <a:cxn ang="0">
                  <a:pos x="39" y="42"/>
                </a:cxn>
                <a:cxn ang="0">
                  <a:pos x="46" y="29"/>
                </a:cxn>
                <a:cxn ang="0">
                  <a:pos x="54" y="22"/>
                </a:cxn>
                <a:cxn ang="0">
                  <a:pos x="64" y="16"/>
                </a:cxn>
                <a:cxn ang="0">
                  <a:pos x="76" y="12"/>
                </a:cxn>
                <a:cxn ang="0">
                  <a:pos x="89" y="10"/>
                </a:cxn>
                <a:cxn ang="0">
                  <a:pos x="104" y="12"/>
                </a:cxn>
                <a:cxn ang="0">
                  <a:pos x="116" y="17"/>
                </a:cxn>
                <a:cxn ang="0">
                  <a:pos x="126" y="24"/>
                </a:cxn>
                <a:cxn ang="0">
                  <a:pos x="133" y="32"/>
                </a:cxn>
                <a:cxn ang="0">
                  <a:pos x="143" y="56"/>
                </a:cxn>
                <a:cxn ang="0">
                  <a:pos x="145" y="82"/>
                </a:cxn>
                <a:cxn ang="0">
                  <a:pos x="144" y="95"/>
                </a:cxn>
                <a:cxn ang="0">
                  <a:pos x="143" y="109"/>
                </a:cxn>
                <a:cxn ang="0">
                  <a:pos x="139" y="122"/>
                </a:cxn>
                <a:cxn ang="0">
                  <a:pos x="133" y="134"/>
                </a:cxn>
                <a:cxn ang="0">
                  <a:pos x="125" y="143"/>
                </a:cxn>
                <a:cxn ang="0">
                  <a:pos x="114" y="150"/>
                </a:cxn>
                <a:cxn ang="0">
                  <a:pos x="102" y="154"/>
                </a:cxn>
                <a:cxn ang="0">
                  <a:pos x="89" y="155"/>
                </a:cxn>
              </a:cxnLst>
              <a:rect l="0" t="0" r="r" b="b"/>
              <a:pathLst>
                <a:path w="178" h="167">
                  <a:moveTo>
                    <a:pt x="178" y="85"/>
                  </a:moveTo>
                  <a:lnTo>
                    <a:pt x="171" y="53"/>
                  </a:lnTo>
                  <a:lnTo>
                    <a:pt x="152" y="26"/>
                  </a:lnTo>
                  <a:lnTo>
                    <a:pt x="124" y="7"/>
                  </a:lnTo>
                  <a:lnTo>
                    <a:pt x="89" y="0"/>
                  </a:lnTo>
                  <a:lnTo>
                    <a:pt x="54" y="7"/>
                  </a:lnTo>
                  <a:lnTo>
                    <a:pt x="26" y="26"/>
                  </a:lnTo>
                  <a:lnTo>
                    <a:pt x="7" y="53"/>
                  </a:lnTo>
                  <a:lnTo>
                    <a:pt x="0" y="85"/>
                  </a:lnTo>
                  <a:lnTo>
                    <a:pt x="7" y="117"/>
                  </a:lnTo>
                  <a:lnTo>
                    <a:pt x="26" y="143"/>
                  </a:lnTo>
                  <a:lnTo>
                    <a:pt x="54" y="160"/>
                  </a:lnTo>
                  <a:lnTo>
                    <a:pt x="89" y="167"/>
                  </a:lnTo>
                  <a:lnTo>
                    <a:pt x="123" y="160"/>
                  </a:lnTo>
                  <a:lnTo>
                    <a:pt x="152" y="143"/>
                  </a:lnTo>
                  <a:lnTo>
                    <a:pt x="171" y="117"/>
                  </a:lnTo>
                  <a:lnTo>
                    <a:pt x="178" y="85"/>
                  </a:lnTo>
                  <a:close/>
                  <a:moveTo>
                    <a:pt x="89" y="155"/>
                  </a:moveTo>
                  <a:lnTo>
                    <a:pt x="78" y="154"/>
                  </a:lnTo>
                  <a:lnTo>
                    <a:pt x="66" y="151"/>
                  </a:lnTo>
                  <a:lnTo>
                    <a:pt x="54" y="144"/>
                  </a:lnTo>
                  <a:lnTo>
                    <a:pt x="44" y="133"/>
                  </a:lnTo>
                  <a:lnTo>
                    <a:pt x="35" y="108"/>
                  </a:lnTo>
                  <a:lnTo>
                    <a:pt x="33" y="82"/>
                  </a:lnTo>
                  <a:lnTo>
                    <a:pt x="33" y="69"/>
                  </a:lnTo>
                  <a:lnTo>
                    <a:pt x="35" y="56"/>
                  </a:lnTo>
                  <a:lnTo>
                    <a:pt x="39" y="42"/>
                  </a:lnTo>
                  <a:lnTo>
                    <a:pt x="46" y="29"/>
                  </a:lnTo>
                  <a:lnTo>
                    <a:pt x="54" y="22"/>
                  </a:lnTo>
                  <a:lnTo>
                    <a:pt x="64" y="16"/>
                  </a:lnTo>
                  <a:lnTo>
                    <a:pt x="76" y="12"/>
                  </a:lnTo>
                  <a:lnTo>
                    <a:pt x="89" y="10"/>
                  </a:lnTo>
                  <a:lnTo>
                    <a:pt x="104" y="12"/>
                  </a:lnTo>
                  <a:lnTo>
                    <a:pt x="116" y="17"/>
                  </a:lnTo>
                  <a:lnTo>
                    <a:pt x="126" y="24"/>
                  </a:lnTo>
                  <a:lnTo>
                    <a:pt x="133" y="32"/>
                  </a:lnTo>
                  <a:lnTo>
                    <a:pt x="143" y="56"/>
                  </a:lnTo>
                  <a:lnTo>
                    <a:pt x="145" y="82"/>
                  </a:lnTo>
                  <a:lnTo>
                    <a:pt x="144" y="95"/>
                  </a:lnTo>
                  <a:lnTo>
                    <a:pt x="143" y="109"/>
                  </a:lnTo>
                  <a:lnTo>
                    <a:pt x="139" y="122"/>
                  </a:lnTo>
                  <a:lnTo>
                    <a:pt x="133" y="134"/>
                  </a:lnTo>
                  <a:lnTo>
                    <a:pt x="125" y="143"/>
                  </a:lnTo>
                  <a:lnTo>
                    <a:pt x="114" y="150"/>
                  </a:lnTo>
                  <a:lnTo>
                    <a:pt x="102" y="154"/>
                  </a:lnTo>
                  <a:lnTo>
                    <a:pt x="89" y="1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47"/>
            <p:cNvSpPr>
              <a:spLocks noChangeAspect="1" noEditPoints="1"/>
            </p:cNvSpPr>
            <p:nvPr/>
          </p:nvSpPr>
          <p:spPr bwMode="auto">
            <a:xfrm>
              <a:off x="2929" y="394"/>
              <a:ext cx="178" cy="167"/>
            </a:xfrm>
            <a:custGeom>
              <a:avLst/>
              <a:gdLst/>
              <a:ahLst/>
              <a:cxnLst>
                <a:cxn ang="0">
                  <a:pos x="178" y="85"/>
                </a:cxn>
                <a:cxn ang="0">
                  <a:pos x="171" y="53"/>
                </a:cxn>
                <a:cxn ang="0">
                  <a:pos x="152" y="26"/>
                </a:cxn>
                <a:cxn ang="0">
                  <a:pos x="124" y="7"/>
                </a:cxn>
                <a:cxn ang="0">
                  <a:pos x="89" y="0"/>
                </a:cxn>
                <a:cxn ang="0">
                  <a:pos x="54" y="7"/>
                </a:cxn>
                <a:cxn ang="0">
                  <a:pos x="26" y="26"/>
                </a:cxn>
                <a:cxn ang="0">
                  <a:pos x="7" y="53"/>
                </a:cxn>
                <a:cxn ang="0">
                  <a:pos x="0" y="85"/>
                </a:cxn>
                <a:cxn ang="0">
                  <a:pos x="7" y="117"/>
                </a:cxn>
                <a:cxn ang="0">
                  <a:pos x="26" y="143"/>
                </a:cxn>
                <a:cxn ang="0">
                  <a:pos x="54" y="160"/>
                </a:cxn>
                <a:cxn ang="0">
                  <a:pos x="89" y="167"/>
                </a:cxn>
                <a:cxn ang="0">
                  <a:pos x="123" y="160"/>
                </a:cxn>
                <a:cxn ang="0">
                  <a:pos x="151" y="143"/>
                </a:cxn>
                <a:cxn ang="0">
                  <a:pos x="171" y="117"/>
                </a:cxn>
                <a:cxn ang="0">
                  <a:pos x="178" y="85"/>
                </a:cxn>
                <a:cxn ang="0">
                  <a:pos x="89" y="155"/>
                </a:cxn>
                <a:cxn ang="0">
                  <a:pos x="78" y="154"/>
                </a:cxn>
                <a:cxn ang="0">
                  <a:pos x="66" y="151"/>
                </a:cxn>
                <a:cxn ang="0">
                  <a:pos x="54" y="144"/>
                </a:cxn>
                <a:cxn ang="0">
                  <a:pos x="44" y="133"/>
                </a:cxn>
                <a:cxn ang="0">
                  <a:pos x="35" y="108"/>
                </a:cxn>
                <a:cxn ang="0">
                  <a:pos x="33" y="82"/>
                </a:cxn>
                <a:cxn ang="0">
                  <a:pos x="33" y="69"/>
                </a:cxn>
                <a:cxn ang="0">
                  <a:pos x="35" y="56"/>
                </a:cxn>
                <a:cxn ang="0">
                  <a:pos x="38" y="42"/>
                </a:cxn>
                <a:cxn ang="0">
                  <a:pos x="46" y="29"/>
                </a:cxn>
                <a:cxn ang="0">
                  <a:pos x="54" y="22"/>
                </a:cxn>
                <a:cxn ang="0">
                  <a:pos x="64" y="16"/>
                </a:cxn>
                <a:cxn ang="0">
                  <a:pos x="76" y="12"/>
                </a:cxn>
                <a:cxn ang="0">
                  <a:pos x="89" y="10"/>
                </a:cxn>
                <a:cxn ang="0">
                  <a:pos x="104" y="12"/>
                </a:cxn>
                <a:cxn ang="0">
                  <a:pos x="116" y="17"/>
                </a:cxn>
                <a:cxn ang="0">
                  <a:pos x="126" y="24"/>
                </a:cxn>
                <a:cxn ang="0">
                  <a:pos x="133" y="32"/>
                </a:cxn>
                <a:cxn ang="0">
                  <a:pos x="143" y="56"/>
                </a:cxn>
                <a:cxn ang="0">
                  <a:pos x="145" y="82"/>
                </a:cxn>
                <a:cxn ang="0">
                  <a:pos x="144" y="95"/>
                </a:cxn>
                <a:cxn ang="0">
                  <a:pos x="143" y="109"/>
                </a:cxn>
                <a:cxn ang="0">
                  <a:pos x="139" y="122"/>
                </a:cxn>
                <a:cxn ang="0">
                  <a:pos x="133" y="134"/>
                </a:cxn>
                <a:cxn ang="0">
                  <a:pos x="124" y="143"/>
                </a:cxn>
                <a:cxn ang="0">
                  <a:pos x="114" y="150"/>
                </a:cxn>
                <a:cxn ang="0">
                  <a:pos x="102" y="154"/>
                </a:cxn>
                <a:cxn ang="0">
                  <a:pos x="89" y="155"/>
                </a:cxn>
              </a:cxnLst>
              <a:rect l="0" t="0" r="r" b="b"/>
              <a:pathLst>
                <a:path w="178" h="167">
                  <a:moveTo>
                    <a:pt x="178" y="85"/>
                  </a:moveTo>
                  <a:lnTo>
                    <a:pt x="171" y="53"/>
                  </a:lnTo>
                  <a:lnTo>
                    <a:pt x="152" y="26"/>
                  </a:lnTo>
                  <a:lnTo>
                    <a:pt x="124" y="7"/>
                  </a:lnTo>
                  <a:lnTo>
                    <a:pt x="89" y="0"/>
                  </a:lnTo>
                  <a:lnTo>
                    <a:pt x="54" y="7"/>
                  </a:lnTo>
                  <a:lnTo>
                    <a:pt x="26" y="26"/>
                  </a:lnTo>
                  <a:lnTo>
                    <a:pt x="7" y="53"/>
                  </a:lnTo>
                  <a:lnTo>
                    <a:pt x="0" y="85"/>
                  </a:lnTo>
                  <a:lnTo>
                    <a:pt x="7" y="117"/>
                  </a:lnTo>
                  <a:lnTo>
                    <a:pt x="26" y="143"/>
                  </a:lnTo>
                  <a:lnTo>
                    <a:pt x="54" y="160"/>
                  </a:lnTo>
                  <a:lnTo>
                    <a:pt x="89" y="167"/>
                  </a:lnTo>
                  <a:lnTo>
                    <a:pt x="123" y="160"/>
                  </a:lnTo>
                  <a:lnTo>
                    <a:pt x="151" y="143"/>
                  </a:lnTo>
                  <a:lnTo>
                    <a:pt x="171" y="117"/>
                  </a:lnTo>
                  <a:lnTo>
                    <a:pt x="178" y="85"/>
                  </a:lnTo>
                  <a:close/>
                  <a:moveTo>
                    <a:pt x="89" y="155"/>
                  </a:moveTo>
                  <a:lnTo>
                    <a:pt x="78" y="154"/>
                  </a:lnTo>
                  <a:lnTo>
                    <a:pt x="66" y="151"/>
                  </a:lnTo>
                  <a:lnTo>
                    <a:pt x="54" y="144"/>
                  </a:lnTo>
                  <a:lnTo>
                    <a:pt x="44" y="133"/>
                  </a:lnTo>
                  <a:lnTo>
                    <a:pt x="35" y="108"/>
                  </a:lnTo>
                  <a:lnTo>
                    <a:pt x="33" y="82"/>
                  </a:lnTo>
                  <a:lnTo>
                    <a:pt x="33" y="69"/>
                  </a:lnTo>
                  <a:lnTo>
                    <a:pt x="35" y="56"/>
                  </a:lnTo>
                  <a:lnTo>
                    <a:pt x="38" y="42"/>
                  </a:lnTo>
                  <a:lnTo>
                    <a:pt x="46" y="29"/>
                  </a:lnTo>
                  <a:lnTo>
                    <a:pt x="54" y="22"/>
                  </a:lnTo>
                  <a:lnTo>
                    <a:pt x="64" y="16"/>
                  </a:lnTo>
                  <a:lnTo>
                    <a:pt x="76" y="12"/>
                  </a:lnTo>
                  <a:lnTo>
                    <a:pt x="89" y="10"/>
                  </a:lnTo>
                  <a:lnTo>
                    <a:pt x="104" y="12"/>
                  </a:lnTo>
                  <a:lnTo>
                    <a:pt x="116" y="17"/>
                  </a:lnTo>
                  <a:lnTo>
                    <a:pt x="126" y="24"/>
                  </a:lnTo>
                  <a:lnTo>
                    <a:pt x="133" y="32"/>
                  </a:lnTo>
                  <a:lnTo>
                    <a:pt x="143" y="56"/>
                  </a:lnTo>
                  <a:lnTo>
                    <a:pt x="145" y="82"/>
                  </a:lnTo>
                  <a:lnTo>
                    <a:pt x="144" y="95"/>
                  </a:lnTo>
                  <a:lnTo>
                    <a:pt x="143" y="109"/>
                  </a:lnTo>
                  <a:lnTo>
                    <a:pt x="139" y="122"/>
                  </a:lnTo>
                  <a:lnTo>
                    <a:pt x="133" y="134"/>
                  </a:lnTo>
                  <a:lnTo>
                    <a:pt x="124" y="143"/>
                  </a:lnTo>
                  <a:lnTo>
                    <a:pt x="114" y="150"/>
                  </a:lnTo>
                  <a:lnTo>
                    <a:pt x="102" y="154"/>
                  </a:lnTo>
                  <a:lnTo>
                    <a:pt x="89" y="1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48"/>
            <p:cNvSpPr>
              <a:spLocks noChangeAspect="1"/>
            </p:cNvSpPr>
            <p:nvPr/>
          </p:nvSpPr>
          <p:spPr bwMode="auto">
            <a:xfrm>
              <a:off x="3142" y="304"/>
              <a:ext cx="81" cy="25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14" y="18"/>
                </a:cxn>
                <a:cxn ang="0">
                  <a:pos x="22" y="20"/>
                </a:cxn>
                <a:cxn ang="0">
                  <a:pos x="26" y="27"/>
                </a:cxn>
                <a:cxn ang="0">
                  <a:pos x="27" y="37"/>
                </a:cxn>
                <a:cxn ang="0">
                  <a:pos x="27" y="224"/>
                </a:cxn>
                <a:cxn ang="0">
                  <a:pos x="26" y="233"/>
                </a:cxn>
                <a:cxn ang="0">
                  <a:pos x="22" y="238"/>
                </a:cxn>
                <a:cxn ang="0">
                  <a:pos x="14" y="240"/>
                </a:cxn>
                <a:cxn ang="0">
                  <a:pos x="0" y="240"/>
                </a:cxn>
                <a:cxn ang="0">
                  <a:pos x="0" y="253"/>
                </a:cxn>
                <a:cxn ang="0">
                  <a:pos x="4" y="253"/>
                </a:cxn>
                <a:cxn ang="0">
                  <a:pos x="15" y="252"/>
                </a:cxn>
                <a:cxn ang="0">
                  <a:pos x="28" y="252"/>
                </a:cxn>
                <a:cxn ang="0">
                  <a:pos x="40" y="252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67" y="240"/>
                </a:cxn>
                <a:cxn ang="0">
                  <a:pos x="59" y="238"/>
                </a:cxn>
                <a:cxn ang="0">
                  <a:pos x="55" y="233"/>
                </a:cxn>
                <a:cxn ang="0">
                  <a:pos x="54" y="224"/>
                </a:cxn>
                <a:cxn ang="0">
                  <a:pos x="54" y="0"/>
                </a:cxn>
              </a:cxnLst>
              <a:rect l="0" t="0" r="r" b="b"/>
              <a:pathLst>
                <a:path w="81" h="253">
                  <a:moveTo>
                    <a:pt x="54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14" y="18"/>
                  </a:lnTo>
                  <a:lnTo>
                    <a:pt x="22" y="20"/>
                  </a:lnTo>
                  <a:lnTo>
                    <a:pt x="26" y="27"/>
                  </a:lnTo>
                  <a:lnTo>
                    <a:pt x="27" y="37"/>
                  </a:lnTo>
                  <a:lnTo>
                    <a:pt x="27" y="224"/>
                  </a:lnTo>
                  <a:lnTo>
                    <a:pt x="26" y="233"/>
                  </a:lnTo>
                  <a:lnTo>
                    <a:pt x="22" y="238"/>
                  </a:lnTo>
                  <a:lnTo>
                    <a:pt x="14" y="240"/>
                  </a:lnTo>
                  <a:lnTo>
                    <a:pt x="0" y="240"/>
                  </a:lnTo>
                  <a:lnTo>
                    <a:pt x="0" y="253"/>
                  </a:lnTo>
                  <a:lnTo>
                    <a:pt x="4" y="253"/>
                  </a:lnTo>
                  <a:lnTo>
                    <a:pt x="15" y="252"/>
                  </a:lnTo>
                  <a:lnTo>
                    <a:pt x="28" y="252"/>
                  </a:lnTo>
                  <a:lnTo>
                    <a:pt x="40" y="252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67" y="240"/>
                  </a:lnTo>
                  <a:lnTo>
                    <a:pt x="59" y="238"/>
                  </a:lnTo>
                  <a:lnTo>
                    <a:pt x="55" y="233"/>
                  </a:lnTo>
                  <a:lnTo>
                    <a:pt x="54" y="22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49"/>
            <p:cNvSpPr>
              <a:spLocks noChangeAspect="1"/>
            </p:cNvSpPr>
            <p:nvPr/>
          </p:nvSpPr>
          <p:spPr bwMode="auto">
            <a:xfrm>
              <a:off x="3423" y="338"/>
              <a:ext cx="316" cy="21"/>
            </a:xfrm>
            <a:custGeom>
              <a:avLst/>
              <a:gdLst/>
              <a:ahLst/>
              <a:cxnLst>
                <a:cxn ang="0">
                  <a:pos x="298" y="21"/>
                </a:cxn>
                <a:cxn ang="0">
                  <a:pos x="305" y="21"/>
                </a:cxn>
                <a:cxn ang="0">
                  <a:pos x="311" y="20"/>
                </a:cxn>
                <a:cxn ang="0">
                  <a:pos x="315" y="17"/>
                </a:cxn>
                <a:cxn ang="0">
                  <a:pos x="316" y="11"/>
                </a:cxn>
                <a:cxn ang="0">
                  <a:pos x="315" y="5"/>
                </a:cxn>
                <a:cxn ang="0">
                  <a:pos x="311" y="1"/>
                </a:cxn>
                <a:cxn ang="0">
                  <a:pos x="305" y="0"/>
                </a:cxn>
                <a:cxn ang="0">
                  <a:pos x="298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5" y="20"/>
                </a:cxn>
                <a:cxn ang="0">
                  <a:pos x="11" y="21"/>
                </a:cxn>
                <a:cxn ang="0">
                  <a:pos x="18" y="21"/>
                </a:cxn>
                <a:cxn ang="0">
                  <a:pos x="298" y="21"/>
                </a:cxn>
              </a:cxnLst>
              <a:rect l="0" t="0" r="r" b="b"/>
              <a:pathLst>
                <a:path w="316" h="21">
                  <a:moveTo>
                    <a:pt x="298" y="21"/>
                  </a:moveTo>
                  <a:lnTo>
                    <a:pt x="305" y="21"/>
                  </a:lnTo>
                  <a:lnTo>
                    <a:pt x="311" y="20"/>
                  </a:lnTo>
                  <a:lnTo>
                    <a:pt x="315" y="17"/>
                  </a:lnTo>
                  <a:lnTo>
                    <a:pt x="316" y="11"/>
                  </a:lnTo>
                  <a:lnTo>
                    <a:pt x="315" y="5"/>
                  </a:lnTo>
                  <a:lnTo>
                    <a:pt x="311" y="1"/>
                  </a:lnTo>
                  <a:lnTo>
                    <a:pt x="305" y="0"/>
                  </a:lnTo>
                  <a:lnTo>
                    <a:pt x="29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8" y="21"/>
                  </a:lnTo>
                  <a:lnTo>
                    <a:pt x="298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50"/>
            <p:cNvSpPr>
              <a:spLocks noChangeAspect="1"/>
            </p:cNvSpPr>
            <p:nvPr/>
          </p:nvSpPr>
          <p:spPr bwMode="auto">
            <a:xfrm>
              <a:off x="3918" y="123"/>
              <a:ext cx="441" cy="356"/>
            </a:xfrm>
            <a:custGeom>
              <a:avLst/>
              <a:gdLst/>
              <a:ahLst/>
              <a:cxnLst>
                <a:cxn ang="0">
                  <a:pos x="242" y="138"/>
                </a:cxn>
                <a:cxn ang="0">
                  <a:pos x="252" y="130"/>
                </a:cxn>
                <a:cxn ang="0">
                  <a:pos x="379" y="34"/>
                </a:cxn>
                <a:cxn ang="0">
                  <a:pos x="432" y="16"/>
                </a:cxn>
                <a:cxn ang="0">
                  <a:pos x="440" y="11"/>
                </a:cxn>
                <a:cxn ang="0">
                  <a:pos x="435" y="0"/>
                </a:cxn>
                <a:cxn ang="0">
                  <a:pos x="338" y="0"/>
                </a:cxn>
                <a:cxn ang="0">
                  <a:pos x="331" y="10"/>
                </a:cxn>
                <a:cxn ang="0">
                  <a:pos x="350" y="19"/>
                </a:cxn>
                <a:cxn ang="0">
                  <a:pos x="345" y="42"/>
                </a:cxn>
                <a:cxn ang="0">
                  <a:pos x="133" y="207"/>
                </a:cxn>
                <a:cxn ang="0">
                  <a:pos x="184" y="21"/>
                </a:cxn>
                <a:cxn ang="0">
                  <a:pos x="226" y="16"/>
                </a:cxn>
                <a:cxn ang="0">
                  <a:pos x="235" y="5"/>
                </a:cxn>
                <a:cxn ang="0">
                  <a:pos x="214" y="0"/>
                </a:cxn>
                <a:cxn ang="0">
                  <a:pos x="162" y="1"/>
                </a:cxn>
                <a:cxn ang="0">
                  <a:pos x="110" y="0"/>
                </a:cxn>
                <a:cxn ang="0">
                  <a:pos x="88" y="1"/>
                </a:cxn>
                <a:cxn ang="0">
                  <a:pos x="88" y="15"/>
                </a:cxn>
                <a:cxn ang="0">
                  <a:pos x="122" y="17"/>
                </a:cxn>
                <a:cxn ang="0">
                  <a:pos x="133" y="29"/>
                </a:cxn>
                <a:cxn ang="0">
                  <a:pos x="60" y="322"/>
                </a:cxn>
                <a:cxn ang="0">
                  <a:pos x="52" y="335"/>
                </a:cxn>
                <a:cxn ang="0">
                  <a:pos x="28" y="340"/>
                </a:cxn>
                <a:cxn ang="0">
                  <a:pos x="4" y="341"/>
                </a:cxn>
                <a:cxn ang="0">
                  <a:pos x="3" y="355"/>
                </a:cxn>
                <a:cxn ang="0">
                  <a:pos x="41" y="355"/>
                </a:cxn>
                <a:cxn ang="0">
                  <a:pos x="107" y="355"/>
                </a:cxn>
                <a:cxn ang="0">
                  <a:pos x="147" y="354"/>
                </a:cxn>
                <a:cxn ang="0">
                  <a:pos x="147" y="341"/>
                </a:cxn>
                <a:cxn ang="0">
                  <a:pos x="112" y="339"/>
                </a:cxn>
                <a:cxn ang="0">
                  <a:pos x="104" y="320"/>
                </a:cxn>
                <a:cxn ang="0">
                  <a:pos x="205" y="165"/>
                </a:cxn>
                <a:cxn ang="0">
                  <a:pos x="271" y="319"/>
                </a:cxn>
                <a:cxn ang="0">
                  <a:pos x="268" y="333"/>
                </a:cxn>
                <a:cxn ang="0">
                  <a:pos x="245" y="340"/>
                </a:cxn>
                <a:cxn ang="0">
                  <a:pos x="234" y="344"/>
                </a:cxn>
                <a:cxn ang="0">
                  <a:pos x="241" y="356"/>
                </a:cxn>
                <a:cxn ang="0">
                  <a:pos x="329" y="355"/>
                </a:cxn>
                <a:cxn ang="0">
                  <a:pos x="357" y="356"/>
                </a:cxn>
                <a:cxn ang="0">
                  <a:pos x="364" y="346"/>
                </a:cxn>
                <a:cxn ang="0">
                  <a:pos x="340" y="338"/>
                </a:cxn>
                <a:cxn ang="0">
                  <a:pos x="318" y="316"/>
                </a:cxn>
              </a:cxnLst>
              <a:rect l="0" t="0" r="r" b="b"/>
              <a:pathLst>
                <a:path w="441" h="356">
                  <a:moveTo>
                    <a:pt x="244" y="145"/>
                  </a:moveTo>
                  <a:lnTo>
                    <a:pt x="243" y="142"/>
                  </a:lnTo>
                  <a:lnTo>
                    <a:pt x="242" y="138"/>
                  </a:lnTo>
                  <a:lnTo>
                    <a:pt x="243" y="137"/>
                  </a:lnTo>
                  <a:lnTo>
                    <a:pt x="247" y="133"/>
                  </a:lnTo>
                  <a:lnTo>
                    <a:pt x="252" y="130"/>
                  </a:lnTo>
                  <a:lnTo>
                    <a:pt x="257" y="126"/>
                  </a:lnTo>
                  <a:lnTo>
                    <a:pt x="347" y="56"/>
                  </a:lnTo>
                  <a:lnTo>
                    <a:pt x="379" y="34"/>
                  </a:lnTo>
                  <a:lnTo>
                    <a:pt x="402" y="23"/>
                  </a:lnTo>
                  <a:lnTo>
                    <a:pt x="419" y="18"/>
                  </a:lnTo>
                  <a:lnTo>
                    <a:pt x="432" y="16"/>
                  </a:lnTo>
                  <a:lnTo>
                    <a:pt x="435" y="15"/>
                  </a:lnTo>
                  <a:lnTo>
                    <a:pt x="438" y="14"/>
                  </a:lnTo>
                  <a:lnTo>
                    <a:pt x="440" y="11"/>
                  </a:lnTo>
                  <a:lnTo>
                    <a:pt x="441" y="5"/>
                  </a:lnTo>
                  <a:lnTo>
                    <a:pt x="440" y="2"/>
                  </a:lnTo>
                  <a:lnTo>
                    <a:pt x="435" y="0"/>
                  </a:lnTo>
                  <a:lnTo>
                    <a:pt x="399" y="1"/>
                  </a:lnTo>
                  <a:lnTo>
                    <a:pt x="341" y="0"/>
                  </a:lnTo>
                  <a:lnTo>
                    <a:pt x="338" y="0"/>
                  </a:lnTo>
                  <a:lnTo>
                    <a:pt x="335" y="1"/>
                  </a:lnTo>
                  <a:lnTo>
                    <a:pt x="332" y="4"/>
                  </a:lnTo>
                  <a:lnTo>
                    <a:pt x="331" y="10"/>
                  </a:lnTo>
                  <a:lnTo>
                    <a:pt x="333" y="14"/>
                  </a:lnTo>
                  <a:lnTo>
                    <a:pt x="338" y="16"/>
                  </a:lnTo>
                  <a:lnTo>
                    <a:pt x="350" y="19"/>
                  </a:lnTo>
                  <a:lnTo>
                    <a:pt x="354" y="27"/>
                  </a:lnTo>
                  <a:lnTo>
                    <a:pt x="351" y="34"/>
                  </a:lnTo>
                  <a:lnTo>
                    <a:pt x="345" y="42"/>
                  </a:lnTo>
                  <a:lnTo>
                    <a:pt x="339" y="47"/>
                  </a:lnTo>
                  <a:lnTo>
                    <a:pt x="335" y="51"/>
                  </a:lnTo>
                  <a:lnTo>
                    <a:pt x="133" y="207"/>
                  </a:lnTo>
                  <a:lnTo>
                    <a:pt x="174" y="40"/>
                  </a:lnTo>
                  <a:lnTo>
                    <a:pt x="178" y="28"/>
                  </a:lnTo>
                  <a:lnTo>
                    <a:pt x="184" y="21"/>
                  </a:lnTo>
                  <a:lnTo>
                    <a:pt x="196" y="17"/>
                  </a:lnTo>
                  <a:lnTo>
                    <a:pt x="218" y="16"/>
                  </a:lnTo>
                  <a:lnTo>
                    <a:pt x="226" y="16"/>
                  </a:lnTo>
                  <a:lnTo>
                    <a:pt x="231" y="15"/>
                  </a:lnTo>
                  <a:lnTo>
                    <a:pt x="235" y="12"/>
                  </a:lnTo>
                  <a:lnTo>
                    <a:pt x="235" y="5"/>
                  </a:lnTo>
                  <a:lnTo>
                    <a:pt x="233" y="1"/>
                  </a:lnTo>
                  <a:lnTo>
                    <a:pt x="228" y="0"/>
                  </a:lnTo>
                  <a:lnTo>
                    <a:pt x="214" y="0"/>
                  </a:lnTo>
                  <a:lnTo>
                    <a:pt x="195" y="1"/>
                  </a:lnTo>
                  <a:lnTo>
                    <a:pt x="176" y="1"/>
                  </a:lnTo>
                  <a:lnTo>
                    <a:pt x="162" y="1"/>
                  </a:lnTo>
                  <a:lnTo>
                    <a:pt x="147" y="1"/>
                  </a:lnTo>
                  <a:lnTo>
                    <a:pt x="129" y="1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88" y="1"/>
                  </a:lnTo>
                  <a:lnTo>
                    <a:pt x="86" y="4"/>
                  </a:lnTo>
                  <a:lnTo>
                    <a:pt x="85" y="10"/>
                  </a:lnTo>
                  <a:lnTo>
                    <a:pt x="88" y="15"/>
                  </a:lnTo>
                  <a:lnTo>
                    <a:pt x="100" y="16"/>
                  </a:lnTo>
                  <a:lnTo>
                    <a:pt x="111" y="16"/>
                  </a:lnTo>
                  <a:lnTo>
                    <a:pt x="122" y="17"/>
                  </a:lnTo>
                  <a:lnTo>
                    <a:pt x="131" y="19"/>
                  </a:lnTo>
                  <a:lnTo>
                    <a:pt x="133" y="25"/>
                  </a:lnTo>
                  <a:lnTo>
                    <a:pt x="133" y="29"/>
                  </a:lnTo>
                  <a:lnTo>
                    <a:pt x="131" y="35"/>
                  </a:lnTo>
                  <a:lnTo>
                    <a:pt x="62" y="315"/>
                  </a:lnTo>
                  <a:lnTo>
                    <a:pt x="60" y="322"/>
                  </a:lnTo>
                  <a:lnTo>
                    <a:pt x="58" y="328"/>
                  </a:lnTo>
                  <a:lnTo>
                    <a:pt x="55" y="332"/>
                  </a:lnTo>
                  <a:lnTo>
                    <a:pt x="52" y="335"/>
                  </a:lnTo>
                  <a:lnTo>
                    <a:pt x="46" y="337"/>
                  </a:lnTo>
                  <a:lnTo>
                    <a:pt x="39" y="339"/>
                  </a:lnTo>
                  <a:lnTo>
                    <a:pt x="28" y="340"/>
                  </a:lnTo>
                  <a:lnTo>
                    <a:pt x="15" y="340"/>
                  </a:lnTo>
                  <a:lnTo>
                    <a:pt x="9" y="340"/>
                  </a:lnTo>
                  <a:lnTo>
                    <a:pt x="4" y="341"/>
                  </a:lnTo>
                  <a:lnTo>
                    <a:pt x="1" y="344"/>
                  </a:lnTo>
                  <a:lnTo>
                    <a:pt x="0" y="350"/>
                  </a:lnTo>
                  <a:lnTo>
                    <a:pt x="3" y="355"/>
                  </a:lnTo>
                  <a:lnTo>
                    <a:pt x="8" y="356"/>
                  </a:lnTo>
                  <a:lnTo>
                    <a:pt x="22" y="355"/>
                  </a:lnTo>
                  <a:lnTo>
                    <a:pt x="41" y="355"/>
                  </a:lnTo>
                  <a:lnTo>
                    <a:pt x="59" y="354"/>
                  </a:lnTo>
                  <a:lnTo>
                    <a:pt x="74" y="354"/>
                  </a:lnTo>
                  <a:lnTo>
                    <a:pt x="107" y="355"/>
                  </a:lnTo>
                  <a:lnTo>
                    <a:pt x="141" y="356"/>
                  </a:lnTo>
                  <a:lnTo>
                    <a:pt x="144" y="356"/>
                  </a:lnTo>
                  <a:lnTo>
                    <a:pt x="147" y="354"/>
                  </a:lnTo>
                  <a:lnTo>
                    <a:pt x="150" y="352"/>
                  </a:lnTo>
                  <a:lnTo>
                    <a:pt x="151" y="346"/>
                  </a:lnTo>
                  <a:lnTo>
                    <a:pt x="147" y="341"/>
                  </a:lnTo>
                  <a:lnTo>
                    <a:pt x="136" y="340"/>
                  </a:lnTo>
                  <a:lnTo>
                    <a:pt x="123" y="340"/>
                  </a:lnTo>
                  <a:lnTo>
                    <a:pt x="112" y="339"/>
                  </a:lnTo>
                  <a:lnTo>
                    <a:pt x="105" y="336"/>
                  </a:lnTo>
                  <a:lnTo>
                    <a:pt x="103" y="330"/>
                  </a:lnTo>
                  <a:lnTo>
                    <a:pt x="104" y="320"/>
                  </a:lnTo>
                  <a:lnTo>
                    <a:pt x="107" y="307"/>
                  </a:lnTo>
                  <a:lnTo>
                    <a:pt x="128" y="226"/>
                  </a:lnTo>
                  <a:lnTo>
                    <a:pt x="205" y="165"/>
                  </a:lnTo>
                  <a:lnTo>
                    <a:pt x="266" y="305"/>
                  </a:lnTo>
                  <a:lnTo>
                    <a:pt x="269" y="314"/>
                  </a:lnTo>
                  <a:lnTo>
                    <a:pt x="271" y="319"/>
                  </a:lnTo>
                  <a:lnTo>
                    <a:pt x="272" y="321"/>
                  </a:lnTo>
                  <a:lnTo>
                    <a:pt x="272" y="324"/>
                  </a:lnTo>
                  <a:lnTo>
                    <a:pt x="268" y="333"/>
                  </a:lnTo>
                  <a:lnTo>
                    <a:pt x="260" y="338"/>
                  </a:lnTo>
                  <a:lnTo>
                    <a:pt x="251" y="339"/>
                  </a:lnTo>
                  <a:lnTo>
                    <a:pt x="245" y="340"/>
                  </a:lnTo>
                  <a:lnTo>
                    <a:pt x="241" y="340"/>
                  </a:lnTo>
                  <a:lnTo>
                    <a:pt x="237" y="341"/>
                  </a:lnTo>
                  <a:lnTo>
                    <a:pt x="234" y="344"/>
                  </a:lnTo>
                  <a:lnTo>
                    <a:pt x="233" y="350"/>
                  </a:lnTo>
                  <a:lnTo>
                    <a:pt x="237" y="355"/>
                  </a:lnTo>
                  <a:lnTo>
                    <a:pt x="241" y="356"/>
                  </a:lnTo>
                  <a:lnTo>
                    <a:pt x="304" y="354"/>
                  </a:lnTo>
                  <a:lnTo>
                    <a:pt x="315" y="354"/>
                  </a:lnTo>
                  <a:lnTo>
                    <a:pt x="329" y="355"/>
                  </a:lnTo>
                  <a:lnTo>
                    <a:pt x="343" y="355"/>
                  </a:lnTo>
                  <a:lnTo>
                    <a:pt x="355" y="356"/>
                  </a:lnTo>
                  <a:lnTo>
                    <a:pt x="357" y="356"/>
                  </a:lnTo>
                  <a:lnTo>
                    <a:pt x="360" y="354"/>
                  </a:lnTo>
                  <a:lnTo>
                    <a:pt x="363" y="352"/>
                  </a:lnTo>
                  <a:lnTo>
                    <a:pt x="364" y="346"/>
                  </a:lnTo>
                  <a:lnTo>
                    <a:pt x="361" y="341"/>
                  </a:lnTo>
                  <a:lnTo>
                    <a:pt x="354" y="340"/>
                  </a:lnTo>
                  <a:lnTo>
                    <a:pt x="340" y="338"/>
                  </a:lnTo>
                  <a:lnTo>
                    <a:pt x="331" y="335"/>
                  </a:lnTo>
                  <a:lnTo>
                    <a:pt x="324" y="328"/>
                  </a:lnTo>
                  <a:lnTo>
                    <a:pt x="318" y="316"/>
                  </a:lnTo>
                  <a:lnTo>
                    <a:pt x="244" y="1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51"/>
            <p:cNvSpPr>
              <a:spLocks noChangeAspect="1"/>
            </p:cNvSpPr>
            <p:nvPr/>
          </p:nvSpPr>
          <p:spPr bwMode="auto">
            <a:xfrm>
              <a:off x="4356" y="396"/>
              <a:ext cx="222" cy="165"/>
            </a:xfrm>
            <a:custGeom>
              <a:avLst/>
              <a:gdLst/>
              <a:ahLst/>
              <a:cxnLst>
                <a:cxn ang="0">
                  <a:pos x="25" y="147"/>
                </a:cxn>
                <a:cxn ang="0">
                  <a:pos x="28" y="162"/>
                </a:cxn>
                <a:cxn ang="0">
                  <a:pos x="45" y="162"/>
                </a:cxn>
                <a:cxn ang="0">
                  <a:pos x="53" y="147"/>
                </a:cxn>
                <a:cxn ang="0">
                  <a:pos x="61" y="118"/>
                </a:cxn>
                <a:cxn ang="0">
                  <a:pos x="71" y="77"/>
                </a:cxn>
                <a:cxn ang="0">
                  <a:pos x="76" y="60"/>
                </a:cxn>
                <a:cxn ang="0">
                  <a:pos x="86" y="44"/>
                </a:cxn>
                <a:cxn ang="0">
                  <a:pos x="107" y="22"/>
                </a:cxn>
                <a:cxn ang="0">
                  <a:pos x="140" y="10"/>
                </a:cxn>
                <a:cxn ang="0">
                  <a:pos x="159" y="20"/>
                </a:cxn>
                <a:cxn ang="0">
                  <a:pos x="162" y="36"/>
                </a:cxn>
                <a:cxn ang="0">
                  <a:pos x="154" y="77"/>
                </a:cxn>
                <a:cxn ang="0">
                  <a:pos x="140" y="114"/>
                </a:cxn>
                <a:cxn ang="0">
                  <a:pos x="135" y="133"/>
                </a:cxn>
                <a:cxn ang="0">
                  <a:pos x="145" y="156"/>
                </a:cxn>
                <a:cxn ang="0">
                  <a:pos x="170" y="165"/>
                </a:cxn>
                <a:cxn ang="0">
                  <a:pos x="193" y="157"/>
                </a:cxn>
                <a:cxn ang="0">
                  <a:pos x="209" y="139"/>
                </a:cxn>
                <a:cxn ang="0">
                  <a:pos x="219" y="120"/>
                </a:cxn>
                <a:cxn ang="0">
                  <a:pos x="222" y="109"/>
                </a:cxn>
                <a:cxn ang="0">
                  <a:pos x="216" y="104"/>
                </a:cxn>
                <a:cxn ang="0">
                  <a:pos x="209" y="110"/>
                </a:cxn>
                <a:cxn ang="0">
                  <a:pos x="192" y="143"/>
                </a:cxn>
                <a:cxn ang="0">
                  <a:pos x="171" y="155"/>
                </a:cxn>
                <a:cxn ang="0">
                  <a:pos x="162" y="142"/>
                </a:cxn>
                <a:cxn ang="0">
                  <a:pos x="163" y="130"/>
                </a:cxn>
                <a:cxn ang="0">
                  <a:pos x="170" y="112"/>
                </a:cxn>
                <a:cxn ang="0">
                  <a:pos x="181" y="80"/>
                </a:cxn>
                <a:cxn ang="0">
                  <a:pos x="189" y="42"/>
                </a:cxn>
                <a:cxn ang="0">
                  <a:pos x="185" y="20"/>
                </a:cxn>
                <a:cxn ang="0">
                  <a:pos x="173" y="8"/>
                </a:cxn>
                <a:cxn ang="0">
                  <a:pos x="158" y="2"/>
                </a:cxn>
                <a:cxn ang="0">
                  <a:pos x="142" y="0"/>
                </a:cxn>
                <a:cxn ang="0">
                  <a:pos x="104" y="11"/>
                </a:cxn>
                <a:cxn ang="0">
                  <a:pos x="81" y="33"/>
                </a:cxn>
                <a:cxn ang="0">
                  <a:pos x="66" y="7"/>
                </a:cxn>
                <a:cxn ang="0">
                  <a:pos x="42" y="0"/>
                </a:cxn>
                <a:cxn ang="0">
                  <a:pos x="23" y="7"/>
                </a:cxn>
                <a:cxn ang="0">
                  <a:pos x="13" y="20"/>
                </a:cxn>
                <a:cxn ang="0">
                  <a:pos x="4" y="42"/>
                </a:cxn>
                <a:cxn ang="0">
                  <a:pos x="0" y="56"/>
                </a:cxn>
                <a:cxn ang="0">
                  <a:pos x="6" y="61"/>
                </a:cxn>
                <a:cxn ang="0">
                  <a:pos x="11" y="59"/>
                </a:cxn>
                <a:cxn ang="0">
                  <a:pos x="14" y="50"/>
                </a:cxn>
                <a:cxn ang="0">
                  <a:pos x="24" y="22"/>
                </a:cxn>
                <a:cxn ang="0">
                  <a:pos x="41" y="10"/>
                </a:cxn>
                <a:cxn ang="0">
                  <a:pos x="50" y="15"/>
                </a:cxn>
                <a:cxn ang="0">
                  <a:pos x="53" y="28"/>
                </a:cxn>
                <a:cxn ang="0">
                  <a:pos x="47" y="59"/>
                </a:cxn>
                <a:cxn ang="0">
                  <a:pos x="39" y="91"/>
                </a:cxn>
              </a:cxnLst>
              <a:rect l="0" t="0" r="r" b="b"/>
              <a:pathLst>
                <a:path w="222" h="165">
                  <a:moveTo>
                    <a:pt x="27" y="138"/>
                  </a:moveTo>
                  <a:lnTo>
                    <a:pt x="25" y="147"/>
                  </a:lnTo>
                  <a:lnTo>
                    <a:pt x="24" y="153"/>
                  </a:lnTo>
                  <a:lnTo>
                    <a:pt x="28" y="162"/>
                  </a:lnTo>
                  <a:lnTo>
                    <a:pt x="36" y="165"/>
                  </a:lnTo>
                  <a:lnTo>
                    <a:pt x="45" y="162"/>
                  </a:lnTo>
                  <a:lnTo>
                    <a:pt x="50" y="157"/>
                  </a:lnTo>
                  <a:lnTo>
                    <a:pt x="53" y="147"/>
                  </a:lnTo>
                  <a:lnTo>
                    <a:pt x="57" y="134"/>
                  </a:lnTo>
                  <a:lnTo>
                    <a:pt x="61" y="118"/>
                  </a:lnTo>
                  <a:lnTo>
                    <a:pt x="65" y="101"/>
                  </a:lnTo>
                  <a:lnTo>
                    <a:pt x="71" y="77"/>
                  </a:lnTo>
                  <a:lnTo>
                    <a:pt x="74" y="67"/>
                  </a:lnTo>
                  <a:lnTo>
                    <a:pt x="76" y="60"/>
                  </a:lnTo>
                  <a:lnTo>
                    <a:pt x="80" y="53"/>
                  </a:lnTo>
                  <a:lnTo>
                    <a:pt x="86" y="44"/>
                  </a:lnTo>
                  <a:lnTo>
                    <a:pt x="95" y="32"/>
                  </a:lnTo>
                  <a:lnTo>
                    <a:pt x="107" y="22"/>
                  </a:lnTo>
                  <a:lnTo>
                    <a:pt x="122" y="13"/>
                  </a:lnTo>
                  <a:lnTo>
                    <a:pt x="140" y="10"/>
                  </a:lnTo>
                  <a:lnTo>
                    <a:pt x="153" y="13"/>
                  </a:lnTo>
                  <a:lnTo>
                    <a:pt x="159" y="20"/>
                  </a:lnTo>
                  <a:lnTo>
                    <a:pt x="162" y="29"/>
                  </a:lnTo>
                  <a:lnTo>
                    <a:pt x="162" y="36"/>
                  </a:lnTo>
                  <a:lnTo>
                    <a:pt x="160" y="55"/>
                  </a:lnTo>
                  <a:lnTo>
                    <a:pt x="154" y="77"/>
                  </a:lnTo>
                  <a:lnTo>
                    <a:pt x="146" y="98"/>
                  </a:lnTo>
                  <a:lnTo>
                    <a:pt x="140" y="114"/>
                  </a:lnTo>
                  <a:lnTo>
                    <a:pt x="136" y="125"/>
                  </a:lnTo>
                  <a:lnTo>
                    <a:pt x="135" y="133"/>
                  </a:lnTo>
                  <a:lnTo>
                    <a:pt x="138" y="146"/>
                  </a:lnTo>
                  <a:lnTo>
                    <a:pt x="145" y="156"/>
                  </a:lnTo>
                  <a:lnTo>
                    <a:pt x="156" y="163"/>
                  </a:lnTo>
                  <a:lnTo>
                    <a:pt x="170" y="165"/>
                  </a:lnTo>
                  <a:lnTo>
                    <a:pt x="182" y="163"/>
                  </a:lnTo>
                  <a:lnTo>
                    <a:pt x="193" y="157"/>
                  </a:lnTo>
                  <a:lnTo>
                    <a:pt x="202" y="149"/>
                  </a:lnTo>
                  <a:lnTo>
                    <a:pt x="209" y="139"/>
                  </a:lnTo>
                  <a:lnTo>
                    <a:pt x="215" y="129"/>
                  </a:lnTo>
                  <a:lnTo>
                    <a:pt x="219" y="120"/>
                  </a:lnTo>
                  <a:lnTo>
                    <a:pt x="221" y="113"/>
                  </a:lnTo>
                  <a:lnTo>
                    <a:pt x="222" y="109"/>
                  </a:lnTo>
                  <a:lnTo>
                    <a:pt x="220" y="105"/>
                  </a:lnTo>
                  <a:lnTo>
                    <a:pt x="216" y="104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2" y="130"/>
                  </a:lnTo>
                  <a:lnTo>
                    <a:pt x="192" y="143"/>
                  </a:lnTo>
                  <a:lnTo>
                    <a:pt x="182" y="152"/>
                  </a:lnTo>
                  <a:lnTo>
                    <a:pt x="171" y="155"/>
                  </a:lnTo>
                  <a:lnTo>
                    <a:pt x="163" y="151"/>
                  </a:lnTo>
                  <a:lnTo>
                    <a:pt x="162" y="142"/>
                  </a:lnTo>
                  <a:lnTo>
                    <a:pt x="162" y="136"/>
                  </a:lnTo>
                  <a:lnTo>
                    <a:pt x="163" y="130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5" y="99"/>
                  </a:lnTo>
                  <a:lnTo>
                    <a:pt x="181" y="80"/>
                  </a:lnTo>
                  <a:lnTo>
                    <a:pt x="187" y="60"/>
                  </a:lnTo>
                  <a:lnTo>
                    <a:pt x="189" y="42"/>
                  </a:lnTo>
                  <a:lnTo>
                    <a:pt x="188" y="30"/>
                  </a:lnTo>
                  <a:lnTo>
                    <a:pt x="185" y="20"/>
                  </a:lnTo>
                  <a:lnTo>
                    <a:pt x="179" y="13"/>
                  </a:lnTo>
                  <a:lnTo>
                    <a:pt x="173" y="8"/>
                  </a:lnTo>
                  <a:lnTo>
                    <a:pt x="165" y="4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21" y="3"/>
                  </a:lnTo>
                  <a:lnTo>
                    <a:pt x="104" y="11"/>
                  </a:lnTo>
                  <a:lnTo>
                    <a:pt x="91" y="22"/>
                  </a:lnTo>
                  <a:lnTo>
                    <a:pt x="81" y="33"/>
                  </a:lnTo>
                  <a:lnTo>
                    <a:pt x="76" y="17"/>
                  </a:lnTo>
                  <a:lnTo>
                    <a:pt x="66" y="7"/>
                  </a:lnTo>
                  <a:lnTo>
                    <a:pt x="54" y="2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23" y="7"/>
                  </a:lnTo>
                  <a:lnTo>
                    <a:pt x="18" y="13"/>
                  </a:lnTo>
                  <a:lnTo>
                    <a:pt x="13" y="20"/>
                  </a:lnTo>
                  <a:lnTo>
                    <a:pt x="8" y="31"/>
                  </a:lnTo>
                  <a:lnTo>
                    <a:pt x="4" y="42"/>
                  </a:lnTo>
                  <a:lnTo>
                    <a:pt x="1" y="51"/>
                  </a:lnTo>
                  <a:lnTo>
                    <a:pt x="0" y="56"/>
                  </a:lnTo>
                  <a:lnTo>
                    <a:pt x="3" y="60"/>
                  </a:lnTo>
                  <a:lnTo>
                    <a:pt x="6" y="61"/>
                  </a:lnTo>
                  <a:lnTo>
                    <a:pt x="9" y="60"/>
                  </a:lnTo>
                  <a:lnTo>
                    <a:pt x="11" y="59"/>
                  </a:lnTo>
                  <a:lnTo>
                    <a:pt x="13" y="56"/>
                  </a:lnTo>
                  <a:lnTo>
                    <a:pt x="14" y="50"/>
                  </a:lnTo>
                  <a:lnTo>
                    <a:pt x="19" y="34"/>
                  </a:lnTo>
                  <a:lnTo>
                    <a:pt x="24" y="22"/>
                  </a:lnTo>
                  <a:lnTo>
                    <a:pt x="31" y="13"/>
                  </a:lnTo>
                  <a:lnTo>
                    <a:pt x="41" y="10"/>
                  </a:lnTo>
                  <a:lnTo>
                    <a:pt x="47" y="12"/>
                  </a:lnTo>
                  <a:lnTo>
                    <a:pt x="50" y="15"/>
                  </a:lnTo>
                  <a:lnTo>
                    <a:pt x="52" y="21"/>
                  </a:lnTo>
                  <a:lnTo>
                    <a:pt x="53" y="28"/>
                  </a:lnTo>
                  <a:lnTo>
                    <a:pt x="51" y="42"/>
                  </a:lnTo>
                  <a:lnTo>
                    <a:pt x="47" y="59"/>
                  </a:lnTo>
                  <a:lnTo>
                    <a:pt x="43" y="76"/>
                  </a:lnTo>
                  <a:lnTo>
                    <a:pt x="39" y="91"/>
                  </a:lnTo>
                  <a:lnTo>
                    <a:pt x="27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52"/>
            <p:cNvSpPr>
              <a:spLocks noChangeAspect="1"/>
            </p:cNvSpPr>
            <p:nvPr/>
          </p:nvSpPr>
          <p:spPr bwMode="auto">
            <a:xfrm>
              <a:off x="5003" y="-2"/>
              <a:ext cx="55" cy="56"/>
            </a:xfrm>
            <a:custGeom>
              <a:avLst/>
              <a:gdLst/>
              <a:ahLst/>
              <a:cxnLst>
                <a:cxn ang="0">
                  <a:pos x="55" y="28"/>
                </a:cxn>
                <a:cxn ang="0">
                  <a:pos x="53" y="18"/>
                </a:cxn>
                <a:cxn ang="0">
                  <a:pos x="48" y="9"/>
                </a:cxn>
                <a:cxn ang="0">
                  <a:pos x="39" y="3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7" y="9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7"/>
                </a:cxn>
                <a:cxn ang="0">
                  <a:pos x="17" y="53"/>
                </a:cxn>
                <a:cxn ang="0">
                  <a:pos x="27" y="56"/>
                </a:cxn>
                <a:cxn ang="0">
                  <a:pos x="39" y="53"/>
                </a:cxn>
                <a:cxn ang="0">
                  <a:pos x="48" y="47"/>
                </a:cxn>
                <a:cxn ang="0">
                  <a:pos x="53" y="38"/>
                </a:cxn>
                <a:cxn ang="0">
                  <a:pos x="55" y="28"/>
                </a:cxn>
              </a:cxnLst>
              <a:rect l="0" t="0" r="r" b="b"/>
              <a:pathLst>
                <a:path w="55" h="56">
                  <a:moveTo>
                    <a:pt x="55" y="28"/>
                  </a:moveTo>
                  <a:lnTo>
                    <a:pt x="53" y="18"/>
                  </a:lnTo>
                  <a:lnTo>
                    <a:pt x="48" y="9"/>
                  </a:lnTo>
                  <a:lnTo>
                    <a:pt x="39" y="3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7" y="9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7"/>
                  </a:lnTo>
                  <a:lnTo>
                    <a:pt x="17" y="53"/>
                  </a:lnTo>
                  <a:lnTo>
                    <a:pt x="27" y="56"/>
                  </a:lnTo>
                  <a:lnTo>
                    <a:pt x="39" y="53"/>
                  </a:lnTo>
                  <a:lnTo>
                    <a:pt x="48" y="47"/>
                  </a:lnTo>
                  <a:lnTo>
                    <a:pt x="53" y="38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53"/>
            <p:cNvSpPr>
              <a:spLocks noChangeAspect="1"/>
            </p:cNvSpPr>
            <p:nvPr/>
          </p:nvSpPr>
          <p:spPr bwMode="auto">
            <a:xfrm>
              <a:off x="4729" y="123"/>
              <a:ext cx="520" cy="356"/>
            </a:xfrm>
            <a:custGeom>
              <a:avLst/>
              <a:gdLst/>
              <a:ahLst/>
              <a:cxnLst>
                <a:cxn ang="0">
                  <a:pos x="462" y="28"/>
                </a:cxn>
                <a:cxn ang="0">
                  <a:pos x="480" y="17"/>
                </a:cxn>
                <a:cxn ang="0">
                  <a:pos x="511" y="16"/>
                </a:cxn>
                <a:cxn ang="0">
                  <a:pos x="519" y="12"/>
                </a:cxn>
                <a:cxn ang="0">
                  <a:pos x="516" y="0"/>
                </a:cxn>
                <a:cxn ang="0">
                  <a:pos x="437" y="0"/>
                </a:cxn>
                <a:cxn ang="0">
                  <a:pos x="424" y="1"/>
                </a:cxn>
                <a:cxn ang="0">
                  <a:pos x="417" y="10"/>
                </a:cxn>
                <a:cxn ang="0">
                  <a:pos x="187" y="12"/>
                </a:cxn>
                <a:cxn ang="0">
                  <a:pos x="184" y="1"/>
                </a:cxn>
                <a:cxn ang="0">
                  <a:pos x="171" y="0"/>
                </a:cxn>
                <a:cxn ang="0">
                  <a:pos x="94" y="0"/>
                </a:cxn>
                <a:cxn ang="0">
                  <a:pos x="86" y="4"/>
                </a:cxn>
                <a:cxn ang="0">
                  <a:pos x="89" y="15"/>
                </a:cxn>
                <a:cxn ang="0">
                  <a:pos x="111" y="16"/>
                </a:cxn>
                <a:cxn ang="0">
                  <a:pos x="131" y="19"/>
                </a:cxn>
                <a:cxn ang="0">
                  <a:pos x="133" y="29"/>
                </a:cxn>
                <a:cxn ang="0">
                  <a:pos x="66" y="301"/>
                </a:cxn>
                <a:cxn ang="0">
                  <a:pos x="51" y="327"/>
                </a:cxn>
                <a:cxn ang="0">
                  <a:pos x="10" y="340"/>
                </a:cxn>
                <a:cxn ang="0">
                  <a:pos x="4" y="341"/>
                </a:cxn>
                <a:cxn ang="0">
                  <a:pos x="0" y="350"/>
                </a:cxn>
                <a:cxn ang="0">
                  <a:pos x="8" y="356"/>
                </a:cxn>
                <a:cxn ang="0">
                  <a:pos x="113" y="356"/>
                </a:cxn>
                <a:cxn ang="0">
                  <a:pos x="118" y="354"/>
                </a:cxn>
                <a:cxn ang="0">
                  <a:pos x="122" y="346"/>
                </a:cxn>
                <a:cxn ang="0">
                  <a:pos x="113" y="340"/>
                </a:cxn>
                <a:cxn ang="0">
                  <a:pos x="84" y="333"/>
                </a:cxn>
                <a:cxn ang="0">
                  <a:pos x="78" y="317"/>
                </a:cxn>
                <a:cxn ang="0">
                  <a:pos x="80" y="305"/>
                </a:cxn>
                <a:cxn ang="0">
                  <a:pos x="150" y="21"/>
                </a:cxn>
                <a:cxn ang="0">
                  <a:pos x="197" y="352"/>
                </a:cxn>
                <a:cxn ang="0">
                  <a:pos x="210" y="353"/>
                </a:cxn>
                <a:cxn ang="0">
                  <a:pos x="424" y="17"/>
                </a:cxn>
                <a:cxn ang="0">
                  <a:pos x="350" y="315"/>
                </a:cxn>
                <a:cxn ang="0">
                  <a:pos x="346" y="328"/>
                </a:cxn>
                <a:cxn ang="0">
                  <a:pos x="340" y="335"/>
                </a:cxn>
                <a:cxn ang="0">
                  <a:pos x="327" y="339"/>
                </a:cxn>
                <a:cxn ang="0">
                  <a:pos x="303" y="340"/>
                </a:cxn>
                <a:cxn ang="0">
                  <a:pos x="293" y="341"/>
                </a:cxn>
                <a:cxn ang="0">
                  <a:pos x="289" y="350"/>
                </a:cxn>
                <a:cxn ang="0">
                  <a:pos x="296" y="356"/>
                </a:cxn>
                <a:cxn ang="0">
                  <a:pos x="328" y="355"/>
                </a:cxn>
                <a:cxn ang="0">
                  <a:pos x="361" y="354"/>
                </a:cxn>
                <a:cxn ang="0">
                  <a:pos x="428" y="356"/>
                </a:cxn>
                <a:cxn ang="0">
                  <a:pos x="434" y="352"/>
                </a:cxn>
                <a:cxn ang="0">
                  <a:pos x="432" y="341"/>
                </a:cxn>
                <a:cxn ang="0">
                  <a:pos x="407" y="340"/>
                </a:cxn>
                <a:cxn ang="0">
                  <a:pos x="389" y="336"/>
                </a:cxn>
                <a:cxn ang="0">
                  <a:pos x="387" y="327"/>
                </a:cxn>
                <a:cxn ang="0">
                  <a:pos x="459" y="40"/>
                </a:cxn>
              </a:cxnLst>
              <a:rect l="0" t="0" r="r" b="b"/>
              <a:pathLst>
                <a:path w="520" h="356">
                  <a:moveTo>
                    <a:pt x="459" y="40"/>
                  </a:moveTo>
                  <a:lnTo>
                    <a:pt x="462" y="28"/>
                  </a:lnTo>
                  <a:lnTo>
                    <a:pt x="468" y="21"/>
                  </a:lnTo>
                  <a:lnTo>
                    <a:pt x="480" y="17"/>
                  </a:lnTo>
                  <a:lnTo>
                    <a:pt x="503" y="16"/>
                  </a:lnTo>
                  <a:lnTo>
                    <a:pt x="511" y="16"/>
                  </a:lnTo>
                  <a:lnTo>
                    <a:pt x="516" y="15"/>
                  </a:lnTo>
                  <a:lnTo>
                    <a:pt x="519" y="12"/>
                  </a:lnTo>
                  <a:lnTo>
                    <a:pt x="520" y="5"/>
                  </a:lnTo>
                  <a:lnTo>
                    <a:pt x="516" y="0"/>
                  </a:lnTo>
                  <a:lnTo>
                    <a:pt x="506" y="0"/>
                  </a:lnTo>
                  <a:lnTo>
                    <a:pt x="437" y="0"/>
                  </a:lnTo>
                  <a:lnTo>
                    <a:pt x="429" y="0"/>
                  </a:lnTo>
                  <a:lnTo>
                    <a:pt x="424" y="1"/>
                  </a:lnTo>
                  <a:lnTo>
                    <a:pt x="421" y="4"/>
                  </a:lnTo>
                  <a:lnTo>
                    <a:pt x="417" y="10"/>
                  </a:lnTo>
                  <a:lnTo>
                    <a:pt x="228" y="307"/>
                  </a:lnTo>
                  <a:lnTo>
                    <a:pt x="187" y="12"/>
                  </a:lnTo>
                  <a:lnTo>
                    <a:pt x="186" y="5"/>
                  </a:lnTo>
                  <a:lnTo>
                    <a:pt x="184" y="1"/>
                  </a:lnTo>
                  <a:lnTo>
                    <a:pt x="179" y="0"/>
                  </a:lnTo>
                  <a:lnTo>
                    <a:pt x="171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6" y="4"/>
                  </a:lnTo>
                  <a:lnTo>
                    <a:pt x="85" y="10"/>
                  </a:lnTo>
                  <a:lnTo>
                    <a:pt x="89" y="15"/>
                  </a:lnTo>
                  <a:lnTo>
                    <a:pt x="100" y="16"/>
                  </a:lnTo>
                  <a:lnTo>
                    <a:pt x="111" y="16"/>
                  </a:lnTo>
                  <a:lnTo>
                    <a:pt x="122" y="17"/>
                  </a:lnTo>
                  <a:lnTo>
                    <a:pt x="131" y="19"/>
                  </a:lnTo>
                  <a:lnTo>
                    <a:pt x="134" y="25"/>
                  </a:lnTo>
                  <a:lnTo>
                    <a:pt x="133" y="29"/>
                  </a:lnTo>
                  <a:lnTo>
                    <a:pt x="131" y="35"/>
                  </a:lnTo>
                  <a:lnTo>
                    <a:pt x="66" y="301"/>
                  </a:lnTo>
                  <a:lnTo>
                    <a:pt x="60" y="315"/>
                  </a:lnTo>
                  <a:lnTo>
                    <a:pt x="51" y="327"/>
                  </a:lnTo>
                  <a:lnTo>
                    <a:pt x="35" y="336"/>
                  </a:lnTo>
                  <a:lnTo>
                    <a:pt x="10" y="340"/>
                  </a:lnTo>
                  <a:lnTo>
                    <a:pt x="7" y="340"/>
                  </a:lnTo>
                  <a:lnTo>
                    <a:pt x="4" y="341"/>
                  </a:lnTo>
                  <a:lnTo>
                    <a:pt x="1" y="344"/>
                  </a:lnTo>
                  <a:lnTo>
                    <a:pt x="0" y="350"/>
                  </a:lnTo>
                  <a:lnTo>
                    <a:pt x="2" y="354"/>
                  </a:lnTo>
                  <a:lnTo>
                    <a:pt x="8" y="356"/>
                  </a:lnTo>
                  <a:lnTo>
                    <a:pt x="59" y="354"/>
                  </a:lnTo>
                  <a:lnTo>
                    <a:pt x="113" y="356"/>
                  </a:lnTo>
                  <a:lnTo>
                    <a:pt x="115" y="356"/>
                  </a:lnTo>
                  <a:lnTo>
                    <a:pt x="118" y="354"/>
                  </a:lnTo>
                  <a:lnTo>
                    <a:pt x="121" y="352"/>
                  </a:lnTo>
                  <a:lnTo>
                    <a:pt x="122" y="346"/>
                  </a:lnTo>
                  <a:lnTo>
                    <a:pt x="119" y="341"/>
                  </a:lnTo>
                  <a:lnTo>
                    <a:pt x="113" y="340"/>
                  </a:lnTo>
                  <a:lnTo>
                    <a:pt x="95" y="338"/>
                  </a:lnTo>
                  <a:lnTo>
                    <a:pt x="84" y="333"/>
                  </a:lnTo>
                  <a:lnTo>
                    <a:pt x="79" y="325"/>
                  </a:lnTo>
                  <a:lnTo>
                    <a:pt x="78" y="317"/>
                  </a:lnTo>
                  <a:lnTo>
                    <a:pt x="78" y="312"/>
                  </a:lnTo>
                  <a:lnTo>
                    <a:pt x="80" y="305"/>
                  </a:lnTo>
                  <a:lnTo>
                    <a:pt x="150" y="21"/>
                  </a:lnTo>
                  <a:lnTo>
                    <a:pt x="150" y="21"/>
                  </a:lnTo>
                  <a:lnTo>
                    <a:pt x="195" y="344"/>
                  </a:lnTo>
                  <a:lnTo>
                    <a:pt x="197" y="352"/>
                  </a:lnTo>
                  <a:lnTo>
                    <a:pt x="203" y="356"/>
                  </a:lnTo>
                  <a:lnTo>
                    <a:pt x="210" y="353"/>
                  </a:lnTo>
                  <a:lnTo>
                    <a:pt x="214" y="347"/>
                  </a:lnTo>
                  <a:lnTo>
                    <a:pt x="424" y="17"/>
                  </a:lnTo>
                  <a:lnTo>
                    <a:pt x="424" y="17"/>
                  </a:lnTo>
                  <a:lnTo>
                    <a:pt x="350" y="315"/>
                  </a:lnTo>
                  <a:lnTo>
                    <a:pt x="348" y="322"/>
                  </a:lnTo>
                  <a:lnTo>
                    <a:pt x="346" y="328"/>
                  </a:lnTo>
                  <a:lnTo>
                    <a:pt x="344" y="332"/>
                  </a:lnTo>
                  <a:lnTo>
                    <a:pt x="340" y="335"/>
                  </a:lnTo>
                  <a:lnTo>
                    <a:pt x="335" y="337"/>
                  </a:lnTo>
                  <a:lnTo>
                    <a:pt x="327" y="339"/>
                  </a:lnTo>
                  <a:lnTo>
                    <a:pt x="317" y="340"/>
                  </a:lnTo>
                  <a:lnTo>
                    <a:pt x="303" y="340"/>
                  </a:lnTo>
                  <a:lnTo>
                    <a:pt x="297" y="340"/>
                  </a:lnTo>
                  <a:lnTo>
                    <a:pt x="293" y="341"/>
                  </a:lnTo>
                  <a:lnTo>
                    <a:pt x="290" y="344"/>
                  </a:lnTo>
                  <a:lnTo>
                    <a:pt x="289" y="350"/>
                  </a:lnTo>
                  <a:lnTo>
                    <a:pt x="292" y="355"/>
                  </a:lnTo>
                  <a:lnTo>
                    <a:pt x="296" y="356"/>
                  </a:lnTo>
                  <a:lnTo>
                    <a:pt x="310" y="355"/>
                  </a:lnTo>
                  <a:lnTo>
                    <a:pt x="328" y="355"/>
                  </a:lnTo>
                  <a:lnTo>
                    <a:pt x="346" y="354"/>
                  </a:lnTo>
                  <a:lnTo>
                    <a:pt x="361" y="354"/>
                  </a:lnTo>
                  <a:lnTo>
                    <a:pt x="425" y="356"/>
                  </a:lnTo>
                  <a:lnTo>
                    <a:pt x="428" y="356"/>
                  </a:lnTo>
                  <a:lnTo>
                    <a:pt x="431" y="354"/>
                  </a:lnTo>
                  <a:lnTo>
                    <a:pt x="434" y="352"/>
                  </a:lnTo>
                  <a:lnTo>
                    <a:pt x="435" y="346"/>
                  </a:lnTo>
                  <a:lnTo>
                    <a:pt x="432" y="341"/>
                  </a:lnTo>
                  <a:lnTo>
                    <a:pt x="421" y="340"/>
                  </a:lnTo>
                  <a:lnTo>
                    <a:pt x="407" y="340"/>
                  </a:lnTo>
                  <a:lnTo>
                    <a:pt x="397" y="339"/>
                  </a:lnTo>
                  <a:lnTo>
                    <a:pt x="389" y="336"/>
                  </a:lnTo>
                  <a:lnTo>
                    <a:pt x="387" y="330"/>
                  </a:lnTo>
                  <a:lnTo>
                    <a:pt x="387" y="327"/>
                  </a:lnTo>
                  <a:lnTo>
                    <a:pt x="389" y="318"/>
                  </a:lnTo>
                  <a:lnTo>
                    <a:pt x="459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54"/>
            <p:cNvSpPr>
              <a:spLocks noChangeAspect="1"/>
            </p:cNvSpPr>
            <p:nvPr/>
          </p:nvSpPr>
          <p:spPr bwMode="auto">
            <a:xfrm>
              <a:off x="5375" y="248"/>
              <a:ext cx="202" cy="237"/>
            </a:xfrm>
            <a:custGeom>
              <a:avLst/>
              <a:gdLst/>
              <a:ahLst/>
              <a:cxnLst>
                <a:cxn ang="0">
                  <a:pos x="184" y="33"/>
                </a:cxn>
                <a:cxn ang="0">
                  <a:pos x="172" y="34"/>
                </a:cxn>
                <a:cxn ang="0">
                  <a:pos x="161" y="40"/>
                </a:cxn>
                <a:cxn ang="0">
                  <a:pos x="153" y="52"/>
                </a:cxn>
                <a:cxn ang="0">
                  <a:pos x="152" y="60"/>
                </a:cxn>
                <a:cxn ang="0">
                  <a:pos x="154" y="68"/>
                </a:cxn>
                <a:cxn ang="0">
                  <a:pos x="158" y="74"/>
                </a:cxn>
                <a:cxn ang="0">
                  <a:pos x="164" y="77"/>
                </a:cxn>
                <a:cxn ang="0">
                  <a:pos x="171" y="79"/>
                </a:cxn>
                <a:cxn ang="0">
                  <a:pos x="182" y="76"/>
                </a:cxn>
                <a:cxn ang="0">
                  <a:pos x="191" y="70"/>
                </a:cxn>
                <a:cxn ang="0">
                  <a:pos x="198" y="59"/>
                </a:cxn>
                <a:cxn ang="0">
                  <a:pos x="200" y="45"/>
                </a:cxn>
                <a:cxn ang="0">
                  <a:pos x="196" y="28"/>
                </a:cxn>
                <a:cxn ang="0">
                  <a:pos x="183" y="13"/>
                </a:cxn>
                <a:cxn ang="0">
                  <a:pos x="164" y="4"/>
                </a:cxn>
                <a:cxn ang="0">
                  <a:pos x="139" y="0"/>
                </a:cxn>
                <a:cxn ang="0">
                  <a:pos x="113" y="4"/>
                </a:cxn>
                <a:cxn ang="0">
                  <a:pos x="88" y="13"/>
                </a:cxn>
                <a:cxn ang="0">
                  <a:pos x="64" y="28"/>
                </a:cxn>
                <a:cxn ang="0">
                  <a:pos x="43" y="47"/>
                </a:cxn>
                <a:cxn ang="0">
                  <a:pos x="26" y="69"/>
                </a:cxn>
                <a:cxn ang="0">
                  <a:pos x="12" y="94"/>
                </a:cxn>
                <a:cxn ang="0">
                  <a:pos x="3" y="121"/>
                </a:cxn>
                <a:cxn ang="0">
                  <a:pos x="0" y="148"/>
                </a:cxn>
                <a:cxn ang="0">
                  <a:pos x="6" y="182"/>
                </a:cxn>
                <a:cxn ang="0">
                  <a:pos x="22" y="210"/>
                </a:cxn>
                <a:cxn ang="0">
                  <a:pos x="48" y="229"/>
                </a:cxn>
                <a:cxn ang="0">
                  <a:pos x="84" y="237"/>
                </a:cxn>
                <a:cxn ang="0">
                  <a:pos x="134" y="228"/>
                </a:cxn>
                <a:cxn ang="0">
                  <a:pos x="171" y="208"/>
                </a:cxn>
                <a:cxn ang="0">
                  <a:pos x="194" y="187"/>
                </a:cxn>
                <a:cxn ang="0">
                  <a:pos x="202" y="175"/>
                </a:cxn>
                <a:cxn ang="0">
                  <a:pos x="200" y="170"/>
                </a:cxn>
                <a:cxn ang="0">
                  <a:pos x="195" y="168"/>
                </a:cxn>
                <a:cxn ang="0">
                  <a:pos x="192" y="169"/>
                </a:cxn>
                <a:cxn ang="0">
                  <a:pos x="189" y="173"/>
                </a:cxn>
                <a:cxn ang="0">
                  <a:pos x="156" y="203"/>
                </a:cxn>
                <a:cxn ang="0">
                  <a:pos x="124" y="219"/>
                </a:cxn>
                <a:cxn ang="0">
                  <a:pos x="98" y="224"/>
                </a:cxn>
                <a:cxn ang="0">
                  <a:pos x="85" y="225"/>
                </a:cxn>
                <a:cxn ang="0">
                  <a:pos x="64" y="221"/>
                </a:cxn>
                <a:cxn ang="0">
                  <a:pos x="50" y="209"/>
                </a:cxn>
                <a:cxn ang="0">
                  <a:pos x="41" y="190"/>
                </a:cxn>
                <a:cxn ang="0">
                  <a:pos x="38" y="168"/>
                </a:cxn>
                <a:cxn ang="0">
                  <a:pos x="40" y="147"/>
                </a:cxn>
                <a:cxn ang="0">
                  <a:pos x="46" y="120"/>
                </a:cxn>
                <a:cxn ang="0">
                  <a:pos x="55" y="91"/>
                </a:cxn>
                <a:cxn ang="0">
                  <a:pos x="66" y="64"/>
                </a:cxn>
                <a:cxn ang="0">
                  <a:pos x="81" y="43"/>
                </a:cxn>
                <a:cxn ang="0">
                  <a:pos x="98" y="27"/>
                </a:cxn>
                <a:cxn ang="0">
                  <a:pos x="118" y="16"/>
                </a:cxn>
                <a:cxn ang="0">
                  <a:pos x="140" y="12"/>
                </a:cxn>
                <a:cxn ang="0">
                  <a:pos x="153" y="13"/>
                </a:cxn>
                <a:cxn ang="0">
                  <a:pos x="166" y="17"/>
                </a:cxn>
                <a:cxn ang="0">
                  <a:pos x="177" y="24"/>
                </a:cxn>
                <a:cxn ang="0">
                  <a:pos x="184" y="33"/>
                </a:cxn>
              </a:cxnLst>
              <a:rect l="0" t="0" r="r" b="b"/>
              <a:pathLst>
                <a:path w="202" h="237">
                  <a:moveTo>
                    <a:pt x="184" y="33"/>
                  </a:moveTo>
                  <a:lnTo>
                    <a:pt x="172" y="34"/>
                  </a:lnTo>
                  <a:lnTo>
                    <a:pt x="161" y="40"/>
                  </a:lnTo>
                  <a:lnTo>
                    <a:pt x="153" y="52"/>
                  </a:lnTo>
                  <a:lnTo>
                    <a:pt x="152" y="60"/>
                  </a:lnTo>
                  <a:lnTo>
                    <a:pt x="154" y="68"/>
                  </a:lnTo>
                  <a:lnTo>
                    <a:pt x="158" y="74"/>
                  </a:lnTo>
                  <a:lnTo>
                    <a:pt x="164" y="77"/>
                  </a:lnTo>
                  <a:lnTo>
                    <a:pt x="171" y="79"/>
                  </a:lnTo>
                  <a:lnTo>
                    <a:pt x="182" y="76"/>
                  </a:lnTo>
                  <a:lnTo>
                    <a:pt x="191" y="70"/>
                  </a:lnTo>
                  <a:lnTo>
                    <a:pt x="198" y="59"/>
                  </a:lnTo>
                  <a:lnTo>
                    <a:pt x="200" y="45"/>
                  </a:lnTo>
                  <a:lnTo>
                    <a:pt x="196" y="28"/>
                  </a:lnTo>
                  <a:lnTo>
                    <a:pt x="183" y="13"/>
                  </a:lnTo>
                  <a:lnTo>
                    <a:pt x="164" y="4"/>
                  </a:lnTo>
                  <a:lnTo>
                    <a:pt x="139" y="0"/>
                  </a:lnTo>
                  <a:lnTo>
                    <a:pt x="113" y="4"/>
                  </a:lnTo>
                  <a:lnTo>
                    <a:pt x="88" y="13"/>
                  </a:lnTo>
                  <a:lnTo>
                    <a:pt x="64" y="28"/>
                  </a:lnTo>
                  <a:lnTo>
                    <a:pt x="43" y="47"/>
                  </a:lnTo>
                  <a:lnTo>
                    <a:pt x="26" y="69"/>
                  </a:lnTo>
                  <a:lnTo>
                    <a:pt x="12" y="94"/>
                  </a:lnTo>
                  <a:lnTo>
                    <a:pt x="3" y="121"/>
                  </a:lnTo>
                  <a:lnTo>
                    <a:pt x="0" y="148"/>
                  </a:lnTo>
                  <a:lnTo>
                    <a:pt x="6" y="182"/>
                  </a:lnTo>
                  <a:lnTo>
                    <a:pt x="22" y="210"/>
                  </a:lnTo>
                  <a:lnTo>
                    <a:pt x="48" y="229"/>
                  </a:lnTo>
                  <a:lnTo>
                    <a:pt x="84" y="237"/>
                  </a:lnTo>
                  <a:lnTo>
                    <a:pt x="134" y="228"/>
                  </a:lnTo>
                  <a:lnTo>
                    <a:pt x="171" y="208"/>
                  </a:lnTo>
                  <a:lnTo>
                    <a:pt x="194" y="187"/>
                  </a:lnTo>
                  <a:lnTo>
                    <a:pt x="202" y="175"/>
                  </a:lnTo>
                  <a:lnTo>
                    <a:pt x="200" y="170"/>
                  </a:lnTo>
                  <a:lnTo>
                    <a:pt x="195" y="168"/>
                  </a:lnTo>
                  <a:lnTo>
                    <a:pt x="192" y="169"/>
                  </a:lnTo>
                  <a:lnTo>
                    <a:pt x="189" y="173"/>
                  </a:lnTo>
                  <a:lnTo>
                    <a:pt x="156" y="203"/>
                  </a:lnTo>
                  <a:lnTo>
                    <a:pt x="124" y="219"/>
                  </a:lnTo>
                  <a:lnTo>
                    <a:pt x="98" y="224"/>
                  </a:lnTo>
                  <a:lnTo>
                    <a:pt x="85" y="225"/>
                  </a:lnTo>
                  <a:lnTo>
                    <a:pt x="64" y="221"/>
                  </a:lnTo>
                  <a:lnTo>
                    <a:pt x="50" y="209"/>
                  </a:lnTo>
                  <a:lnTo>
                    <a:pt x="41" y="190"/>
                  </a:lnTo>
                  <a:lnTo>
                    <a:pt x="38" y="168"/>
                  </a:lnTo>
                  <a:lnTo>
                    <a:pt x="40" y="147"/>
                  </a:lnTo>
                  <a:lnTo>
                    <a:pt x="46" y="120"/>
                  </a:lnTo>
                  <a:lnTo>
                    <a:pt x="55" y="91"/>
                  </a:lnTo>
                  <a:lnTo>
                    <a:pt x="66" y="64"/>
                  </a:lnTo>
                  <a:lnTo>
                    <a:pt x="81" y="43"/>
                  </a:lnTo>
                  <a:lnTo>
                    <a:pt x="98" y="27"/>
                  </a:lnTo>
                  <a:lnTo>
                    <a:pt x="118" y="16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7"/>
                  </a:lnTo>
                  <a:lnTo>
                    <a:pt x="177" y="24"/>
                  </a:lnTo>
                  <a:lnTo>
                    <a:pt x="184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55"/>
            <p:cNvSpPr>
              <a:spLocks noChangeAspect="1"/>
            </p:cNvSpPr>
            <p:nvPr/>
          </p:nvSpPr>
          <p:spPr bwMode="auto">
            <a:xfrm>
              <a:off x="5601" y="21"/>
              <a:ext cx="161" cy="243"/>
            </a:xfrm>
            <a:custGeom>
              <a:avLst/>
              <a:gdLst/>
              <a:ahLst/>
              <a:cxnLst>
                <a:cxn ang="0">
                  <a:pos x="161" y="176"/>
                </a:cxn>
                <a:cxn ang="0">
                  <a:pos x="148" y="176"/>
                </a:cxn>
                <a:cxn ang="0">
                  <a:pos x="147" y="184"/>
                </a:cxn>
                <a:cxn ang="0">
                  <a:pos x="145" y="194"/>
                </a:cxn>
                <a:cxn ang="0">
                  <a:pos x="142" y="204"/>
                </a:cxn>
                <a:cxn ang="0">
                  <a:pos x="139" y="209"/>
                </a:cxn>
                <a:cxn ang="0">
                  <a:pos x="133" y="211"/>
                </a:cxn>
                <a:cxn ang="0">
                  <a:pos x="122" y="211"/>
                </a:cxn>
                <a:cxn ang="0">
                  <a:pos x="110" y="211"/>
                </a:cxn>
                <a:cxn ang="0">
                  <a:pos x="103" y="212"/>
                </a:cxn>
                <a:cxn ang="0">
                  <a:pos x="36" y="212"/>
                </a:cxn>
                <a:cxn ang="0">
                  <a:pos x="61" y="190"/>
                </a:cxn>
                <a:cxn ang="0">
                  <a:pos x="79" y="175"/>
                </a:cxn>
                <a:cxn ang="0">
                  <a:pos x="94" y="162"/>
                </a:cxn>
                <a:cxn ang="0">
                  <a:pos x="109" y="150"/>
                </a:cxn>
                <a:cxn ang="0">
                  <a:pos x="128" y="134"/>
                </a:cxn>
                <a:cxn ang="0">
                  <a:pos x="145" y="116"/>
                </a:cxn>
                <a:cxn ang="0">
                  <a:pos x="156" y="95"/>
                </a:cxn>
                <a:cxn ang="0">
                  <a:pos x="161" y="71"/>
                </a:cxn>
                <a:cxn ang="0">
                  <a:pos x="154" y="42"/>
                </a:cxn>
                <a:cxn ang="0">
                  <a:pos x="136" y="19"/>
                </a:cxn>
                <a:cxn ang="0">
                  <a:pos x="109" y="5"/>
                </a:cxn>
                <a:cxn ang="0">
                  <a:pos x="76" y="0"/>
                </a:cxn>
                <a:cxn ang="0">
                  <a:pos x="60" y="2"/>
                </a:cxn>
                <a:cxn ang="0">
                  <a:pos x="45" y="6"/>
                </a:cxn>
                <a:cxn ang="0">
                  <a:pos x="32" y="12"/>
                </a:cxn>
                <a:cxn ang="0">
                  <a:pos x="21" y="20"/>
                </a:cxn>
                <a:cxn ang="0">
                  <a:pos x="12" y="30"/>
                </a:cxn>
                <a:cxn ang="0">
                  <a:pos x="6" y="41"/>
                </a:cxn>
                <a:cxn ang="0">
                  <a:pos x="2" y="53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9" y="83"/>
                </a:cxn>
                <a:cxn ang="0">
                  <a:pos x="15" y="85"/>
                </a:cxn>
                <a:cxn ang="0">
                  <a:pos x="19" y="86"/>
                </a:cxn>
                <a:cxn ang="0">
                  <a:pos x="26" y="85"/>
                </a:cxn>
                <a:cxn ang="0">
                  <a:pos x="32" y="81"/>
                </a:cxn>
                <a:cxn ang="0">
                  <a:pos x="37" y="75"/>
                </a:cxn>
                <a:cxn ang="0">
                  <a:pos x="39" y="67"/>
                </a:cxn>
                <a:cxn ang="0">
                  <a:pos x="38" y="61"/>
                </a:cxn>
                <a:cxn ang="0">
                  <a:pos x="35" y="55"/>
                </a:cxn>
                <a:cxn ang="0">
                  <a:pos x="29" y="49"/>
                </a:cxn>
                <a:cxn ang="0">
                  <a:pos x="17" y="47"/>
                </a:cxn>
                <a:cxn ang="0">
                  <a:pos x="28" y="31"/>
                </a:cxn>
                <a:cxn ang="0">
                  <a:pos x="42" y="21"/>
                </a:cxn>
                <a:cxn ang="0">
                  <a:pos x="56" y="15"/>
                </a:cxn>
                <a:cxn ang="0">
                  <a:pos x="70" y="13"/>
                </a:cxn>
                <a:cxn ang="0">
                  <a:pos x="94" y="18"/>
                </a:cxn>
                <a:cxn ang="0">
                  <a:pos x="111" y="31"/>
                </a:cxn>
                <a:cxn ang="0">
                  <a:pos x="122" y="50"/>
                </a:cxn>
                <a:cxn ang="0">
                  <a:pos x="126" y="71"/>
                </a:cxn>
                <a:cxn ang="0">
                  <a:pos x="122" y="94"/>
                </a:cxn>
                <a:cxn ang="0">
                  <a:pos x="113" y="113"/>
                </a:cxn>
                <a:cxn ang="0">
                  <a:pos x="102" y="129"/>
                </a:cxn>
                <a:cxn ang="0">
                  <a:pos x="91" y="141"/>
                </a:cxn>
                <a:cxn ang="0">
                  <a:pos x="4" y="228"/>
                </a:cxn>
                <a:cxn ang="0">
                  <a:pos x="1" y="233"/>
                </a:cxn>
                <a:cxn ang="0">
                  <a:pos x="0" y="243"/>
                </a:cxn>
                <a:cxn ang="0">
                  <a:pos x="150" y="243"/>
                </a:cxn>
                <a:cxn ang="0">
                  <a:pos x="161" y="176"/>
                </a:cxn>
              </a:cxnLst>
              <a:rect l="0" t="0" r="r" b="b"/>
              <a:pathLst>
                <a:path w="161" h="243">
                  <a:moveTo>
                    <a:pt x="161" y="176"/>
                  </a:moveTo>
                  <a:lnTo>
                    <a:pt x="148" y="176"/>
                  </a:lnTo>
                  <a:lnTo>
                    <a:pt x="147" y="184"/>
                  </a:lnTo>
                  <a:lnTo>
                    <a:pt x="145" y="194"/>
                  </a:lnTo>
                  <a:lnTo>
                    <a:pt x="142" y="204"/>
                  </a:lnTo>
                  <a:lnTo>
                    <a:pt x="139" y="209"/>
                  </a:lnTo>
                  <a:lnTo>
                    <a:pt x="133" y="211"/>
                  </a:lnTo>
                  <a:lnTo>
                    <a:pt x="122" y="211"/>
                  </a:lnTo>
                  <a:lnTo>
                    <a:pt x="110" y="211"/>
                  </a:lnTo>
                  <a:lnTo>
                    <a:pt x="103" y="212"/>
                  </a:lnTo>
                  <a:lnTo>
                    <a:pt x="36" y="212"/>
                  </a:lnTo>
                  <a:lnTo>
                    <a:pt x="61" y="190"/>
                  </a:lnTo>
                  <a:lnTo>
                    <a:pt x="79" y="175"/>
                  </a:lnTo>
                  <a:lnTo>
                    <a:pt x="94" y="162"/>
                  </a:lnTo>
                  <a:lnTo>
                    <a:pt x="109" y="150"/>
                  </a:lnTo>
                  <a:lnTo>
                    <a:pt x="128" y="134"/>
                  </a:lnTo>
                  <a:lnTo>
                    <a:pt x="145" y="116"/>
                  </a:lnTo>
                  <a:lnTo>
                    <a:pt x="156" y="95"/>
                  </a:lnTo>
                  <a:lnTo>
                    <a:pt x="161" y="71"/>
                  </a:lnTo>
                  <a:lnTo>
                    <a:pt x="154" y="42"/>
                  </a:lnTo>
                  <a:lnTo>
                    <a:pt x="136" y="19"/>
                  </a:lnTo>
                  <a:lnTo>
                    <a:pt x="109" y="5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0"/>
                  </a:lnTo>
                  <a:lnTo>
                    <a:pt x="12" y="30"/>
                  </a:lnTo>
                  <a:lnTo>
                    <a:pt x="6" y="41"/>
                  </a:lnTo>
                  <a:lnTo>
                    <a:pt x="2" y="53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9" y="83"/>
                  </a:lnTo>
                  <a:lnTo>
                    <a:pt x="15" y="85"/>
                  </a:lnTo>
                  <a:lnTo>
                    <a:pt x="19" y="86"/>
                  </a:lnTo>
                  <a:lnTo>
                    <a:pt x="26" y="85"/>
                  </a:lnTo>
                  <a:lnTo>
                    <a:pt x="32" y="81"/>
                  </a:lnTo>
                  <a:lnTo>
                    <a:pt x="37" y="75"/>
                  </a:lnTo>
                  <a:lnTo>
                    <a:pt x="39" y="67"/>
                  </a:lnTo>
                  <a:lnTo>
                    <a:pt x="38" y="61"/>
                  </a:lnTo>
                  <a:lnTo>
                    <a:pt x="35" y="55"/>
                  </a:lnTo>
                  <a:lnTo>
                    <a:pt x="29" y="49"/>
                  </a:lnTo>
                  <a:lnTo>
                    <a:pt x="17" y="47"/>
                  </a:lnTo>
                  <a:lnTo>
                    <a:pt x="28" y="31"/>
                  </a:lnTo>
                  <a:lnTo>
                    <a:pt x="42" y="21"/>
                  </a:lnTo>
                  <a:lnTo>
                    <a:pt x="56" y="15"/>
                  </a:lnTo>
                  <a:lnTo>
                    <a:pt x="70" y="13"/>
                  </a:lnTo>
                  <a:lnTo>
                    <a:pt x="94" y="18"/>
                  </a:lnTo>
                  <a:lnTo>
                    <a:pt x="111" y="31"/>
                  </a:lnTo>
                  <a:lnTo>
                    <a:pt x="122" y="50"/>
                  </a:lnTo>
                  <a:lnTo>
                    <a:pt x="126" y="71"/>
                  </a:lnTo>
                  <a:lnTo>
                    <a:pt x="122" y="94"/>
                  </a:lnTo>
                  <a:lnTo>
                    <a:pt x="113" y="113"/>
                  </a:lnTo>
                  <a:lnTo>
                    <a:pt x="102" y="129"/>
                  </a:lnTo>
                  <a:lnTo>
                    <a:pt x="91" y="141"/>
                  </a:lnTo>
                  <a:lnTo>
                    <a:pt x="4" y="228"/>
                  </a:lnTo>
                  <a:lnTo>
                    <a:pt x="1" y="233"/>
                  </a:lnTo>
                  <a:lnTo>
                    <a:pt x="0" y="243"/>
                  </a:lnTo>
                  <a:lnTo>
                    <a:pt x="150" y="243"/>
                  </a:lnTo>
                  <a:lnTo>
                    <a:pt x="161" y="1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" name="Group 5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012160" y="4436574"/>
            <a:ext cx="2986594" cy="504594"/>
            <a:chOff x="0" y="1"/>
            <a:chExt cx="5759" cy="973"/>
          </a:xfrm>
        </p:grpSpPr>
        <p:sp>
          <p:nvSpPr>
            <p:cNvPr id="28" name="Freeform 59"/>
            <p:cNvSpPr>
              <a:spLocks noChangeAspect="1" noEditPoints="1"/>
            </p:cNvSpPr>
            <p:nvPr/>
          </p:nvSpPr>
          <p:spPr bwMode="auto">
            <a:xfrm>
              <a:off x="17" y="6"/>
              <a:ext cx="203" cy="302"/>
            </a:xfrm>
            <a:custGeom>
              <a:avLst/>
              <a:gdLst/>
              <a:ahLst/>
              <a:cxnLst>
                <a:cxn ang="0">
                  <a:pos x="203" y="2"/>
                </a:cxn>
                <a:cxn ang="0">
                  <a:pos x="188" y="0"/>
                </a:cxn>
                <a:cxn ang="0">
                  <a:pos x="154" y="3"/>
                </a:cxn>
                <a:cxn ang="0">
                  <a:pos x="139" y="6"/>
                </a:cxn>
                <a:cxn ang="0">
                  <a:pos x="140" y="17"/>
                </a:cxn>
                <a:cxn ang="0">
                  <a:pos x="160" y="18"/>
                </a:cxn>
                <a:cxn ang="0">
                  <a:pos x="169" y="22"/>
                </a:cxn>
                <a:cxn ang="0">
                  <a:pos x="168" y="33"/>
                </a:cxn>
                <a:cxn ang="0">
                  <a:pos x="136" y="124"/>
                </a:cxn>
                <a:cxn ang="0">
                  <a:pos x="116" y="109"/>
                </a:cxn>
                <a:cxn ang="0">
                  <a:pos x="84" y="110"/>
                </a:cxn>
                <a:cxn ang="0">
                  <a:pos x="48" y="131"/>
                </a:cxn>
                <a:cxn ang="0">
                  <a:pos x="19" y="166"/>
                </a:cxn>
                <a:cxn ang="0">
                  <a:pos x="2" y="210"/>
                </a:cxn>
                <a:cxn ang="0">
                  <a:pos x="4" y="261"/>
                </a:cxn>
                <a:cxn ang="0">
                  <a:pos x="34" y="297"/>
                </a:cxn>
                <a:cxn ang="0">
                  <a:pos x="65" y="301"/>
                </a:cxn>
                <a:cxn ang="0">
                  <a:pos x="94" y="287"/>
                </a:cxn>
                <a:cxn ang="0">
                  <a:pos x="117" y="282"/>
                </a:cxn>
                <a:cxn ang="0">
                  <a:pos x="137" y="299"/>
                </a:cxn>
                <a:cxn ang="0">
                  <a:pos x="162" y="300"/>
                </a:cxn>
                <a:cxn ang="0">
                  <a:pos x="177" y="288"/>
                </a:cxn>
                <a:cxn ang="0">
                  <a:pos x="188" y="265"/>
                </a:cxn>
                <a:cxn ang="0">
                  <a:pos x="195" y="240"/>
                </a:cxn>
                <a:cxn ang="0">
                  <a:pos x="194" y="232"/>
                </a:cxn>
                <a:cxn ang="0">
                  <a:pos x="187" y="233"/>
                </a:cxn>
                <a:cxn ang="0">
                  <a:pos x="179" y="259"/>
                </a:cxn>
                <a:cxn ang="0">
                  <a:pos x="164" y="288"/>
                </a:cxn>
                <a:cxn ang="0">
                  <a:pos x="145" y="290"/>
                </a:cxn>
                <a:cxn ang="0">
                  <a:pos x="140" y="279"/>
                </a:cxn>
                <a:cxn ang="0">
                  <a:pos x="140" y="261"/>
                </a:cxn>
                <a:cxn ang="0">
                  <a:pos x="203" y="4"/>
                </a:cxn>
                <a:cxn ang="0">
                  <a:pos x="113" y="251"/>
                </a:cxn>
                <a:cxn ang="0">
                  <a:pos x="110" y="257"/>
                </a:cxn>
                <a:cxn ang="0">
                  <a:pos x="92" y="277"/>
                </a:cxn>
                <a:cxn ang="0">
                  <a:pos x="68" y="291"/>
                </a:cxn>
                <a:cxn ang="0">
                  <a:pos x="44" y="288"/>
                </a:cxn>
                <a:cxn ang="0">
                  <a:pos x="32" y="265"/>
                </a:cxn>
                <a:cxn ang="0">
                  <a:pos x="33" y="231"/>
                </a:cxn>
                <a:cxn ang="0">
                  <a:pos x="46" y="178"/>
                </a:cxn>
                <a:cxn ang="0">
                  <a:pos x="65" y="141"/>
                </a:cxn>
                <a:cxn ang="0">
                  <a:pos x="90" y="120"/>
                </a:cxn>
                <a:cxn ang="0">
                  <a:pos x="113" y="118"/>
                </a:cxn>
                <a:cxn ang="0">
                  <a:pos x="126" y="128"/>
                </a:cxn>
                <a:cxn ang="0">
                  <a:pos x="134" y="142"/>
                </a:cxn>
                <a:cxn ang="0">
                  <a:pos x="137" y="152"/>
                </a:cxn>
                <a:cxn ang="0">
                  <a:pos x="136" y="162"/>
                </a:cxn>
              </a:cxnLst>
              <a:rect l="0" t="0" r="r" b="b"/>
              <a:pathLst>
                <a:path w="203" h="302">
                  <a:moveTo>
                    <a:pt x="203" y="4"/>
                  </a:moveTo>
                  <a:lnTo>
                    <a:pt x="203" y="2"/>
                  </a:lnTo>
                  <a:lnTo>
                    <a:pt x="198" y="0"/>
                  </a:lnTo>
                  <a:lnTo>
                    <a:pt x="188" y="0"/>
                  </a:lnTo>
                  <a:lnTo>
                    <a:pt x="171" y="1"/>
                  </a:lnTo>
                  <a:lnTo>
                    <a:pt x="154" y="3"/>
                  </a:lnTo>
                  <a:lnTo>
                    <a:pt x="144" y="4"/>
                  </a:lnTo>
                  <a:lnTo>
                    <a:pt x="139" y="6"/>
                  </a:lnTo>
                  <a:lnTo>
                    <a:pt x="138" y="12"/>
                  </a:lnTo>
                  <a:lnTo>
                    <a:pt x="140" y="17"/>
                  </a:lnTo>
                  <a:lnTo>
                    <a:pt x="148" y="17"/>
                  </a:lnTo>
                  <a:lnTo>
                    <a:pt x="160" y="18"/>
                  </a:lnTo>
                  <a:lnTo>
                    <a:pt x="166" y="19"/>
                  </a:lnTo>
                  <a:lnTo>
                    <a:pt x="169" y="22"/>
                  </a:lnTo>
                  <a:lnTo>
                    <a:pt x="169" y="25"/>
                  </a:lnTo>
                  <a:lnTo>
                    <a:pt x="168" y="33"/>
                  </a:lnTo>
                  <a:lnTo>
                    <a:pt x="142" y="135"/>
                  </a:lnTo>
                  <a:lnTo>
                    <a:pt x="136" y="124"/>
                  </a:lnTo>
                  <a:lnTo>
                    <a:pt x="127" y="115"/>
                  </a:lnTo>
                  <a:lnTo>
                    <a:pt x="116" y="109"/>
                  </a:lnTo>
                  <a:lnTo>
                    <a:pt x="103" y="107"/>
                  </a:lnTo>
                  <a:lnTo>
                    <a:pt x="84" y="110"/>
                  </a:lnTo>
                  <a:lnTo>
                    <a:pt x="66" y="118"/>
                  </a:lnTo>
                  <a:lnTo>
                    <a:pt x="48" y="131"/>
                  </a:lnTo>
                  <a:lnTo>
                    <a:pt x="33" y="147"/>
                  </a:lnTo>
                  <a:lnTo>
                    <a:pt x="19" y="166"/>
                  </a:lnTo>
                  <a:lnTo>
                    <a:pt x="9" y="187"/>
                  </a:lnTo>
                  <a:lnTo>
                    <a:pt x="2" y="210"/>
                  </a:lnTo>
                  <a:lnTo>
                    <a:pt x="0" y="233"/>
                  </a:lnTo>
                  <a:lnTo>
                    <a:pt x="4" y="261"/>
                  </a:lnTo>
                  <a:lnTo>
                    <a:pt x="16" y="282"/>
                  </a:lnTo>
                  <a:lnTo>
                    <a:pt x="34" y="297"/>
                  </a:lnTo>
                  <a:lnTo>
                    <a:pt x="57" y="302"/>
                  </a:lnTo>
                  <a:lnTo>
                    <a:pt x="65" y="301"/>
                  </a:lnTo>
                  <a:lnTo>
                    <a:pt x="78" y="297"/>
                  </a:lnTo>
                  <a:lnTo>
                    <a:pt x="94" y="287"/>
                  </a:lnTo>
                  <a:lnTo>
                    <a:pt x="112" y="270"/>
                  </a:lnTo>
                  <a:lnTo>
                    <a:pt x="117" y="282"/>
                  </a:lnTo>
                  <a:lnTo>
                    <a:pt x="125" y="292"/>
                  </a:lnTo>
                  <a:lnTo>
                    <a:pt x="137" y="299"/>
                  </a:lnTo>
                  <a:lnTo>
                    <a:pt x="151" y="302"/>
                  </a:lnTo>
                  <a:lnTo>
                    <a:pt x="162" y="300"/>
                  </a:lnTo>
                  <a:lnTo>
                    <a:pt x="170" y="295"/>
                  </a:lnTo>
                  <a:lnTo>
                    <a:pt x="177" y="288"/>
                  </a:lnTo>
                  <a:lnTo>
                    <a:pt x="183" y="278"/>
                  </a:lnTo>
                  <a:lnTo>
                    <a:pt x="188" y="265"/>
                  </a:lnTo>
                  <a:lnTo>
                    <a:pt x="192" y="251"/>
                  </a:lnTo>
                  <a:lnTo>
                    <a:pt x="195" y="240"/>
                  </a:lnTo>
                  <a:lnTo>
                    <a:pt x="196" y="236"/>
                  </a:lnTo>
                  <a:lnTo>
                    <a:pt x="194" y="232"/>
                  </a:lnTo>
                  <a:lnTo>
                    <a:pt x="191" y="231"/>
                  </a:lnTo>
                  <a:lnTo>
                    <a:pt x="187" y="233"/>
                  </a:lnTo>
                  <a:lnTo>
                    <a:pt x="185" y="239"/>
                  </a:lnTo>
                  <a:lnTo>
                    <a:pt x="179" y="259"/>
                  </a:lnTo>
                  <a:lnTo>
                    <a:pt x="172" y="276"/>
                  </a:lnTo>
                  <a:lnTo>
                    <a:pt x="164" y="288"/>
                  </a:lnTo>
                  <a:lnTo>
                    <a:pt x="152" y="292"/>
                  </a:lnTo>
                  <a:lnTo>
                    <a:pt x="145" y="290"/>
                  </a:lnTo>
                  <a:lnTo>
                    <a:pt x="141" y="286"/>
                  </a:lnTo>
                  <a:lnTo>
                    <a:pt x="140" y="279"/>
                  </a:lnTo>
                  <a:lnTo>
                    <a:pt x="139" y="272"/>
                  </a:lnTo>
                  <a:lnTo>
                    <a:pt x="140" y="261"/>
                  </a:lnTo>
                  <a:lnTo>
                    <a:pt x="142" y="252"/>
                  </a:lnTo>
                  <a:lnTo>
                    <a:pt x="203" y="4"/>
                  </a:lnTo>
                  <a:close/>
                  <a:moveTo>
                    <a:pt x="115" y="246"/>
                  </a:moveTo>
                  <a:lnTo>
                    <a:pt x="113" y="251"/>
                  </a:lnTo>
                  <a:lnTo>
                    <a:pt x="112" y="254"/>
                  </a:lnTo>
                  <a:lnTo>
                    <a:pt x="110" y="257"/>
                  </a:lnTo>
                  <a:lnTo>
                    <a:pt x="106" y="262"/>
                  </a:lnTo>
                  <a:lnTo>
                    <a:pt x="92" y="277"/>
                  </a:lnTo>
                  <a:lnTo>
                    <a:pt x="79" y="286"/>
                  </a:lnTo>
                  <a:lnTo>
                    <a:pt x="68" y="291"/>
                  </a:lnTo>
                  <a:lnTo>
                    <a:pt x="58" y="292"/>
                  </a:lnTo>
                  <a:lnTo>
                    <a:pt x="44" y="288"/>
                  </a:lnTo>
                  <a:lnTo>
                    <a:pt x="36" y="278"/>
                  </a:lnTo>
                  <a:lnTo>
                    <a:pt x="32" y="265"/>
                  </a:lnTo>
                  <a:lnTo>
                    <a:pt x="30" y="252"/>
                  </a:lnTo>
                  <a:lnTo>
                    <a:pt x="33" y="231"/>
                  </a:lnTo>
                  <a:lnTo>
                    <a:pt x="38" y="204"/>
                  </a:lnTo>
                  <a:lnTo>
                    <a:pt x="46" y="178"/>
                  </a:lnTo>
                  <a:lnTo>
                    <a:pt x="54" y="158"/>
                  </a:lnTo>
                  <a:lnTo>
                    <a:pt x="65" y="141"/>
                  </a:lnTo>
                  <a:lnTo>
                    <a:pt x="77" y="128"/>
                  </a:lnTo>
                  <a:lnTo>
                    <a:pt x="90" y="120"/>
                  </a:lnTo>
                  <a:lnTo>
                    <a:pt x="103" y="117"/>
                  </a:lnTo>
                  <a:lnTo>
                    <a:pt x="113" y="118"/>
                  </a:lnTo>
                  <a:lnTo>
                    <a:pt x="120" y="122"/>
                  </a:lnTo>
                  <a:lnTo>
                    <a:pt x="126" y="128"/>
                  </a:lnTo>
                  <a:lnTo>
                    <a:pt x="131" y="135"/>
                  </a:lnTo>
                  <a:lnTo>
                    <a:pt x="134" y="142"/>
                  </a:lnTo>
                  <a:lnTo>
                    <a:pt x="136" y="148"/>
                  </a:lnTo>
                  <a:lnTo>
                    <a:pt x="137" y="152"/>
                  </a:lnTo>
                  <a:lnTo>
                    <a:pt x="137" y="155"/>
                  </a:lnTo>
                  <a:lnTo>
                    <a:pt x="136" y="162"/>
                  </a:lnTo>
                  <a:lnTo>
                    <a:pt x="115" y="2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60"/>
            <p:cNvSpPr>
              <a:spLocks noChangeAspect="1"/>
            </p:cNvSpPr>
            <p:nvPr/>
          </p:nvSpPr>
          <p:spPr bwMode="auto">
            <a:xfrm>
              <a:off x="241" y="1"/>
              <a:ext cx="271" cy="302"/>
            </a:xfrm>
            <a:custGeom>
              <a:avLst/>
              <a:gdLst/>
              <a:ahLst/>
              <a:cxnLst>
                <a:cxn ang="0">
                  <a:pos x="260" y="233"/>
                </a:cxn>
                <a:cxn ang="0">
                  <a:pos x="253" y="264"/>
                </a:cxn>
                <a:cxn ang="0">
                  <a:pos x="247" y="271"/>
                </a:cxn>
                <a:cxn ang="0">
                  <a:pos x="224" y="274"/>
                </a:cxn>
                <a:cxn ang="0">
                  <a:pos x="204" y="239"/>
                </a:cxn>
                <a:cxn ang="0">
                  <a:pos x="255" y="155"/>
                </a:cxn>
                <a:cxn ang="0">
                  <a:pos x="263" y="86"/>
                </a:cxn>
                <a:cxn ang="0">
                  <a:pos x="244" y="47"/>
                </a:cxn>
                <a:cxn ang="0">
                  <a:pos x="209" y="18"/>
                </a:cxn>
                <a:cxn ang="0">
                  <a:pos x="162" y="2"/>
                </a:cxn>
                <a:cxn ang="0">
                  <a:pos x="109" y="2"/>
                </a:cxn>
                <a:cxn ang="0">
                  <a:pos x="62" y="18"/>
                </a:cxn>
                <a:cxn ang="0">
                  <a:pos x="27" y="47"/>
                </a:cxn>
                <a:cxn ang="0">
                  <a:pos x="8" y="86"/>
                </a:cxn>
                <a:cxn ang="0">
                  <a:pos x="17" y="155"/>
                </a:cxn>
                <a:cxn ang="0">
                  <a:pos x="67" y="239"/>
                </a:cxn>
                <a:cxn ang="0">
                  <a:pos x="47" y="274"/>
                </a:cxn>
                <a:cxn ang="0">
                  <a:pos x="24" y="271"/>
                </a:cxn>
                <a:cxn ang="0">
                  <a:pos x="19" y="264"/>
                </a:cxn>
                <a:cxn ang="0">
                  <a:pos x="0" y="233"/>
                </a:cxn>
                <a:cxn ang="0">
                  <a:pos x="83" y="302"/>
                </a:cxn>
                <a:cxn ang="0">
                  <a:pos x="92" y="301"/>
                </a:cxn>
                <a:cxn ang="0">
                  <a:pos x="94" y="293"/>
                </a:cxn>
                <a:cxn ang="0">
                  <a:pos x="86" y="244"/>
                </a:cxn>
                <a:cxn ang="0">
                  <a:pos x="70" y="198"/>
                </a:cxn>
                <a:cxn ang="0">
                  <a:pos x="50" y="107"/>
                </a:cxn>
                <a:cxn ang="0">
                  <a:pos x="78" y="32"/>
                </a:cxn>
                <a:cxn ang="0">
                  <a:pos x="135" y="9"/>
                </a:cxn>
                <a:cxn ang="0">
                  <a:pos x="194" y="33"/>
                </a:cxn>
                <a:cxn ang="0">
                  <a:pos x="222" y="107"/>
                </a:cxn>
                <a:cxn ang="0">
                  <a:pos x="198" y="207"/>
                </a:cxn>
                <a:cxn ang="0">
                  <a:pos x="185" y="245"/>
                </a:cxn>
                <a:cxn ang="0">
                  <a:pos x="178" y="293"/>
                </a:cxn>
                <a:cxn ang="0">
                  <a:pos x="180" y="301"/>
                </a:cxn>
                <a:cxn ang="0">
                  <a:pos x="189" y="302"/>
                </a:cxn>
                <a:cxn ang="0">
                  <a:pos x="271" y="233"/>
                </a:cxn>
              </a:cxnLst>
              <a:rect l="0" t="0" r="r" b="b"/>
              <a:pathLst>
                <a:path w="271" h="302">
                  <a:moveTo>
                    <a:pt x="271" y="233"/>
                  </a:moveTo>
                  <a:lnTo>
                    <a:pt x="260" y="233"/>
                  </a:lnTo>
                  <a:lnTo>
                    <a:pt x="257" y="249"/>
                  </a:lnTo>
                  <a:lnTo>
                    <a:pt x="253" y="264"/>
                  </a:lnTo>
                  <a:lnTo>
                    <a:pt x="251" y="268"/>
                  </a:lnTo>
                  <a:lnTo>
                    <a:pt x="247" y="271"/>
                  </a:lnTo>
                  <a:lnTo>
                    <a:pt x="239" y="273"/>
                  </a:lnTo>
                  <a:lnTo>
                    <a:pt x="224" y="274"/>
                  </a:lnTo>
                  <a:lnTo>
                    <a:pt x="190" y="274"/>
                  </a:lnTo>
                  <a:lnTo>
                    <a:pt x="204" y="239"/>
                  </a:lnTo>
                  <a:lnTo>
                    <a:pt x="228" y="201"/>
                  </a:lnTo>
                  <a:lnTo>
                    <a:pt x="255" y="155"/>
                  </a:lnTo>
                  <a:lnTo>
                    <a:pt x="266" y="107"/>
                  </a:lnTo>
                  <a:lnTo>
                    <a:pt x="263" y="86"/>
                  </a:lnTo>
                  <a:lnTo>
                    <a:pt x="256" y="65"/>
                  </a:lnTo>
                  <a:lnTo>
                    <a:pt x="244" y="47"/>
                  </a:lnTo>
                  <a:lnTo>
                    <a:pt x="228" y="31"/>
                  </a:lnTo>
                  <a:lnTo>
                    <a:pt x="209" y="18"/>
                  </a:lnTo>
                  <a:lnTo>
                    <a:pt x="187" y="8"/>
                  </a:lnTo>
                  <a:lnTo>
                    <a:pt x="162" y="2"/>
                  </a:lnTo>
                  <a:lnTo>
                    <a:pt x="136" y="0"/>
                  </a:lnTo>
                  <a:lnTo>
                    <a:pt x="109" y="2"/>
                  </a:lnTo>
                  <a:lnTo>
                    <a:pt x="84" y="8"/>
                  </a:lnTo>
                  <a:lnTo>
                    <a:pt x="62" y="18"/>
                  </a:lnTo>
                  <a:lnTo>
                    <a:pt x="43" y="31"/>
                  </a:lnTo>
                  <a:lnTo>
                    <a:pt x="27" y="47"/>
                  </a:lnTo>
                  <a:lnTo>
                    <a:pt x="15" y="66"/>
                  </a:lnTo>
                  <a:lnTo>
                    <a:pt x="8" y="86"/>
                  </a:lnTo>
                  <a:lnTo>
                    <a:pt x="5" y="107"/>
                  </a:lnTo>
                  <a:lnTo>
                    <a:pt x="17" y="155"/>
                  </a:lnTo>
                  <a:lnTo>
                    <a:pt x="43" y="201"/>
                  </a:lnTo>
                  <a:lnTo>
                    <a:pt x="67" y="239"/>
                  </a:lnTo>
                  <a:lnTo>
                    <a:pt x="81" y="274"/>
                  </a:lnTo>
                  <a:lnTo>
                    <a:pt x="47" y="274"/>
                  </a:lnTo>
                  <a:lnTo>
                    <a:pt x="32" y="273"/>
                  </a:lnTo>
                  <a:lnTo>
                    <a:pt x="24" y="271"/>
                  </a:lnTo>
                  <a:lnTo>
                    <a:pt x="20" y="268"/>
                  </a:lnTo>
                  <a:lnTo>
                    <a:pt x="19" y="264"/>
                  </a:lnTo>
                  <a:lnTo>
                    <a:pt x="11" y="233"/>
                  </a:lnTo>
                  <a:lnTo>
                    <a:pt x="0" y="233"/>
                  </a:lnTo>
                  <a:lnTo>
                    <a:pt x="14" y="302"/>
                  </a:lnTo>
                  <a:lnTo>
                    <a:pt x="83" y="302"/>
                  </a:lnTo>
                  <a:lnTo>
                    <a:pt x="88" y="302"/>
                  </a:lnTo>
                  <a:lnTo>
                    <a:pt x="92" y="301"/>
                  </a:lnTo>
                  <a:lnTo>
                    <a:pt x="93" y="298"/>
                  </a:lnTo>
                  <a:lnTo>
                    <a:pt x="94" y="293"/>
                  </a:lnTo>
                  <a:lnTo>
                    <a:pt x="91" y="269"/>
                  </a:lnTo>
                  <a:lnTo>
                    <a:pt x="86" y="244"/>
                  </a:lnTo>
                  <a:lnTo>
                    <a:pt x="78" y="220"/>
                  </a:lnTo>
                  <a:lnTo>
                    <a:pt x="70" y="198"/>
                  </a:lnTo>
                  <a:lnTo>
                    <a:pt x="56" y="155"/>
                  </a:lnTo>
                  <a:lnTo>
                    <a:pt x="50" y="107"/>
                  </a:lnTo>
                  <a:lnTo>
                    <a:pt x="57" y="63"/>
                  </a:lnTo>
                  <a:lnTo>
                    <a:pt x="78" y="32"/>
                  </a:lnTo>
                  <a:lnTo>
                    <a:pt x="106" y="15"/>
                  </a:lnTo>
                  <a:lnTo>
                    <a:pt x="135" y="9"/>
                  </a:lnTo>
                  <a:lnTo>
                    <a:pt x="166" y="15"/>
                  </a:lnTo>
                  <a:lnTo>
                    <a:pt x="194" y="33"/>
                  </a:lnTo>
                  <a:lnTo>
                    <a:pt x="214" y="63"/>
                  </a:lnTo>
                  <a:lnTo>
                    <a:pt x="222" y="107"/>
                  </a:lnTo>
                  <a:lnTo>
                    <a:pt x="214" y="156"/>
                  </a:lnTo>
                  <a:lnTo>
                    <a:pt x="198" y="207"/>
                  </a:lnTo>
                  <a:lnTo>
                    <a:pt x="192" y="224"/>
                  </a:lnTo>
                  <a:lnTo>
                    <a:pt x="185" y="245"/>
                  </a:lnTo>
                  <a:lnTo>
                    <a:pt x="180" y="269"/>
                  </a:lnTo>
                  <a:lnTo>
                    <a:pt x="178" y="293"/>
                  </a:lnTo>
                  <a:lnTo>
                    <a:pt x="178" y="298"/>
                  </a:lnTo>
                  <a:lnTo>
                    <a:pt x="180" y="301"/>
                  </a:lnTo>
                  <a:lnTo>
                    <a:pt x="183" y="302"/>
                  </a:lnTo>
                  <a:lnTo>
                    <a:pt x="189" y="302"/>
                  </a:lnTo>
                  <a:lnTo>
                    <a:pt x="257" y="302"/>
                  </a:lnTo>
                  <a:lnTo>
                    <a:pt x="271" y="2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61"/>
            <p:cNvSpPr>
              <a:spLocks noChangeAspect="1" noChangeShapeType="1"/>
            </p:cNvSpPr>
            <p:nvPr/>
          </p:nvSpPr>
          <p:spPr bwMode="auto">
            <a:xfrm>
              <a:off x="0" y="486"/>
              <a:ext cx="532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62"/>
            <p:cNvSpPr>
              <a:spLocks noChangeAspect="1" noEditPoints="1"/>
            </p:cNvSpPr>
            <p:nvPr/>
          </p:nvSpPr>
          <p:spPr bwMode="auto">
            <a:xfrm>
              <a:off x="94" y="590"/>
              <a:ext cx="203" cy="302"/>
            </a:xfrm>
            <a:custGeom>
              <a:avLst/>
              <a:gdLst/>
              <a:ahLst/>
              <a:cxnLst>
                <a:cxn ang="0">
                  <a:pos x="203" y="2"/>
                </a:cxn>
                <a:cxn ang="0">
                  <a:pos x="188" y="1"/>
                </a:cxn>
                <a:cxn ang="0">
                  <a:pos x="154" y="4"/>
                </a:cxn>
                <a:cxn ang="0">
                  <a:pos x="139" y="7"/>
                </a:cxn>
                <a:cxn ang="0">
                  <a:pos x="140" y="17"/>
                </a:cxn>
                <a:cxn ang="0">
                  <a:pos x="160" y="18"/>
                </a:cxn>
                <a:cxn ang="0">
                  <a:pos x="169" y="22"/>
                </a:cxn>
                <a:cxn ang="0">
                  <a:pos x="168" y="34"/>
                </a:cxn>
                <a:cxn ang="0">
                  <a:pos x="136" y="124"/>
                </a:cxn>
                <a:cxn ang="0">
                  <a:pos x="116" y="110"/>
                </a:cxn>
                <a:cxn ang="0">
                  <a:pos x="84" y="111"/>
                </a:cxn>
                <a:cxn ang="0">
                  <a:pos x="48" y="131"/>
                </a:cxn>
                <a:cxn ang="0">
                  <a:pos x="19" y="166"/>
                </a:cxn>
                <a:cxn ang="0">
                  <a:pos x="2" y="210"/>
                </a:cxn>
                <a:cxn ang="0">
                  <a:pos x="4" y="261"/>
                </a:cxn>
                <a:cxn ang="0">
                  <a:pos x="34" y="297"/>
                </a:cxn>
                <a:cxn ang="0">
                  <a:pos x="66" y="301"/>
                </a:cxn>
                <a:cxn ang="0">
                  <a:pos x="94" y="288"/>
                </a:cxn>
                <a:cxn ang="0">
                  <a:pos x="117" y="283"/>
                </a:cxn>
                <a:cxn ang="0">
                  <a:pos x="137" y="300"/>
                </a:cxn>
                <a:cxn ang="0">
                  <a:pos x="162" y="300"/>
                </a:cxn>
                <a:cxn ang="0">
                  <a:pos x="177" y="288"/>
                </a:cxn>
                <a:cxn ang="0">
                  <a:pos x="188" y="265"/>
                </a:cxn>
                <a:cxn ang="0">
                  <a:pos x="195" y="241"/>
                </a:cxn>
                <a:cxn ang="0">
                  <a:pos x="194" y="232"/>
                </a:cxn>
                <a:cxn ang="0">
                  <a:pos x="187" y="233"/>
                </a:cxn>
                <a:cxn ang="0">
                  <a:pos x="179" y="260"/>
                </a:cxn>
                <a:cxn ang="0">
                  <a:pos x="164" y="288"/>
                </a:cxn>
                <a:cxn ang="0">
                  <a:pos x="145" y="291"/>
                </a:cxn>
                <a:cxn ang="0">
                  <a:pos x="140" y="280"/>
                </a:cxn>
                <a:cxn ang="0">
                  <a:pos x="140" y="262"/>
                </a:cxn>
                <a:cxn ang="0">
                  <a:pos x="203" y="5"/>
                </a:cxn>
                <a:cxn ang="0">
                  <a:pos x="113" y="251"/>
                </a:cxn>
                <a:cxn ang="0">
                  <a:pos x="110" y="258"/>
                </a:cxn>
                <a:cxn ang="0">
                  <a:pos x="92" y="277"/>
                </a:cxn>
                <a:cxn ang="0">
                  <a:pos x="68" y="291"/>
                </a:cxn>
                <a:cxn ang="0">
                  <a:pos x="44" y="289"/>
                </a:cxn>
                <a:cxn ang="0">
                  <a:pos x="32" y="266"/>
                </a:cxn>
                <a:cxn ang="0">
                  <a:pos x="33" y="231"/>
                </a:cxn>
                <a:cxn ang="0">
                  <a:pos x="46" y="178"/>
                </a:cxn>
                <a:cxn ang="0">
                  <a:pos x="65" y="141"/>
                </a:cxn>
                <a:cxn ang="0">
                  <a:pos x="90" y="120"/>
                </a:cxn>
                <a:cxn ang="0">
                  <a:pos x="113" y="119"/>
                </a:cxn>
                <a:cxn ang="0">
                  <a:pos x="126" y="129"/>
                </a:cxn>
                <a:cxn ang="0">
                  <a:pos x="134" y="142"/>
                </a:cxn>
                <a:cxn ang="0">
                  <a:pos x="137" y="153"/>
                </a:cxn>
                <a:cxn ang="0">
                  <a:pos x="136" y="162"/>
                </a:cxn>
              </a:cxnLst>
              <a:rect l="0" t="0" r="r" b="b"/>
              <a:pathLst>
                <a:path w="203" h="302">
                  <a:moveTo>
                    <a:pt x="203" y="5"/>
                  </a:moveTo>
                  <a:lnTo>
                    <a:pt x="203" y="2"/>
                  </a:lnTo>
                  <a:lnTo>
                    <a:pt x="198" y="0"/>
                  </a:lnTo>
                  <a:lnTo>
                    <a:pt x="188" y="1"/>
                  </a:lnTo>
                  <a:lnTo>
                    <a:pt x="171" y="2"/>
                  </a:lnTo>
                  <a:lnTo>
                    <a:pt x="154" y="4"/>
                  </a:lnTo>
                  <a:lnTo>
                    <a:pt x="144" y="5"/>
                  </a:lnTo>
                  <a:lnTo>
                    <a:pt x="139" y="7"/>
                  </a:lnTo>
                  <a:lnTo>
                    <a:pt x="138" y="13"/>
                  </a:lnTo>
                  <a:lnTo>
                    <a:pt x="140" y="17"/>
                  </a:lnTo>
                  <a:lnTo>
                    <a:pt x="148" y="18"/>
                  </a:lnTo>
                  <a:lnTo>
                    <a:pt x="160" y="18"/>
                  </a:lnTo>
                  <a:lnTo>
                    <a:pt x="166" y="20"/>
                  </a:lnTo>
                  <a:lnTo>
                    <a:pt x="169" y="22"/>
                  </a:lnTo>
                  <a:lnTo>
                    <a:pt x="169" y="25"/>
                  </a:lnTo>
                  <a:lnTo>
                    <a:pt x="168" y="34"/>
                  </a:lnTo>
                  <a:lnTo>
                    <a:pt x="142" y="135"/>
                  </a:lnTo>
                  <a:lnTo>
                    <a:pt x="136" y="124"/>
                  </a:lnTo>
                  <a:lnTo>
                    <a:pt x="127" y="116"/>
                  </a:lnTo>
                  <a:lnTo>
                    <a:pt x="116" y="110"/>
                  </a:lnTo>
                  <a:lnTo>
                    <a:pt x="103" y="108"/>
                  </a:lnTo>
                  <a:lnTo>
                    <a:pt x="84" y="111"/>
                  </a:lnTo>
                  <a:lnTo>
                    <a:pt x="66" y="119"/>
                  </a:lnTo>
                  <a:lnTo>
                    <a:pt x="48" y="131"/>
                  </a:lnTo>
                  <a:lnTo>
                    <a:pt x="33" y="147"/>
                  </a:lnTo>
                  <a:lnTo>
                    <a:pt x="19" y="166"/>
                  </a:lnTo>
                  <a:lnTo>
                    <a:pt x="9" y="188"/>
                  </a:lnTo>
                  <a:lnTo>
                    <a:pt x="2" y="210"/>
                  </a:lnTo>
                  <a:lnTo>
                    <a:pt x="0" y="233"/>
                  </a:lnTo>
                  <a:lnTo>
                    <a:pt x="4" y="261"/>
                  </a:lnTo>
                  <a:lnTo>
                    <a:pt x="16" y="283"/>
                  </a:lnTo>
                  <a:lnTo>
                    <a:pt x="34" y="297"/>
                  </a:lnTo>
                  <a:lnTo>
                    <a:pt x="57" y="302"/>
                  </a:lnTo>
                  <a:lnTo>
                    <a:pt x="66" y="301"/>
                  </a:lnTo>
                  <a:lnTo>
                    <a:pt x="78" y="297"/>
                  </a:lnTo>
                  <a:lnTo>
                    <a:pt x="94" y="288"/>
                  </a:lnTo>
                  <a:lnTo>
                    <a:pt x="112" y="270"/>
                  </a:lnTo>
                  <a:lnTo>
                    <a:pt x="117" y="283"/>
                  </a:lnTo>
                  <a:lnTo>
                    <a:pt x="126" y="293"/>
                  </a:lnTo>
                  <a:lnTo>
                    <a:pt x="137" y="300"/>
                  </a:lnTo>
                  <a:lnTo>
                    <a:pt x="151" y="302"/>
                  </a:lnTo>
                  <a:lnTo>
                    <a:pt x="162" y="300"/>
                  </a:lnTo>
                  <a:lnTo>
                    <a:pt x="170" y="296"/>
                  </a:lnTo>
                  <a:lnTo>
                    <a:pt x="177" y="288"/>
                  </a:lnTo>
                  <a:lnTo>
                    <a:pt x="183" y="279"/>
                  </a:lnTo>
                  <a:lnTo>
                    <a:pt x="188" y="265"/>
                  </a:lnTo>
                  <a:lnTo>
                    <a:pt x="192" y="252"/>
                  </a:lnTo>
                  <a:lnTo>
                    <a:pt x="195" y="241"/>
                  </a:lnTo>
                  <a:lnTo>
                    <a:pt x="196" y="236"/>
                  </a:lnTo>
                  <a:lnTo>
                    <a:pt x="194" y="232"/>
                  </a:lnTo>
                  <a:lnTo>
                    <a:pt x="191" y="232"/>
                  </a:lnTo>
                  <a:lnTo>
                    <a:pt x="187" y="233"/>
                  </a:lnTo>
                  <a:lnTo>
                    <a:pt x="185" y="240"/>
                  </a:lnTo>
                  <a:lnTo>
                    <a:pt x="179" y="260"/>
                  </a:lnTo>
                  <a:lnTo>
                    <a:pt x="172" y="277"/>
                  </a:lnTo>
                  <a:lnTo>
                    <a:pt x="164" y="288"/>
                  </a:lnTo>
                  <a:lnTo>
                    <a:pt x="152" y="293"/>
                  </a:lnTo>
                  <a:lnTo>
                    <a:pt x="145" y="291"/>
                  </a:lnTo>
                  <a:lnTo>
                    <a:pt x="141" y="286"/>
                  </a:lnTo>
                  <a:lnTo>
                    <a:pt x="140" y="280"/>
                  </a:lnTo>
                  <a:lnTo>
                    <a:pt x="139" y="273"/>
                  </a:lnTo>
                  <a:lnTo>
                    <a:pt x="140" y="262"/>
                  </a:lnTo>
                  <a:lnTo>
                    <a:pt x="142" y="253"/>
                  </a:lnTo>
                  <a:lnTo>
                    <a:pt x="203" y="5"/>
                  </a:lnTo>
                  <a:close/>
                  <a:moveTo>
                    <a:pt x="115" y="246"/>
                  </a:moveTo>
                  <a:lnTo>
                    <a:pt x="113" y="251"/>
                  </a:lnTo>
                  <a:lnTo>
                    <a:pt x="112" y="255"/>
                  </a:lnTo>
                  <a:lnTo>
                    <a:pt x="110" y="258"/>
                  </a:lnTo>
                  <a:lnTo>
                    <a:pt x="106" y="262"/>
                  </a:lnTo>
                  <a:lnTo>
                    <a:pt x="92" y="277"/>
                  </a:lnTo>
                  <a:lnTo>
                    <a:pt x="79" y="286"/>
                  </a:lnTo>
                  <a:lnTo>
                    <a:pt x="68" y="291"/>
                  </a:lnTo>
                  <a:lnTo>
                    <a:pt x="58" y="293"/>
                  </a:lnTo>
                  <a:lnTo>
                    <a:pt x="44" y="289"/>
                  </a:lnTo>
                  <a:lnTo>
                    <a:pt x="36" y="279"/>
                  </a:lnTo>
                  <a:lnTo>
                    <a:pt x="32" y="266"/>
                  </a:lnTo>
                  <a:lnTo>
                    <a:pt x="30" y="253"/>
                  </a:lnTo>
                  <a:lnTo>
                    <a:pt x="33" y="231"/>
                  </a:lnTo>
                  <a:lnTo>
                    <a:pt x="38" y="205"/>
                  </a:lnTo>
                  <a:lnTo>
                    <a:pt x="46" y="178"/>
                  </a:lnTo>
                  <a:lnTo>
                    <a:pt x="54" y="158"/>
                  </a:lnTo>
                  <a:lnTo>
                    <a:pt x="65" y="141"/>
                  </a:lnTo>
                  <a:lnTo>
                    <a:pt x="77" y="128"/>
                  </a:lnTo>
                  <a:lnTo>
                    <a:pt x="90" y="120"/>
                  </a:lnTo>
                  <a:lnTo>
                    <a:pt x="103" y="117"/>
                  </a:lnTo>
                  <a:lnTo>
                    <a:pt x="113" y="119"/>
                  </a:lnTo>
                  <a:lnTo>
                    <a:pt x="120" y="123"/>
                  </a:lnTo>
                  <a:lnTo>
                    <a:pt x="126" y="129"/>
                  </a:lnTo>
                  <a:lnTo>
                    <a:pt x="131" y="135"/>
                  </a:lnTo>
                  <a:lnTo>
                    <a:pt x="134" y="142"/>
                  </a:lnTo>
                  <a:lnTo>
                    <a:pt x="136" y="148"/>
                  </a:lnTo>
                  <a:lnTo>
                    <a:pt x="137" y="153"/>
                  </a:lnTo>
                  <a:lnTo>
                    <a:pt x="137" y="155"/>
                  </a:lnTo>
                  <a:lnTo>
                    <a:pt x="136" y="162"/>
                  </a:lnTo>
                  <a:lnTo>
                    <a:pt x="115" y="2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63"/>
            <p:cNvSpPr>
              <a:spLocks noChangeAspect="1"/>
            </p:cNvSpPr>
            <p:nvPr/>
          </p:nvSpPr>
          <p:spPr bwMode="auto">
            <a:xfrm>
              <a:off x="309" y="619"/>
              <a:ext cx="132" cy="273"/>
            </a:xfrm>
            <a:custGeom>
              <a:avLst/>
              <a:gdLst/>
              <a:ahLst/>
              <a:cxnLst>
                <a:cxn ang="0">
                  <a:pos x="79" y="97"/>
                </a:cxn>
                <a:cxn ang="0">
                  <a:pos x="119" y="97"/>
                </a:cxn>
                <a:cxn ang="0">
                  <a:pos x="124" y="97"/>
                </a:cxn>
                <a:cxn ang="0">
                  <a:pos x="128" y="96"/>
                </a:cxn>
                <a:cxn ang="0">
                  <a:pos x="131" y="93"/>
                </a:cxn>
                <a:cxn ang="0">
                  <a:pos x="132" y="88"/>
                </a:cxn>
                <a:cxn ang="0">
                  <a:pos x="128" y="84"/>
                </a:cxn>
                <a:cxn ang="0">
                  <a:pos x="120" y="84"/>
                </a:cxn>
                <a:cxn ang="0">
                  <a:pos x="82" y="84"/>
                </a:cxn>
                <a:cxn ang="0">
                  <a:pos x="91" y="47"/>
                </a:cxn>
                <a:cxn ang="0">
                  <a:pos x="97" y="26"/>
                </a:cxn>
                <a:cxn ang="0">
                  <a:pos x="99" y="15"/>
                </a:cxn>
                <a:cxn ang="0">
                  <a:pos x="100" y="12"/>
                </a:cxn>
                <a:cxn ang="0">
                  <a:pos x="96" y="3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0" y="2"/>
                </a:cxn>
                <a:cxn ang="0">
                  <a:pos x="74" y="7"/>
                </a:cxn>
                <a:cxn ang="0">
                  <a:pos x="70" y="16"/>
                </a:cxn>
                <a:cxn ang="0">
                  <a:pos x="53" y="84"/>
                </a:cxn>
                <a:cxn ang="0">
                  <a:pos x="13" y="84"/>
                </a:cxn>
                <a:cxn ang="0">
                  <a:pos x="8" y="84"/>
                </a:cxn>
                <a:cxn ang="0">
                  <a:pos x="4" y="85"/>
                </a:cxn>
                <a:cxn ang="0">
                  <a:pos x="1" y="87"/>
                </a:cxn>
                <a:cxn ang="0">
                  <a:pos x="0" y="92"/>
                </a:cxn>
                <a:cxn ang="0">
                  <a:pos x="3" y="96"/>
                </a:cxn>
                <a:cxn ang="0">
                  <a:pos x="12" y="97"/>
                </a:cxn>
                <a:cxn ang="0">
                  <a:pos x="50" y="97"/>
                </a:cxn>
                <a:cxn ang="0">
                  <a:pos x="40" y="137"/>
                </a:cxn>
                <a:cxn ang="0">
                  <a:pos x="32" y="169"/>
                </a:cxn>
                <a:cxn ang="0">
                  <a:pos x="26" y="192"/>
                </a:cxn>
                <a:cxn ang="0">
                  <a:pos x="22" y="208"/>
                </a:cxn>
                <a:cxn ang="0">
                  <a:pos x="20" y="219"/>
                </a:cxn>
                <a:cxn ang="0">
                  <a:pos x="18" y="226"/>
                </a:cxn>
                <a:cxn ang="0">
                  <a:pos x="18" y="230"/>
                </a:cxn>
                <a:cxn ang="0">
                  <a:pos x="17" y="234"/>
                </a:cxn>
                <a:cxn ang="0">
                  <a:pos x="20" y="250"/>
                </a:cxn>
                <a:cxn ang="0">
                  <a:pos x="28" y="262"/>
                </a:cxn>
                <a:cxn ang="0">
                  <a:pos x="41" y="270"/>
                </a:cxn>
                <a:cxn ang="0">
                  <a:pos x="57" y="273"/>
                </a:cxn>
                <a:cxn ang="0">
                  <a:pos x="86" y="263"/>
                </a:cxn>
                <a:cxn ang="0">
                  <a:pos x="107" y="241"/>
                </a:cxn>
                <a:cxn ang="0">
                  <a:pos x="120" y="219"/>
                </a:cxn>
                <a:cxn ang="0">
                  <a:pos x="125" y="207"/>
                </a:cxn>
                <a:cxn ang="0">
                  <a:pos x="123" y="203"/>
                </a:cxn>
                <a:cxn ang="0">
                  <a:pos x="120" y="203"/>
                </a:cxn>
                <a:cxn ang="0">
                  <a:pos x="116" y="204"/>
                </a:cxn>
                <a:cxn ang="0">
                  <a:pos x="113" y="209"/>
                </a:cxn>
                <a:cxn ang="0">
                  <a:pos x="99" y="236"/>
                </a:cxn>
                <a:cxn ang="0">
                  <a:pos x="84" y="253"/>
                </a:cxn>
                <a:cxn ang="0">
                  <a:pos x="70" y="261"/>
                </a:cxn>
                <a:cxn ang="0">
                  <a:pos x="58" y="264"/>
                </a:cxn>
                <a:cxn ang="0">
                  <a:pos x="52" y="262"/>
                </a:cxn>
                <a:cxn ang="0">
                  <a:pos x="48" y="259"/>
                </a:cxn>
                <a:cxn ang="0">
                  <a:pos x="45" y="253"/>
                </a:cxn>
                <a:cxn ang="0">
                  <a:pos x="44" y="244"/>
                </a:cxn>
                <a:cxn ang="0">
                  <a:pos x="45" y="233"/>
                </a:cxn>
                <a:cxn ang="0">
                  <a:pos x="47" y="224"/>
                </a:cxn>
                <a:cxn ang="0">
                  <a:pos x="79" y="97"/>
                </a:cxn>
              </a:cxnLst>
              <a:rect l="0" t="0" r="r" b="b"/>
              <a:pathLst>
                <a:path w="132" h="273">
                  <a:moveTo>
                    <a:pt x="79" y="97"/>
                  </a:moveTo>
                  <a:lnTo>
                    <a:pt x="119" y="97"/>
                  </a:lnTo>
                  <a:lnTo>
                    <a:pt x="124" y="97"/>
                  </a:lnTo>
                  <a:lnTo>
                    <a:pt x="128" y="96"/>
                  </a:lnTo>
                  <a:lnTo>
                    <a:pt x="131" y="93"/>
                  </a:lnTo>
                  <a:lnTo>
                    <a:pt x="132" y="88"/>
                  </a:lnTo>
                  <a:lnTo>
                    <a:pt x="128" y="84"/>
                  </a:lnTo>
                  <a:lnTo>
                    <a:pt x="120" y="84"/>
                  </a:lnTo>
                  <a:lnTo>
                    <a:pt x="82" y="84"/>
                  </a:lnTo>
                  <a:lnTo>
                    <a:pt x="91" y="47"/>
                  </a:lnTo>
                  <a:lnTo>
                    <a:pt x="97" y="26"/>
                  </a:lnTo>
                  <a:lnTo>
                    <a:pt x="99" y="15"/>
                  </a:lnTo>
                  <a:lnTo>
                    <a:pt x="100" y="12"/>
                  </a:lnTo>
                  <a:lnTo>
                    <a:pt x="96" y="3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0" y="2"/>
                  </a:lnTo>
                  <a:lnTo>
                    <a:pt x="74" y="7"/>
                  </a:lnTo>
                  <a:lnTo>
                    <a:pt x="70" y="16"/>
                  </a:lnTo>
                  <a:lnTo>
                    <a:pt x="53" y="84"/>
                  </a:lnTo>
                  <a:lnTo>
                    <a:pt x="13" y="84"/>
                  </a:lnTo>
                  <a:lnTo>
                    <a:pt x="8" y="84"/>
                  </a:lnTo>
                  <a:lnTo>
                    <a:pt x="4" y="85"/>
                  </a:lnTo>
                  <a:lnTo>
                    <a:pt x="1" y="87"/>
                  </a:lnTo>
                  <a:lnTo>
                    <a:pt x="0" y="92"/>
                  </a:lnTo>
                  <a:lnTo>
                    <a:pt x="3" y="96"/>
                  </a:lnTo>
                  <a:lnTo>
                    <a:pt x="12" y="97"/>
                  </a:lnTo>
                  <a:lnTo>
                    <a:pt x="50" y="97"/>
                  </a:lnTo>
                  <a:lnTo>
                    <a:pt x="40" y="137"/>
                  </a:lnTo>
                  <a:lnTo>
                    <a:pt x="32" y="169"/>
                  </a:lnTo>
                  <a:lnTo>
                    <a:pt x="26" y="192"/>
                  </a:lnTo>
                  <a:lnTo>
                    <a:pt x="22" y="208"/>
                  </a:lnTo>
                  <a:lnTo>
                    <a:pt x="20" y="219"/>
                  </a:lnTo>
                  <a:lnTo>
                    <a:pt x="18" y="226"/>
                  </a:lnTo>
                  <a:lnTo>
                    <a:pt x="18" y="230"/>
                  </a:lnTo>
                  <a:lnTo>
                    <a:pt x="17" y="234"/>
                  </a:lnTo>
                  <a:lnTo>
                    <a:pt x="20" y="250"/>
                  </a:lnTo>
                  <a:lnTo>
                    <a:pt x="28" y="262"/>
                  </a:lnTo>
                  <a:lnTo>
                    <a:pt x="41" y="270"/>
                  </a:lnTo>
                  <a:lnTo>
                    <a:pt x="57" y="273"/>
                  </a:lnTo>
                  <a:lnTo>
                    <a:pt x="86" y="263"/>
                  </a:lnTo>
                  <a:lnTo>
                    <a:pt x="107" y="241"/>
                  </a:lnTo>
                  <a:lnTo>
                    <a:pt x="120" y="219"/>
                  </a:lnTo>
                  <a:lnTo>
                    <a:pt x="125" y="207"/>
                  </a:lnTo>
                  <a:lnTo>
                    <a:pt x="123" y="203"/>
                  </a:lnTo>
                  <a:lnTo>
                    <a:pt x="120" y="203"/>
                  </a:lnTo>
                  <a:lnTo>
                    <a:pt x="116" y="204"/>
                  </a:lnTo>
                  <a:lnTo>
                    <a:pt x="113" y="209"/>
                  </a:lnTo>
                  <a:lnTo>
                    <a:pt x="99" y="236"/>
                  </a:lnTo>
                  <a:lnTo>
                    <a:pt x="84" y="253"/>
                  </a:lnTo>
                  <a:lnTo>
                    <a:pt x="70" y="261"/>
                  </a:lnTo>
                  <a:lnTo>
                    <a:pt x="58" y="264"/>
                  </a:lnTo>
                  <a:lnTo>
                    <a:pt x="52" y="262"/>
                  </a:lnTo>
                  <a:lnTo>
                    <a:pt x="48" y="259"/>
                  </a:lnTo>
                  <a:lnTo>
                    <a:pt x="45" y="253"/>
                  </a:lnTo>
                  <a:lnTo>
                    <a:pt x="44" y="244"/>
                  </a:lnTo>
                  <a:lnTo>
                    <a:pt x="45" y="233"/>
                  </a:lnTo>
                  <a:lnTo>
                    <a:pt x="47" y="224"/>
                  </a:lnTo>
                  <a:lnTo>
                    <a:pt x="79" y="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64"/>
            <p:cNvSpPr>
              <a:spLocks noChangeAspect="1" noEditPoints="1"/>
            </p:cNvSpPr>
            <p:nvPr/>
          </p:nvSpPr>
          <p:spPr bwMode="auto">
            <a:xfrm>
              <a:off x="726" y="436"/>
              <a:ext cx="284" cy="100"/>
            </a:xfrm>
            <a:custGeom>
              <a:avLst/>
              <a:gdLst/>
              <a:ahLst/>
              <a:cxnLst>
                <a:cxn ang="0">
                  <a:pos x="270" y="17"/>
                </a:cxn>
                <a:cxn ang="0">
                  <a:pos x="274" y="17"/>
                </a:cxn>
                <a:cxn ang="0">
                  <a:pos x="279" y="16"/>
                </a:cxn>
                <a:cxn ang="0">
                  <a:pos x="283" y="13"/>
                </a:cxn>
                <a:cxn ang="0">
                  <a:pos x="284" y="8"/>
                </a:cxn>
                <a:cxn ang="0">
                  <a:pos x="283" y="3"/>
                </a:cxn>
                <a:cxn ang="0">
                  <a:pos x="279" y="1"/>
                </a:cxn>
                <a:cxn ang="0">
                  <a:pos x="275" y="0"/>
                </a:cxn>
                <a:cxn ang="0">
                  <a:pos x="270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5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270" y="17"/>
                </a:cxn>
                <a:cxn ang="0">
                  <a:pos x="270" y="100"/>
                </a:cxn>
                <a:cxn ang="0">
                  <a:pos x="275" y="100"/>
                </a:cxn>
                <a:cxn ang="0">
                  <a:pos x="279" y="99"/>
                </a:cxn>
                <a:cxn ang="0">
                  <a:pos x="283" y="96"/>
                </a:cxn>
                <a:cxn ang="0">
                  <a:pos x="284" y="91"/>
                </a:cxn>
                <a:cxn ang="0">
                  <a:pos x="283" y="86"/>
                </a:cxn>
                <a:cxn ang="0">
                  <a:pos x="279" y="84"/>
                </a:cxn>
                <a:cxn ang="0">
                  <a:pos x="274" y="83"/>
                </a:cxn>
                <a:cxn ang="0">
                  <a:pos x="270" y="83"/>
                </a:cxn>
                <a:cxn ang="0">
                  <a:pos x="14" y="83"/>
                </a:cxn>
                <a:cxn ang="0">
                  <a:pos x="9" y="83"/>
                </a:cxn>
                <a:cxn ang="0">
                  <a:pos x="5" y="84"/>
                </a:cxn>
                <a:cxn ang="0">
                  <a:pos x="1" y="86"/>
                </a:cxn>
                <a:cxn ang="0">
                  <a:pos x="0" y="91"/>
                </a:cxn>
                <a:cxn ang="0">
                  <a:pos x="1" y="96"/>
                </a:cxn>
                <a:cxn ang="0">
                  <a:pos x="5" y="99"/>
                </a:cxn>
                <a:cxn ang="0">
                  <a:pos x="9" y="100"/>
                </a:cxn>
                <a:cxn ang="0">
                  <a:pos x="14" y="100"/>
                </a:cxn>
                <a:cxn ang="0">
                  <a:pos x="270" y="100"/>
                </a:cxn>
              </a:cxnLst>
              <a:rect l="0" t="0" r="r" b="b"/>
              <a:pathLst>
                <a:path w="284" h="100">
                  <a:moveTo>
                    <a:pt x="270" y="17"/>
                  </a:moveTo>
                  <a:lnTo>
                    <a:pt x="274" y="17"/>
                  </a:lnTo>
                  <a:lnTo>
                    <a:pt x="279" y="16"/>
                  </a:lnTo>
                  <a:lnTo>
                    <a:pt x="283" y="13"/>
                  </a:lnTo>
                  <a:lnTo>
                    <a:pt x="284" y="8"/>
                  </a:lnTo>
                  <a:lnTo>
                    <a:pt x="283" y="3"/>
                  </a:lnTo>
                  <a:lnTo>
                    <a:pt x="279" y="1"/>
                  </a:lnTo>
                  <a:lnTo>
                    <a:pt x="275" y="0"/>
                  </a:lnTo>
                  <a:lnTo>
                    <a:pt x="270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3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270" y="17"/>
                  </a:lnTo>
                  <a:close/>
                  <a:moveTo>
                    <a:pt x="270" y="100"/>
                  </a:moveTo>
                  <a:lnTo>
                    <a:pt x="275" y="100"/>
                  </a:lnTo>
                  <a:lnTo>
                    <a:pt x="279" y="99"/>
                  </a:lnTo>
                  <a:lnTo>
                    <a:pt x="283" y="96"/>
                  </a:lnTo>
                  <a:lnTo>
                    <a:pt x="284" y="91"/>
                  </a:lnTo>
                  <a:lnTo>
                    <a:pt x="283" y="86"/>
                  </a:lnTo>
                  <a:lnTo>
                    <a:pt x="279" y="84"/>
                  </a:lnTo>
                  <a:lnTo>
                    <a:pt x="274" y="83"/>
                  </a:lnTo>
                  <a:lnTo>
                    <a:pt x="270" y="83"/>
                  </a:lnTo>
                  <a:lnTo>
                    <a:pt x="14" y="83"/>
                  </a:lnTo>
                  <a:lnTo>
                    <a:pt x="9" y="83"/>
                  </a:lnTo>
                  <a:lnTo>
                    <a:pt x="5" y="84"/>
                  </a:lnTo>
                  <a:lnTo>
                    <a:pt x="1" y="86"/>
                  </a:lnTo>
                  <a:lnTo>
                    <a:pt x="0" y="91"/>
                  </a:lnTo>
                  <a:lnTo>
                    <a:pt x="1" y="96"/>
                  </a:lnTo>
                  <a:lnTo>
                    <a:pt x="5" y="99"/>
                  </a:lnTo>
                  <a:lnTo>
                    <a:pt x="9" y="100"/>
                  </a:lnTo>
                  <a:lnTo>
                    <a:pt x="14" y="100"/>
                  </a:lnTo>
                  <a:lnTo>
                    <a:pt x="27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65"/>
            <p:cNvSpPr>
              <a:spLocks noChangeAspect="1"/>
            </p:cNvSpPr>
            <p:nvPr/>
          </p:nvSpPr>
          <p:spPr bwMode="auto">
            <a:xfrm>
              <a:off x="1189" y="477"/>
              <a:ext cx="262" cy="17"/>
            </a:xfrm>
            <a:custGeom>
              <a:avLst/>
              <a:gdLst/>
              <a:ahLst/>
              <a:cxnLst>
                <a:cxn ang="0">
                  <a:pos x="247" y="17"/>
                </a:cxn>
                <a:cxn ang="0">
                  <a:pos x="252" y="17"/>
                </a:cxn>
                <a:cxn ang="0">
                  <a:pos x="257" y="16"/>
                </a:cxn>
                <a:cxn ang="0">
                  <a:pos x="260" y="14"/>
                </a:cxn>
                <a:cxn ang="0">
                  <a:pos x="262" y="9"/>
                </a:cxn>
                <a:cxn ang="0">
                  <a:pos x="260" y="4"/>
                </a:cxn>
                <a:cxn ang="0">
                  <a:pos x="257" y="1"/>
                </a:cxn>
                <a:cxn ang="0">
                  <a:pos x="252" y="0"/>
                </a:cxn>
                <a:cxn ang="0">
                  <a:pos x="247" y="0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0" y="17"/>
                </a:cxn>
                <a:cxn ang="0">
                  <a:pos x="15" y="17"/>
                </a:cxn>
                <a:cxn ang="0">
                  <a:pos x="247" y="17"/>
                </a:cxn>
              </a:cxnLst>
              <a:rect l="0" t="0" r="r" b="b"/>
              <a:pathLst>
                <a:path w="262" h="17">
                  <a:moveTo>
                    <a:pt x="247" y="17"/>
                  </a:moveTo>
                  <a:lnTo>
                    <a:pt x="252" y="17"/>
                  </a:lnTo>
                  <a:lnTo>
                    <a:pt x="257" y="16"/>
                  </a:lnTo>
                  <a:lnTo>
                    <a:pt x="260" y="14"/>
                  </a:lnTo>
                  <a:lnTo>
                    <a:pt x="262" y="9"/>
                  </a:lnTo>
                  <a:lnTo>
                    <a:pt x="260" y="4"/>
                  </a:lnTo>
                  <a:lnTo>
                    <a:pt x="257" y="1"/>
                  </a:lnTo>
                  <a:lnTo>
                    <a:pt x="252" y="0"/>
                  </a:lnTo>
                  <a:lnTo>
                    <a:pt x="247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1" y="14"/>
                  </a:lnTo>
                  <a:lnTo>
                    <a:pt x="5" y="16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247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6"/>
            <p:cNvSpPr>
              <a:spLocks noChangeAspect="1"/>
            </p:cNvSpPr>
            <p:nvPr/>
          </p:nvSpPr>
          <p:spPr bwMode="auto">
            <a:xfrm>
              <a:off x="1559" y="17"/>
              <a:ext cx="171" cy="286"/>
            </a:xfrm>
            <a:custGeom>
              <a:avLst/>
              <a:gdLst/>
              <a:ahLst/>
              <a:cxnLst>
                <a:cxn ang="0">
                  <a:pos x="33" y="253"/>
                </a:cxn>
                <a:cxn ang="0">
                  <a:pos x="79" y="209"/>
                </a:cxn>
                <a:cxn ang="0">
                  <a:pos x="121" y="170"/>
                </a:cxn>
                <a:cxn ang="0">
                  <a:pos x="150" y="140"/>
                </a:cxn>
                <a:cxn ang="0">
                  <a:pos x="166" y="113"/>
                </a:cxn>
                <a:cxn ang="0">
                  <a:pos x="171" y="84"/>
                </a:cxn>
                <a:cxn ang="0">
                  <a:pos x="164" y="50"/>
                </a:cxn>
                <a:cxn ang="0">
                  <a:pos x="145" y="24"/>
                </a:cxn>
                <a:cxn ang="0">
                  <a:pos x="117" y="7"/>
                </a:cxn>
                <a:cxn ang="0">
                  <a:pos x="80" y="0"/>
                </a:cxn>
                <a:cxn ang="0">
                  <a:pos x="48" y="7"/>
                </a:cxn>
                <a:cxn ang="0">
                  <a:pos x="22" y="25"/>
                </a:cxn>
                <a:cxn ang="0">
                  <a:pos x="6" y="50"/>
                </a:cxn>
                <a:cxn ang="0">
                  <a:pos x="0" y="78"/>
                </a:cxn>
                <a:cxn ang="0">
                  <a:pos x="1" y="86"/>
                </a:cxn>
                <a:cxn ang="0">
                  <a:pos x="4" y="92"/>
                </a:cxn>
                <a:cxn ang="0">
                  <a:pos x="7" y="96"/>
                </a:cxn>
                <a:cxn ang="0">
                  <a:pos x="11" y="99"/>
                </a:cxn>
                <a:cxn ang="0">
                  <a:pos x="15" y="101"/>
                </a:cxn>
                <a:cxn ang="0">
                  <a:pos x="19" y="102"/>
                </a:cxn>
                <a:cxn ang="0">
                  <a:pos x="22" y="102"/>
                </a:cxn>
                <a:cxn ang="0">
                  <a:pos x="23" y="102"/>
                </a:cxn>
                <a:cxn ang="0">
                  <a:pos x="30" y="101"/>
                </a:cxn>
                <a:cxn ang="0">
                  <a:pos x="37" y="97"/>
                </a:cxn>
                <a:cxn ang="0">
                  <a:pos x="43" y="90"/>
                </a:cxn>
                <a:cxn ang="0">
                  <a:pos x="45" y="79"/>
                </a:cxn>
                <a:cxn ang="0">
                  <a:pos x="44" y="71"/>
                </a:cxn>
                <a:cxn ang="0">
                  <a:pos x="40" y="64"/>
                </a:cxn>
                <a:cxn ang="0">
                  <a:pos x="32" y="59"/>
                </a:cxn>
                <a:cxn ang="0">
                  <a:pos x="23" y="57"/>
                </a:cxn>
                <a:cxn ang="0">
                  <a:pos x="19" y="57"/>
                </a:cxn>
                <a:cxn ang="0">
                  <a:pos x="17" y="57"/>
                </a:cxn>
                <a:cxn ang="0">
                  <a:pos x="27" y="39"/>
                </a:cxn>
                <a:cxn ang="0">
                  <a:pos x="40" y="25"/>
                </a:cxn>
                <a:cxn ang="0">
                  <a:pos x="57" y="17"/>
                </a:cxn>
                <a:cxn ang="0">
                  <a:pos x="75" y="14"/>
                </a:cxn>
                <a:cxn ang="0">
                  <a:pos x="100" y="20"/>
                </a:cxn>
                <a:cxn ang="0">
                  <a:pos x="118" y="35"/>
                </a:cxn>
                <a:cxn ang="0">
                  <a:pos x="129" y="58"/>
                </a:cxn>
                <a:cxn ang="0">
                  <a:pos x="132" y="84"/>
                </a:cxn>
                <a:cxn ang="0">
                  <a:pos x="128" y="109"/>
                </a:cxn>
                <a:cxn ang="0">
                  <a:pos x="119" y="134"/>
                </a:cxn>
                <a:cxn ang="0">
                  <a:pos x="104" y="157"/>
                </a:cxn>
                <a:cxn ang="0">
                  <a:pos x="87" y="178"/>
                </a:cxn>
                <a:cxn ang="0">
                  <a:pos x="5" y="270"/>
                </a:cxn>
                <a:cxn ang="0">
                  <a:pos x="2" y="273"/>
                </a:cxn>
                <a:cxn ang="0">
                  <a:pos x="1" y="276"/>
                </a:cxn>
                <a:cxn ang="0">
                  <a:pos x="1" y="280"/>
                </a:cxn>
                <a:cxn ang="0">
                  <a:pos x="0" y="286"/>
                </a:cxn>
                <a:cxn ang="0">
                  <a:pos x="159" y="286"/>
                </a:cxn>
                <a:cxn ang="0">
                  <a:pos x="171" y="211"/>
                </a:cxn>
                <a:cxn ang="0">
                  <a:pos x="160" y="211"/>
                </a:cxn>
                <a:cxn ang="0">
                  <a:pos x="159" y="222"/>
                </a:cxn>
                <a:cxn ang="0">
                  <a:pos x="156" y="233"/>
                </a:cxn>
                <a:cxn ang="0">
                  <a:pos x="154" y="243"/>
                </a:cxn>
                <a:cxn ang="0">
                  <a:pos x="151" y="250"/>
                </a:cxn>
                <a:cxn ang="0">
                  <a:pos x="145" y="251"/>
                </a:cxn>
                <a:cxn ang="0">
                  <a:pos x="133" y="252"/>
                </a:cxn>
                <a:cxn ang="0">
                  <a:pos x="120" y="253"/>
                </a:cxn>
                <a:cxn ang="0">
                  <a:pos x="110" y="253"/>
                </a:cxn>
                <a:cxn ang="0">
                  <a:pos x="33" y="253"/>
                </a:cxn>
              </a:cxnLst>
              <a:rect l="0" t="0" r="r" b="b"/>
              <a:pathLst>
                <a:path w="171" h="286">
                  <a:moveTo>
                    <a:pt x="33" y="253"/>
                  </a:moveTo>
                  <a:lnTo>
                    <a:pt x="79" y="209"/>
                  </a:lnTo>
                  <a:lnTo>
                    <a:pt x="121" y="170"/>
                  </a:lnTo>
                  <a:lnTo>
                    <a:pt x="150" y="140"/>
                  </a:lnTo>
                  <a:lnTo>
                    <a:pt x="166" y="113"/>
                  </a:lnTo>
                  <a:lnTo>
                    <a:pt x="171" y="84"/>
                  </a:lnTo>
                  <a:lnTo>
                    <a:pt x="164" y="50"/>
                  </a:lnTo>
                  <a:lnTo>
                    <a:pt x="145" y="24"/>
                  </a:lnTo>
                  <a:lnTo>
                    <a:pt x="117" y="7"/>
                  </a:lnTo>
                  <a:lnTo>
                    <a:pt x="80" y="0"/>
                  </a:lnTo>
                  <a:lnTo>
                    <a:pt x="48" y="7"/>
                  </a:lnTo>
                  <a:lnTo>
                    <a:pt x="22" y="25"/>
                  </a:lnTo>
                  <a:lnTo>
                    <a:pt x="6" y="50"/>
                  </a:lnTo>
                  <a:lnTo>
                    <a:pt x="0" y="78"/>
                  </a:lnTo>
                  <a:lnTo>
                    <a:pt x="1" y="86"/>
                  </a:lnTo>
                  <a:lnTo>
                    <a:pt x="4" y="92"/>
                  </a:lnTo>
                  <a:lnTo>
                    <a:pt x="7" y="96"/>
                  </a:lnTo>
                  <a:lnTo>
                    <a:pt x="11" y="99"/>
                  </a:lnTo>
                  <a:lnTo>
                    <a:pt x="15" y="101"/>
                  </a:lnTo>
                  <a:lnTo>
                    <a:pt x="19" y="102"/>
                  </a:lnTo>
                  <a:lnTo>
                    <a:pt x="22" y="102"/>
                  </a:lnTo>
                  <a:lnTo>
                    <a:pt x="23" y="102"/>
                  </a:lnTo>
                  <a:lnTo>
                    <a:pt x="30" y="101"/>
                  </a:lnTo>
                  <a:lnTo>
                    <a:pt x="37" y="97"/>
                  </a:lnTo>
                  <a:lnTo>
                    <a:pt x="43" y="90"/>
                  </a:lnTo>
                  <a:lnTo>
                    <a:pt x="45" y="79"/>
                  </a:lnTo>
                  <a:lnTo>
                    <a:pt x="44" y="71"/>
                  </a:lnTo>
                  <a:lnTo>
                    <a:pt x="40" y="64"/>
                  </a:lnTo>
                  <a:lnTo>
                    <a:pt x="32" y="59"/>
                  </a:lnTo>
                  <a:lnTo>
                    <a:pt x="23" y="57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27" y="39"/>
                  </a:lnTo>
                  <a:lnTo>
                    <a:pt x="40" y="25"/>
                  </a:lnTo>
                  <a:lnTo>
                    <a:pt x="57" y="17"/>
                  </a:lnTo>
                  <a:lnTo>
                    <a:pt x="75" y="14"/>
                  </a:lnTo>
                  <a:lnTo>
                    <a:pt x="100" y="20"/>
                  </a:lnTo>
                  <a:lnTo>
                    <a:pt x="118" y="35"/>
                  </a:lnTo>
                  <a:lnTo>
                    <a:pt x="129" y="58"/>
                  </a:lnTo>
                  <a:lnTo>
                    <a:pt x="132" y="84"/>
                  </a:lnTo>
                  <a:lnTo>
                    <a:pt x="128" y="109"/>
                  </a:lnTo>
                  <a:lnTo>
                    <a:pt x="119" y="134"/>
                  </a:lnTo>
                  <a:lnTo>
                    <a:pt x="104" y="157"/>
                  </a:lnTo>
                  <a:lnTo>
                    <a:pt x="87" y="178"/>
                  </a:lnTo>
                  <a:lnTo>
                    <a:pt x="5" y="270"/>
                  </a:lnTo>
                  <a:lnTo>
                    <a:pt x="2" y="273"/>
                  </a:lnTo>
                  <a:lnTo>
                    <a:pt x="1" y="276"/>
                  </a:lnTo>
                  <a:lnTo>
                    <a:pt x="1" y="280"/>
                  </a:lnTo>
                  <a:lnTo>
                    <a:pt x="0" y="286"/>
                  </a:lnTo>
                  <a:lnTo>
                    <a:pt x="159" y="286"/>
                  </a:lnTo>
                  <a:lnTo>
                    <a:pt x="171" y="211"/>
                  </a:lnTo>
                  <a:lnTo>
                    <a:pt x="160" y="211"/>
                  </a:lnTo>
                  <a:lnTo>
                    <a:pt x="159" y="222"/>
                  </a:lnTo>
                  <a:lnTo>
                    <a:pt x="156" y="233"/>
                  </a:lnTo>
                  <a:lnTo>
                    <a:pt x="154" y="243"/>
                  </a:lnTo>
                  <a:lnTo>
                    <a:pt x="151" y="250"/>
                  </a:lnTo>
                  <a:lnTo>
                    <a:pt x="145" y="251"/>
                  </a:lnTo>
                  <a:lnTo>
                    <a:pt x="133" y="252"/>
                  </a:lnTo>
                  <a:lnTo>
                    <a:pt x="120" y="253"/>
                  </a:lnTo>
                  <a:lnTo>
                    <a:pt x="110" y="253"/>
                  </a:lnTo>
                  <a:lnTo>
                    <a:pt x="33" y="2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67"/>
            <p:cNvSpPr>
              <a:spLocks noChangeAspect="1" noEditPoints="1"/>
            </p:cNvSpPr>
            <p:nvPr/>
          </p:nvSpPr>
          <p:spPr bwMode="auto">
            <a:xfrm>
              <a:off x="1844" y="1"/>
              <a:ext cx="296" cy="385"/>
            </a:xfrm>
            <a:custGeom>
              <a:avLst/>
              <a:gdLst/>
              <a:ahLst/>
              <a:cxnLst>
                <a:cxn ang="0">
                  <a:pos x="191" y="287"/>
                </a:cxn>
                <a:cxn ang="0">
                  <a:pos x="237" y="252"/>
                </a:cxn>
                <a:cxn ang="0">
                  <a:pos x="273" y="203"/>
                </a:cxn>
                <a:cxn ang="0">
                  <a:pos x="293" y="146"/>
                </a:cxn>
                <a:cxn ang="0">
                  <a:pos x="294" y="90"/>
                </a:cxn>
                <a:cxn ang="0">
                  <a:pos x="278" y="48"/>
                </a:cxn>
                <a:cxn ang="0">
                  <a:pos x="249" y="18"/>
                </a:cxn>
                <a:cxn ang="0">
                  <a:pos x="210" y="2"/>
                </a:cxn>
                <a:cxn ang="0">
                  <a:pos x="152" y="4"/>
                </a:cxn>
                <a:cxn ang="0">
                  <a:pos x="87" y="36"/>
                </a:cxn>
                <a:cxn ang="0">
                  <a:pos x="35" y="91"/>
                </a:cxn>
                <a:cxn ang="0">
                  <a:pos x="5" y="160"/>
                </a:cxn>
                <a:cxn ang="0">
                  <a:pos x="3" y="222"/>
                </a:cxn>
                <a:cxn ang="0">
                  <a:pos x="19" y="264"/>
                </a:cxn>
                <a:cxn ang="0">
                  <a:pos x="48" y="294"/>
                </a:cxn>
                <a:cxn ang="0">
                  <a:pos x="87" y="309"/>
                </a:cxn>
                <a:cxn ang="0">
                  <a:pos x="129" y="310"/>
                </a:cxn>
                <a:cxn ang="0">
                  <a:pos x="151" y="320"/>
                </a:cxn>
                <a:cxn ang="0">
                  <a:pos x="150" y="334"/>
                </a:cxn>
                <a:cxn ang="0">
                  <a:pos x="150" y="344"/>
                </a:cxn>
                <a:cxn ang="0">
                  <a:pos x="152" y="359"/>
                </a:cxn>
                <a:cxn ang="0">
                  <a:pos x="159" y="374"/>
                </a:cxn>
                <a:cxn ang="0">
                  <a:pos x="174" y="384"/>
                </a:cxn>
                <a:cxn ang="0">
                  <a:pos x="203" y="382"/>
                </a:cxn>
                <a:cxn ang="0">
                  <a:pos x="230" y="360"/>
                </a:cxn>
                <a:cxn ang="0">
                  <a:pos x="248" y="330"/>
                </a:cxn>
                <a:cxn ang="0">
                  <a:pos x="256" y="307"/>
                </a:cxn>
                <a:cxn ang="0">
                  <a:pos x="255" y="299"/>
                </a:cxn>
                <a:cxn ang="0">
                  <a:pos x="249" y="299"/>
                </a:cxn>
                <a:cxn ang="0">
                  <a:pos x="237" y="322"/>
                </a:cxn>
                <a:cxn ang="0">
                  <a:pos x="210" y="341"/>
                </a:cxn>
                <a:cxn ang="0">
                  <a:pos x="185" y="341"/>
                </a:cxn>
                <a:cxn ang="0">
                  <a:pos x="171" y="320"/>
                </a:cxn>
                <a:cxn ang="0">
                  <a:pos x="86" y="296"/>
                </a:cxn>
                <a:cxn ang="0">
                  <a:pos x="49" y="263"/>
                </a:cxn>
                <a:cxn ang="0">
                  <a:pos x="38" y="211"/>
                </a:cxn>
                <a:cxn ang="0">
                  <a:pos x="48" y="148"/>
                </a:cxn>
                <a:cxn ang="0">
                  <a:pos x="82" y="74"/>
                </a:cxn>
                <a:cxn ang="0">
                  <a:pos x="133" y="26"/>
                </a:cxn>
                <a:cxn ang="0">
                  <a:pos x="184" y="10"/>
                </a:cxn>
                <a:cxn ang="0">
                  <a:pos x="237" y="34"/>
                </a:cxn>
                <a:cxn ang="0">
                  <a:pos x="258" y="101"/>
                </a:cxn>
                <a:cxn ang="0">
                  <a:pos x="254" y="142"/>
                </a:cxn>
                <a:cxn ang="0">
                  <a:pos x="238" y="194"/>
                </a:cxn>
                <a:cxn ang="0">
                  <a:pos x="210" y="245"/>
                </a:cxn>
                <a:cxn ang="0">
                  <a:pos x="165" y="285"/>
                </a:cxn>
                <a:cxn ang="0">
                  <a:pos x="162" y="271"/>
                </a:cxn>
                <a:cxn ang="0">
                  <a:pos x="157" y="256"/>
                </a:cxn>
                <a:cxn ang="0">
                  <a:pos x="146" y="244"/>
                </a:cxn>
                <a:cxn ang="0">
                  <a:pos x="127" y="238"/>
                </a:cxn>
                <a:cxn ang="0">
                  <a:pos x="97" y="252"/>
                </a:cxn>
                <a:cxn ang="0">
                  <a:pos x="83" y="282"/>
                </a:cxn>
                <a:cxn ang="0">
                  <a:pos x="86" y="296"/>
                </a:cxn>
                <a:cxn ang="0">
                  <a:pos x="107" y="300"/>
                </a:cxn>
                <a:cxn ang="0">
                  <a:pos x="95" y="293"/>
                </a:cxn>
                <a:cxn ang="0">
                  <a:pos x="96" y="270"/>
                </a:cxn>
                <a:cxn ang="0">
                  <a:pos x="114" y="251"/>
                </a:cxn>
                <a:cxn ang="0">
                  <a:pos x="139" y="250"/>
                </a:cxn>
                <a:cxn ang="0">
                  <a:pos x="152" y="268"/>
                </a:cxn>
                <a:cxn ang="0">
                  <a:pos x="152" y="290"/>
                </a:cxn>
                <a:cxn ang="0">
                  <a:pos x="131" y="299"/>
                </a:cxn>
              </a:cxnLst>
              <a:rect l="0" t="0" r="r" b="b"/>
              <a:pathLst>
                <a:path w="296" h="385">
                  <a:moveTo>
                    <a:pt x="167" y="299"/>
                  </a:moveTo>
                  <a:lnTo>
                    <a:pt x="191" y="287"/>
                  </a:lnTo>
                  <a:lnTo>
                    <a:pt x="215" y="271"/>
                  </a:lnTo>
                  <a:lnTo>
                    <a:pt x="237" y="252"/>
                  </a:lnTo>
                  <a:lnTo>
                    <a:pt x="256" y="229"/>
                  </a:lnTo>
                  <a:lnTo>
                    <a:pt x="273" y="203"/>
                  </a:lnTo>
                  <a:lnTo>
                    <a:pt x="285" y="175"/>
                  </a:lnTo>
                  <a:lnTo>
                    <a:pt x="293" y="146"/>
                  </a:lnTo>
                  <a:lnTo>
                    <a:pt x="296" y="115"/>
                  </a:lnTo>
                  <a:lnTo>
                    <a:pt x="294" y="90"/>
                  </a:lnTo>
                  <a:lnTo>
                    <a:pt x="288" y="68"/>
                  </a:lnTo>
                  <a:lnTo>
                    <a:pt x="278" y="48"/>
                  </a:lnTo>
                  <a:lnTo>
                    <a:pt x="265" y="31"/>
                  </a:lnTo>
                  <a:lnTo>
                    <a:pt x="249" y="18"/>
                  </a:lnTo>
                  <a:lnTo>
                    <a:pt x="231" y="8"/>
                  </a:lnTo>
                  <a:lnTo>
                    <a:pt x="210" y="2"/>
                  </a:lnTo>
                  <a:lnTo>
                    <a:pt x="187" y="0"/>
                  </a:lnTo>
                  <a:lnTo>
                    <a:pt x="152" y="4"/>
                  </a:lnTo>
                  <a:lnTo>
                    <a:pt x="119" y="16"/>
                  </a:lnTo>
                  <a:lnTo>
                    <a:pt x="87" y="36"/>
                  </a:lnTo>
                  <a:lnTo>
                    <a:pt x="59" y="61"/>
                  </a:lnTo>
                  <a:lnTo>
                    <a:pt x="35" y="91"/>
                  </a:lnTo>
                  <a:lnTo>
                    <a:pt x="16" y="124"/>
                  </a:lnTo>
                  <a:lnTo>
                    <a:pt x="5" y="160"/>
                  </a:lnTo>
                  <a:lnTo>
                    <a:pt x="0" y="197"/>
                  </a:lnTo>
                  <a:lnTo>
                    <a:pt x="3" y="222"/>
                  </a:lnTo>
                  <a:lnTo>
                    <a:pt x="9" y="245"/>
                  </a:lnTo>
                  <a:lnTo>
                    <a:pt x="19" y="264"/>
                  </a:lnTo>
                  <a:lnTo>
                    <a:pt x="32" y="281"/>
                  </a:lnTo>
                  <a:lnTo>
                    <a:pt x="48" y="294"/>
                  </a:lnTo>
                  <a:lnTo>
                    <a:pt x="67" y="303"/>
                  </a:lnTo>
                  <a:lnTo>
                    <a:pt x="87" y="309"/>
                  </a:lnTo>
                  <a:lnTo>
                    <a:pt x="110" y="311"/>
                  </a:lnTo>
                  <a:lnTo>
                    <a:pt x="129" y="310"/>
                  </a:lnTo>
                  <a:lnTo>
                    <a:pt x="152" y="305"/>
                  </a:lnTo>
                  <a:lnTo>
                    <a:pt x="151" y="320"/>
                  </a:lnTo>
                  <a:lnTo>
                    <a:pt x="150" y="329"/>
                  </a:lnTo>
                  <a:lnTo>
                    <a:pt x="150" y="334"/>
                  </a:lnTo>
                  <a:lnTo>
                    <a:pt x="150" y="338"/>
                  </a:lnTo>
                  <a:lnTo>
                    <a:pt x="150" y="344"/>
                  </a:lnTo>
                  <a:lnTo>
                    <a:pt x="151" y="351"/>
                  </a:lnTo>
                  <a:lnTo>
                    <a:pt x="152" y="359"/>
                  </a:lnTo>
                  <a:lnTo>
                    <a:pt x="154" y="367"/>
                  </a:lnTo>
                  <a:lnTo>
                    <a:pt x="159" y="374"/>
                  </a:lnTo>
                  <a:lnTo>
                    <a:pt x="165" y="380"/>
                  </a:lnTo>
                  <a:lnTo>
                    <a:pt x="174" y="384"/>
                  </a:lnTo>
                  <a:lnTo>
                    <a:pt x="186" y="385"/>
                  </a:lnTo>
                  <a:lnTo>
                    <a:pt x="203" y="382"/>
                  </a:lnTo>
                  <a:lnTo>
                    <a:pt x="218" y="373"/>
                  </a:lnTo>
                  <a:lnTo>
                    <a:pt x="230" y="360"/>
                  </a:lnTo>
                  <a:lnTo>
                    <a:pt x="240" y="345"/>
                  </a:lnTo>
                  <a:lnTo>
                    <a:pt x="248" y="330"/>
                  </a:lnTo>
                  <a:lnTo>
                    <a:pt x="253" y="317"/>
                  </a:lnTo>
                  <a:lnTo>
                    <a:pt x="256" y="307"/>
                  </a:lnTo>
                  <a:lnTo>
                    <a:pt x="257" y="302"/>
                  </a:lnTo>
                  <a:lnTo>
                    <a:pt x="255" y="299"/>
                  </a:lnTo>
                  <a:lnTo>
                    <a:pt x="252" y="298"/>
                  </a:lnTo>
                  <a:lnTo>
                    <a:pt x="249" y="299"/>
                  </a:lnTo>
                  <a:lnTo>
                    <a:pt x="247" y="302"/>
                  </a:lnTo>
                  <a:lnTo>
                    <a:pt x="237" y="322"/>
                  </a:lnTo>
                  <a:lnTo>
                    <a:pt x="224" y="334"/>
                  </a:lnTo>
                  <a:lnTo>
                    <a:pt x="210" y="341"/>
                  </a:lnTo>
                  <a:lnTo>
                    <a:pt x="197" y="343"/>
                  </a:lnTo>
                  <a:lnTo>
                    <a:pt x="185" y="341"/>
                  </a:lnTo>
                  <a:lnTo>
                    <a:pt x="176" y="334"/>
                  </a:lnTo>
                  <a:lnTo>
                    <a:pt x="171" y="320"/>
                  </a:lnTo>
                  <a:lnTo>
                    <a:pt x="167" y="299"/>
                  </a:lnTo>
                  <a:close/>
                  <a:moveTo>
                    <a:pt x="86" y="296"/>
                  </a:moveTo>
                  <a:lnTo>
                    <a:pt x="64" y="282"/>
                  </a:lnTo>
                  <a:lnTo>
                    <a:pt x="49" y="263"/>
                  </a:lnTo>
                  <a:lnTo>
                    <a:pt x="41" y="238"/>
                  </a:lnTo>
                  <a:lnTo>
                    <a:pt x="38" y="211"/>
                  </a:lnTo>
                  <a:lnTo>
                    <a:pt x="40" y="183"/>
                  </a:lnTo>
                  <a:lnTo>
                    <a:pt x="48" y="148"/>
                  </a:lnTo>
                  <a:lnTo>
                    <a:pt x="61" y="111"/>
                  </a:lnTo>
                  <a:lnTo>
                    <a:pt x="82" y="74"/>
                  </a:lnTo>
                  <a:lnTo>
                    <a:pt x="106" y="46"/>
                  </a:lnTo>
                  <a:lnTo>
                    <a:pt x="133" y="26"/>
                  </a:lnTo>
                  <a:lnTo>
                    <a:pt x="159" y="14"/>
                  </a:lnTo>
                  <a:lnTo>
                    <a:pt x="184" y="10"/>
                  </a:lnTo>
                  <a:lnTo>
                    <a:pt x="214" y="17"/>
                  </a:lnTo>
                  <a:lnTo>
                    <a:pt x="237" y="34"/>
                  </a:lnTo>
                  <a:lnTo>
                    <a:pt x="253" y="63"/>
                  </a:lnTo>
                  <a:lnTo>
                    <a:pt x="258" y="101"/>
                  </a:lnTo>
                  <a:lnTo>
                    <a:pt x="257" y="120"/>
                  </a:lnTo>
                  <a:lnTo>
                    <a:pt x="254" y="142"/>
                  </a:lnTo>
                  <a:lnTo>
                    <a:pt x="247" y="168"/>
                  </a:lnTo>
                  <a:lnTo>
                    <a:pt x="238" y="194"/>
                  </a:lnTo>
                  <a:lnTo>
                    <a:pt x="226" y="220"/>
                  </a:lnTo>
                  <a:lnTo>
                    <a:pt x="210" y="245"/>
                  </a:lnTo>
                  <a:lnTo>
                    <a:pt x="189" y="267"/>
                  </a:lnTo>
                  <a:lnTo>
                    <a:pt x="165" y="285"/>
                  </a:lnTo>
                  <a:lnTo>
                    <a:pt x="164" y="278"/>
                  </a:lnTo>
                  <a:lnTo>
                    <a:pt x="162" y="271"/>
                  </a:lnTo>
                  <a:lnTo>
                    <a:pt x="160" y="263"/>
                  </a:lnTo>
                  <a:lnTo>
                    <a:pt x="157" y="256"/>
                  </a:lnTo>
                  <a:lnTo>
                    <a:pt x="152" y="249"/>
                  </a:lnTo>
                  <a:lnTo>
                    <a:pt x="146" y="244"/>
                  </a:lnTo>
                  <a:lnTo>
                    <a:pt x="137" y="240"/>
                  </a:lnTo>
                  <a:lnTo>
                    <a:pt x="127" y="238"/>
                  </a:lnTo>
                  <a:lnTo>
                    <a:pt x="111" y="242"/>
                  </a:lnTo>
                  <a:lnTo>
                    <a:pt x="97" y="252"/>
                  </a:lnTo>
                  <a:lnTo>
                    <a:pt x="87" y="266"/>
                  </a:lnTo>
                  <a:lnTo>
                    <a:pt x="83" y="282"/>
                  </a:lnTo>
                  <a:lnTo>
                    <a:pt x="85" y="292"/>
                  </a:lnTo>
                  <a:lnTo>
                    <a:pt x="86" y="296"/>
                  </a:lnTo>
                  <a:close/>
                  <a:moveTo>
                    <a:pt x="112" y="301"/>
                  </a:moveTo>
                  <a:lnTo>
                    <a:pt x="107" y="300"/>
                  </a:lnTo>
                  <a:lnTo>
                    <a:pt x="100" y="298"/>
                  </a:lnTo>
                  <a:lnTo>
                    <a:pt x="95" y="293"/>
                  </a:lnTo>
                  <a:lnTo>
                    <a:pt x="93" y="282"/>
                  </a:lnTo>
                  <a:lnTo>
                    <a:pt x="96" y="270"/>
                  </a:lnTo>
                  <a:lnTo>
                    <a:pt x="103" y="259"/>
                  </a:lnTo>
                  <a:lnTo>
                    <a:pt x="114" y="251"/>
                  </a:lnTo>
                  <a:lnTo>
                    <a:pt x="127" y="248"/>
                  </a:lnTo>
                  <a:lnTo>
                    <a:pt x="139" y="250"/>
                  </a:lnTo>
                  <a:lnTo>
                    <a:pt x="147" y="256"/>
                  </a:lnTo>
                  <a:lnTo>
                    <a:pt x="152" y="268"/>
                  </a:lnTo>
                  <a:lnTo>
                    <a:pt x="153" y="284"/>
                  </a:lnTo>
                  <a:lnTo>
                    <a:pt x="152" y="290"/>
                  </a:lnTo>
                  <a:lnTo>
                    <a:pt x="148" y="293"/>
                  </a:lnTo>
                  <a:lnTo>
                    <a:pt x="131" y="299"/>
                  </a:lnTo>
                  <a:lnTo>
                    <a:pt x="112" y="3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68"/>
            <p:cNvSpPr>
              <a:spLocks noChangeAspect="1"/>
            </p:cNvSpPr>
            <p:nvPr/>
          </p:nvSpPr>
          <p:spPr bwMode="auto">
            <a:xfrm>
              <a:off x="2177" y="162"/>
              <a:ext cx="93" cy="205"/>
            </a:xfrm>
            <a:custGeom>
              <a:avLst/>
              <a:gdLst/>
              <a:ahLst/>
              <a:cxnLst>
                <a:cxn ang="0">
                  <a:pos x="61" y="25"/>
                </a:cxn>
                <a:cxn ang="0">
                  <a:pos x="61" y="18"/>
                </a:cxn>
                <a:cxn ang="0">
                  <a:pos x="64" y="14"/>
                </a:cxn>
                <a:cxn ang="0">
                  <a:pos x="71" y="12"/>
                </a:cxn>
                <a:cxn ang="0">
                  <a:pos x="85" y="11"/>
                </a:cxn>
                <a:cxn ang="0">
                  <a:pos x="93" y="11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73" y="1"/>
                </a:cxn>
                <a:cxn ang="0">
                  <a:pos x="58" y="1"/>
                </a:cxn>
                <a:cxn ang="0">
                  <a:pos x="47" y="1"/>
                </a:cxn>
                <a:cxn ang="0">
                  <a:pos x="35" y="1"/>
                </a:cxn>
                <a:cxn ang="0">
                  <a:pos x="20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22" y="12"/>
                </a:cxn>
                <a:cxn ang="0">
                  <a:pos x="29" y="14"/>
                </a:cxn>
                <a:cxn ang="0">
                  <a:pos x="32" y="18"/>
                </a:cxn>
                <a:cxn ang="0">
                  <a:pos x="32" y="25"/>
                </a:cxn>
                <a:cxn ang="0">
                  <a:pos x="32" y="181"/>
                </a:cxn>
                <a:cxn ang="0">
                  <a:pos x="32" y="187"/>
                </a:cxn>
                <a:cxn ang="0">
                  <a:pos x="29" y="191"/>
                </a:cxn>
                <a:cxn ang="0">
                  <a:pos x="22" y="194"/>
                </a:cxn>
                <a:cxn ang="0">
                  <a:pos x="8" y="194"/>
                </a:cxn>
                <a:cxn ang="0">
                  <a:pos x="0" y="194"/>
                </a:cxn>
                <a:cxn ang="0">
                  <a:pos x="0" y="205"/>
                </a:cxn>
                <a:cxn ang="0">
                  <a:pos x="7" y="205"/>
                </a:cxn>
                <a:cxn ang="0">
                  <a:pos x="20" y="205"/>
                </a:cxn>
                <a:cxn ang="0">
                  <a:pos x="35" y="204"/>
                </a:cxn>
                <a:cxn ang="0">
                  <a:pos x="46" y="204"/>
                </a:cxn>
                <a:cxn ang="0">
                  <a:pos x="58" y="204"/>
                </a:cxn>
                <a:cxn ang="0">
                  <a:pos x="74" y="205"/>
                </a:cxn>
                <a:cxn ang="0">
                  <a:pos x="87" y="205"/>
                </a:cxn>
                <a:cxn ang="0">
                  <a:pos x="93" y="205"/>
                </a:cxn>
                <a:cxn ang="0">
                  <a:pos x="93" y="194"/>
                </a:cxn>
                <a:cxn ang="0">
                  <a:pos x="85" y="194"/>
                </a:cxn>
                <a:cxn ang="0">
                  <a:pos x="71" y="194"/>
                </a:cxn>
                <a:cxn ang="0">
                  <a:pos x="64" y="191"/>
                </a:cxn>
                <a:cxn ang="0">
                  <a:pos x="61" y="187"/>
                </a:cxn>
                <a:cxn ang="0">
                  <a:pos x="61" y="181"/>
                </a:cxn>
                <a:cxn ang="0">
                  <a:pos x="61" y="25"/>
                </a:cxn>
              </a:cxnLst>
              <a:rect l="0" t="0" r="r" b="b"/>
              <a:pathLst>
                <a:path w="93" h="205">
                  <a:moveTo>
                    <a:pt x="61" y="25"/>
                  </a:moveTo>
                  <a:lnTo>
                    <a:pt x="61" y="18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85" y="11"/>
                  </a:lnTo>
                  <a:lnTo>
                    <a:pt x="93" y="11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58" y="1"/>
                  </a:lnTo>
                  <a:lnTo>
                    <a:pt x="47" y="1"/>
                  </a:lnTo>
                  <a:lnTo>
                    <a:pt x="35" y="1"/>
                  </a:lnTo>
                  <a:lnTo>
                    <a:pt x="20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2" y="12"/>
                  </a:lnTo>
                  <a:lnTo>
                    <a:pt x="29" y="14"/>
                  </a:lnTo>
                  <a:lnTo>
                    <a:pt x="32" y="18"/>
                  </a:lnTo>
                  <a:lnTo>
                    <a:pt x="32" y="25"/>
                  </a:lnTo>
                  <a:lnTo>
                    <a:pt x="32" y="181"/>
                  </a:lnTo>
                  <a:lnTo>
                    <a:pt x="32" y="187"/>
                  </a:lnTo>
                  <a:lnTo>
                    <a:pt x="29" y="191"/>
                  </a:lnTo>
                  <a:lnTo>
                    <a:pt x="22" y="194"/>
                  </a:lnTo>
                  <a:lnTo>
                    <a:pt x="8" y="194"/>
                  </a:lnTo>
                  <a:lnTo>
                    <a:pt x="0" y="194"/>
                  </a:lnTo>
                  <a:lnTo>
                    <a:pt x="0" y="205"/>
                  </a:lnTo>
                  <a:lnTo>
                    <a:pt x="7" y="205"/>
                  </a:lnTo>
                  <a:lnTo>
                    <a:pt x="20" y="205"/>
                  </a:lnTo>
                  <a:lnTo>
                    <a:pt x="35" y="204"/>
                  </a:lnTo>
                  <a:lnTo>
                    <a:pt x="46" y="204"/>
                  </a:lnTo>
                  <a:lnTo>
                    <a:pt x="58" y="204"/>
                  </a:lnTo>
                  <a:lnTo>
                    <a:pt x="74" y="205"/>
                  </a:lnTo>
                  <a:lnTo>
                    <a:pt x="87" y="205"/>
                  </a:lnTo>
                  <a:lnTo>
                    <a:pt x="93" y="205"/>
                  </a:lnTo>
                  <a:lnTo>
                    <a:pt x="93" y="194"/>
                  </a:lnTo>
                  <a:lnTo>
                    <a:pt x="85" y="194"/>
                  </a:lnTo>
                  <a:lnTo>
                    <a:pt x="71" y="194"/>
                  </a:lnTo>
                  <a:lnTo>
                    <a:pt x="64" y="191"/>
                  </a:lnTo>
                  <a:lnTo>
                    <a:pt x="61" y="187"/>
                  </a:lnTo>
                  <a:lnTo>
                    <a:pt x="61" y="181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69"/>
            <p:cNvSpPr>
              <a:spLocks noChangeAspect="1"/>
            </p:cNvSpPr>
            <p:nvPr/>
          </p:nvSpPr>
          <p:spPr bwMode="auto">
            <a:xfrm>
              <a:off x="2402" y="10"/>
              <a:ext cx="424" cy="302"/>
            </a:xfrm>
            <a:custGeom>
              <a:avLst/>
              <a:gdLst/>
              <a:ahLst/>
              <a:cxnLst>
                <a:cxn ang="0">
                  <a:pos x="376" y="37"/>
                </a:cxn>
                <a:cxn ang="0">
                  <a:pos x="399" y="17"/>
                </a:cxn>
                <a:cxn ang="0">
                  <a:pos x="419" y="13"/>
                </a:cxn>
                <a:cxn ang="0">
                  <a:pos x="423" y="9"/>
                </a:cxn>
                <a:cxn ang="0">
                  <a:pos x="423" y="2"/>
                </a:cxn>
                <a:cxn ang="0">
                  <a:pos x="403" y="1"/>
                </a:cxn>
                <a:cxn ang="0">
                  <a:pos x="364" y="1"/>
                </a:cxn>
                <a:cxn ang="0">
                  <a:pos x="339" y="0"/>
                </a:cxn>
                <a:cxn ang="0">
                  <a:pos x="335" y="4"/>
                </a:cxn>
                <a:cxn ang="0">
                  <a:pos x="336" y="13"/>
                </a:cxn>
                <a:cxn ang="0">
                  <a:pos x="348" y="14"/>
                </a:cxn>
                <a:cxn ang="0">
                  <a:pos x="363" y="22"/>
                </a:cxn>
                <a:cxn ang="0">
                  <a:pos x="364" y="37"/>
                </a:cxn>
                <a:cxn ang="0">
                  <a:pos x="244" y="246"/>
                </a:cxn>
                <a:cxn ang="0">
                  <a:pos x="229" y="27"/>
                </a:cxn>
                <a:cxn ang="0">
                  <a:pos x="240" y="16"/>
                </a:cxn>
                <a:cxn ang="0">
                  <a:pos x="263" y="13"/>
                </a:cxn>
                <a:cxn ang="0">
                  <a:pos x="269" y="10"/>
                </a:cxn>
                <a:cxn ang="0">
                  <a:pos x="267" y="1"/>
                </a:cxn>
                <a:cxn ang="0">
                  <a:pos x="211" y="1"/>
                </a:cxn>
                <a:cxn ang="0">
                  <a:pos x="189" y="1"/>
                </a:cxn>
                <a:cxn ang="0">
                  <a:pos x="166" y="0"/>
                </a:cxn>
                <a:cxn ang="0">
                  <a:pos x="161" y="1"/>
                </a:cxn>
                <a:cxn ang="0">
                  <a:pos x="158" y="9"/>
                </a:cxn>
                <a:cxn ang="0">
                  <a:pos x="169" y="13"/>
                </a:cxn>
                <a:cxn ang="0">
                  <a:pos x="187" y="16"/>
                </a:cxn>
                <a:cxn ang="0">
                  <a:pos x="191" y="24"/>
                </a:cxn>
                <a:cxn ang="0">
                  <a:pos x="86" y="246"/>
                </a:cxn>
                <a:cxn ang="0">
                  <a:pos x="70" y="24"/>
                </a:cxn>
                <a:cxn ang="0">
                  <a:pos x="83" y="15"/>
                </a:cxn>
                <a:cxn ang="0">
                  <a:pos x="105" y="13"/>
                </a:cxn>
                <a:cxn ang="0">
                  <a:pos x="110" y="10"/>
                </a:cxn>
                <a:cxn ang="0">
                  <a:pos x="108" y="1"/>
                </a:cxn>
                <a:cxn ang="0">
                  <a:pos x="52" y="1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2" y="13"/>
                </a:cxn>
                <a:cxn ang="0">
                  <a:pos x="23" y="14"/>
                </a:cxn>
                <a:cxn ang="0">
                  <a:pos x="32" y="22"/>
                </a:cxn>
                <a:cxn ang="0">
                  <a:pos x="52" y="291"/>
                </a:cxn>
                <a:cxn ang="0">
                  <a:pos x="59" y="302"/>
                </a:cxn>
                <a:cxn ang="0">
                  <a:pos x="69" y="293"/>
                </a:cxn>
                <a:cxn ang="0">
                  <a:pos x="211" y="291"/>
                </a:cxn>
                <a:cxn ang="0">
                  <a:pos x="213" y="300"/>
                </a:cxn>
                <a:cxn ang="0">
                  <a:pos x="218" y="302"/>
                </a:cxn>
                <a:cxn ang="0">
                  <a:pos x="228" y="294"/>
                </a:cxn>
              </a:cxnLst>
              <a:rect l="0" t="0" r="r" b="b"/>
              <a:pathLst>
                <a:path w="424" h="302">
                  <a:moveTo>
                    <a:pt x="368" y="50"/>
                  </a:moveTo>
                  <a:lnTo>
                    <a:pt x="376" y="37"/>
                  </a:lnTo>
                  <a:lnTo>
                    <a:pt x="386" y="25"/>
                  </a:lnTo>
                  <a:lnTo>
                    <a:pt x="399" y="17"/>
                  </a:lnTo>
                  <a:lnTo>
                    <a:pt x="416" y="13"/>
                  </a:lnTo>
                  <a:lnTo>
                    <a:pt x="419" y="13"/>
                  </a:lnTo>
                  <a:lnTo>
                    <a:pt x="422" y="12"/>
                  </a:lnTo>
                  <a:lnTo>
                    <a:pt x="423" y="9"/>
                  </a:lnTo>
                  <a:lnTo>
                    <a:pt x="424" y="5"/>
                  </a:lnTo>
                  <a:lnTo>
                    <a:pt x="423" y="2"/>
                  </a:lnTo>
                  <a:lnTo>
                    <a:pt x="419" y="0"/>
                  </a:lnTo>
                  <a:lnTo>
                    <a:pt x="403" y="1"/>
                  </a:lnTo>
                  <a:lnTo>
                    <a:pt x="386" y="1"/>
                  </a:lnTo>
                  <a:lnTo>
                    <a:pt x="364" y="1"/>
                  </a:lnTo>
                  <a:lnTo>
                    <a:pt x="342" y="0"/>
                  </a:lnTo>
                  <a:lnTo>
                    <a:pt x="339" y="0"/>
                  </a:lnTo>
                  <a:lnTo>
                    <a:pt x="337" y="1"/>
                  </a:lnTo>
                  <a:lnTo>
                    <a:pt x="335" y="4"/>
                  </a:lnTo>
                  <a:lnTo>
                    <a:pt x="334" y="8"/>
                  </a:lnTo>
                  <a:lnTo>
                    <a:pt x="336" y="13"/>
                  </a:lnTo>
                  <a:lnTo>
                    <a:pt x="340" y="13"/>
                  </a:lnTo>
                  <a:lnTo>
                    <a:pt x="348" y="14"/>
                  </a:lnTo>
                  <a:lnTo>
                    <a:pt x="357" y="17"/>
                  </a:lnTo>
                  <a:lnTo>
                    <a:pt x="363" y="22"/>
                  </a:lnTo>
                  <a:lnTo>
                    <a:pt x="365" y="30"/>
                  </a:lnTo>
                  <a:lnTo>
                    <a:pt x="364" y="37"/>
                  </a:lnTo>
                  <a:lnTo>
                    <a:pt x="360" y="44"/>
                  </a:lnTo>
                  <a:lnTo>
                    <a:pt x="244" y="246"/>
                  </a:lnTo>
                  <a:lnTo>
                    <a:pt x="228" y="33"/>
                  </a:lnTo>
                  <a:lnTo>
                    <a:pt x="229" y="27"/>
                  </a:lnTo>
                  <a:lnTo>
                    <a:pt x="231" y="21"/>
                  </a:lnTo>
                  <a:lnTo>
                    <a:pt x="240" y="16"/>
                  </a:lnTo>
                  <a:lnTo>
                    <a:pt x="258" y="13"/>
                  </a:lnTo>
                  <a:lnTo>
                    <a:pt x="263" y="13"/>
                  </a:lnTo>
                  <a:lnTo>
                    <a:pt x="267" y="12"/>
                  </a:lnTo>
                  <a:lnTo>
                    <a:pt x="269" y="10"/>
                  </a:lnTo>
                  <a:lnTo>
                    <a:pt x="270" y="5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211" y="1"/>
                  </a:lnTo>
                  <a:lnTo>
                    <a:pt x="202" y="1"/>
                  </a:lnTo>
                  <a:lnTo>
                    <a:pt x="189" y="1"/>
                  </a:lnTo>
                  <a:lnTo>
                    <a:pt x="176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1" y="1"/>
                  </a:lnTo>
                  <a:lnTo>
                    <a:pt x="159" y="4"/>
                  </a:lnTo>
                  <a:lnTo>
                    <a:pt x="158" y="9"/>
                  </a:lnTo>
                  <a:lnTo>
                    <a:pt x="161" y="13"/>
                  </a:lnTo>
                  <a:lnTo>
                    <a:pt x="169" y="13"/>
                  </a:lnTo>
                  <a:lnTo>
                    <a:pt x="180" y="14"/>
                  </a:lnTo>
                  <a:lnTo>
                    <a:pt x="187" y="16"/>
                  </a:lnTo>
                  <a:lnTo>
                    <a:pt x="190" y="19"/>
                  </a:lnTo>
                  <a:lnTo>
                    <a:pt x="191" y="24"/>
                  </a:lnTo>
                  <a:lnTo>
                    <a:pt x="194" y="57"/>
                  </a:lnTo>
                  <a:lnTo>
                    <a:pt x="86" y="246"/>
                  </a:lnTo>
                  <a:lnTo>
                    <a:pt x="69" y="29"/>
                  </a:lnTo>
                  <a:lnTo>
                    <a:pt x="70" y="24"/>
                  </a:lnTo>
                  <a:lnTo>
                    <a:pt x="73" y="19"/>
                  </a:lnTo>
                  <a:lnTo>
                    <a:pt x="83" y="15"/>
                  </a:lnTo>
                  <a:lnTo>
                    <a:pt x="102" y="13"/>
                  </a:lnTo>
                  <a:lnTo>
                    <a:pt x="105" y="13"/>
                  </a:lnTo>
                  <a:lnTo>
                    <a:pt x="108" y="12"/>
                  </a:lnTo>
                  <a:lnTo>
                    <a:pt x="110" y="10"/>
                  </a:lnTo>
                  <a:lnTo>
                    <a:pt x="111" y="5"/>
                  </a:lnTo>
                  <a:lnTo>
                    <a:pt x="108" y="1"/>
                  </a:lnTo>
                  <a:lnTo>
                    <a:pt x="105" y="0"/>
                  </a:lnTo>
                  <a:lnTo>
                    <a:pt x="5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3"/>
                  </a:lnTo>
                  <a:lnTo>
                    <a:pt x="10" y="13"/>
                  </a:lnTo>
                  <a:lnTo>
                    <a:pt x="23" y="14"/>
                  </a:lnTo>
                  <a:lnTo>
                    <a:pt x="29" y="17"/>
                  </a:lnTo>
                  <a:lnTo>
                    <a:pt x="32" y="22"/>
                  </a:lnTo>
                  <a:lnTo>
                    <a:pt x="33" y="29"/>
                  </a:lnTo>
                  <a:lnTo>
                    <a:pt x="52" y="291"/>
                  </a:lnTo>
                  <a:lnTo>
                    <a:pt x="54" y="300"/>
                  </a:lnTo>
                  <a:lnTo>
                    <a:pt x="59" y="302"/>
                  </a:lnTo>
                  <a:lnTo>
                    <a:pt x="65" y="300"/>
                  </a:lnTo>
                  <a:lnTo>
                    <a:pt x="69" y="293"/>
                  </a:lnTo>
                  <a:lnTo>
                    <a:pt x="195" y="75"/>
                  </a:lnTo>
                  <a:lnTo>
                    <a:pt x="211" y="291"/>
                  </a:lnTo>
                  <a:lnTo>
                    <a:pt x="212" y="297"/>
                  </a:lnTo>
                  <a:lnTo>
                    <a:pt x="213" y="300"/>
                  </a:lnTo>
                  <a:lnTo>
                    <a:pt x="215" y="302"/>
                  </a:lnTo>
                  <a:lnTo>
                    <a:pt x="218" y="302"/>
                  </a:lnTo>
                  <a:lnTo>
                    <a:pt x="224" y="300"/>
                  </a:lnTo>
                  <a:lnTo>
                    <a:pt x="228" y="294"/>
                  </a:lnTo>
                  <a:lnTo>
                    <a:pt x="36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70"/>
            <p:cNvSpPr>
              <a:spLocks noChangeAspect="1" noEditPoints="1"/>
            </p:cNvSpPr>
            <p:nvPr/>
          </p:nvSpPr>
          <p:spPr bwMode="auto">
            <a:xfrm>
              <a:off x="2800" y="162"/>
              <a:ext cx="219" cy="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20" y="12"/>
                </a:cxn>
                <a:cxn ang="0">
                  <a:pos x="27" y="14"/>
                </a:cxn>
                <a:cxn ang="0">
                  <a:pos x="30" y="18"/>
                </a:cxn>
                <a:cxn ang="0">
                  <a:pos x="31" y="25"/>
                </a:cxn>
                <a:cxn ang="0">
                  <a:pos x="31" y="181"/>
                </a:cxn>
                <a:cxn ang="0">
                  <a:pos x="30" y="187"/>
                </a:cxn>
                <a:cxn ang="0">
                  <a:pos x="27" y="191"/>
                </a:cxn>
                <a:cxn ang="0">
                  <a:pos x="20" y="194"/>
                </a:cxn>
                <a:cxn ang="0">
                  <a:pos x="7" y="194"/>
                </a:cxn>
                <a:cxn ang="0">
                  <a:pos x="0" y="194"/>
                </a:cxn>
                <a:cxn ang="0">
                  <a:pos x="0" y="205"/>
                </a:cxn>
                <a:cxn ang="0">
                  <a:pos x="118" y="205"/>
                </a:cxn>
                <a:cxn ang="0">
                  <a:pos x="138" y="203"/>
                </a:cxn>
                <a:cxn ang="0">
                  <a:pos x="157" y="197"/>
                </a:cxn>
                <a:cxn ang="0">
                  <a:pos x="174" y="188"/>
                </a:cxn>
                <a:cxn ang="0">
                  <a:pos x="189" y="176"/>
                </a:cxn>
                <a:cxn ang="0">
                  <a:pos x="201" y="161"/>
                </a:cxn>
                <a:cxn ang="0">
                  <a:pos x="211" y="144"/>
                </a:cxn>
                <a:cxn ang="0">
                  <a:pos x="217" y="125"/>
                </a:cxn>
                <a:cxn ang="0">
                  <a:pos x="219" y="104"/>
                </a:cxn>
                <a:cxn ang="0">
                  <a:pos x="217" y="83"/>
                </a:cxn>
                <a:cxn ang="0">
                  <a:pos x="211" y="64"/>
                </a:cxn>
                <a:cxn ang="0">
                  <a:pos x="201" y="46"/>
                </a:cxn>
                <a:cxn ang="0">
                  <a:pos x="189" y="31"/>
                </a:cxn>
                <a:cxn ang="0">
                  <a:pos x="174" y="18"/>
                </a:cxn>
                <a:cxn ang="0">
                  <a:pos x="157" y="8"/>
                </a:cxn>
                <a:cxn ang="0">
                  <a:pos x="138" y="2"/>
                </a:cxn>
                <a:cxn ang="0">
                  <a:pos x="118" y="0"/>
                </a:cxn>
                <a:cxn ang="0">
                  <a:pos x="0" y="0"/>
                </a:cxn>
                <a:cxn ang="0">
                  <a:pos x="72" y="194"/>
                </a:cxn>
                <a:cxn ang="0">
                  <a:pos x="64" y="194"/>
                </a:cxn>
                <a:cxn ang="0">
                  <a:pos x="60" y="192"/>
                </a:cxn>
                <a:cxn ang="0">
                  <a:pos x="58" y="188"/>
                </a:cxn>
                <a:cxn ang="0">
                  <a:pos x="58" y="183"/>
                </a:cxn>
                <a:cxn ang="0">
                  <a:pos x="58" y="23"/>
                </a:cxn>
                <a:cxn ang="0">
                  <a:pos x="58" y="17"/>
                </a:cxn>
                <a:cxn ang="0">
                  <a:pos x="60" y="13"/>
                </a:cxn>
                <a:cxn ang="0">
                  <a:pos x="64" y="11"/>
                </a:cxn>
                <a:cxn ang="0">
                  <a:pos x="72" y="11"/>
                </a:cxn>
                <a:cxn ang="0">
                  <a:pos x="109" y="11"/>
                </a:cxn>
                <a:cxn ang="0">
                  <a:pos x="128" y="13"/>
                </a:cxn>
                <a:cxn ang="0">
                  <a:pos x="144" y="18"/>
                </a:cxn>
                <a:cxn ang="0">
                  <a:pos x="159" y="27"/>
                </a:cxn>
                <a:cxn ang="0">
                  <a:pos x="171" y="39"/>
                </a:cxn>
                <a:cxn ang="0">
                  <a:pos x="179" y="52"/>
                </a:cxn>
                <a:cxn ang="0">
                  <a:pos x="184" y="68"/>
                </a:cxn>
                <a:cxn ang="0">
                  <a:pos x="187" y="85"/>
                </a:cxn>
                <a:cxn ang="0">
                  <a:pos x="188" y="104"/>
                </a:cxn>
                <a:cxn ang="0">
                  <a:pos x="186" y="128"/>
                </a:cxn>
                <a:cxn ang="0">
                  <a:pos x="182" y="145"/>
                </a:cxn>
                <a:cxn ang="0">
                  <a:pos x="176" y="159"/>
                </a:cxn>
                <a:cxn ang="0">
                  <a:pos x="169" y="170"/>
                </a:cxn>
                <a:cxn ang="0">
                  <a:pos x="157" y="180"/>
                </a:cxn>
                <a:cxn ang="0">
                  <a:pos x="143" y="188"/>
                </a:cxn>
                <a:cxn ang="0">
                  <a:pos x="127" y="193"/>
                </a:cxn>
                <a:cxn ang="0">
                  <a:pos x="110" y="194"/>
                </a:cxn>
                <a:cxn ang="0">
                  <a:pos x="72" y="194"/>
                </a:cxn>
              </a:cxnLst>
              <a:rect l="0" t="0" r="r" b="b"/>
              <a:pathLst>
                <a:path w="219" h="205">
                  <a:moveTo>
                    <a:pt x="0" y="0"/>
                  </a:moveTo>
                  <a:lnTo>
                    <a:pt x="0" y="11"/>
                  </a:lnTo>
                  <a:lnTo>
                    <a:pt x="7" y="11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0" y="18"/>
                  </a:lnTo>
                  <a:lnTo>
                    <a:pt x="31" y="25"/>
                  </a:lnTo>
                  <a:lnTo>
                    <a:pt x="31" y="181"/>
                  </a:lnTo>
                  <a:lnTo>
                    <a:pt x="30" y="187"/>
                  </a:lnTo>
                  <a:lnTo>
                    <a:pt x="27" y="191"/>
                  </a:lnTo>
                  <a:lnTo>
                    <a:pt x="20" y="194"/>
                  </a:lnTo>
                  <a:lnTo>
                    <a:pt x="7" y="194"/>
                  </a:lnTo>
                  <a:lnTo>
                    <a:pt x="0" y="194"/>
                  </a:lnTo>
                  <a:lnTo>
                    <a:pt x="0" y="205"/>
                  </a:lnTo>
                  <a:lnTo>
                    <a:pt x="118" y="205"/>
                  </a:lnTo>
                  <a:lnTo>
                    <a:pt x="138" y="203"/>
                  </a:lnTo>
                  <a:lnTo>
                    <a:pt x="157" y="197"/>
                  </a:lnTo>
                  <a:lnTo>
                    <a:pt x="174" y="188"/>
                  </a:lnTo>
                  <a:lnTo>
                    <a:pt x="189" y="176"/>
                  </a:lnTo>
                  <a:lnTo>
                    <a:pt x="201" y="161"/>
                  </a:lnTo>
                  <a:lnTo>
                    <a:pt x="211" y="144"/>
                  </a:lnTo>
                  <a:lnTo>
                    <a:pt x="217" y="125"/>
                  </a:lnTo>
                  <a:lnTo>
                    <a:pt x="219" y="104"/>
                  </a:lnTo>
                  <a:lnTo>
                    <a:pt x="217" y="83"/>
                  </a:lnTo>
                  <a:lnTo>
                    <a:pt x="211" y="64"/>
                  </a:lnTo>
                  <a:lnTo>
                    <a:pt x="201" y="46"/>
                  </a:lnTo>
                  <a:lnTo>
                    <a:pt x="189" y="31"/>
                  </a:lnTo>
                  <a:lnTo>
                    <a:pt x="174" y="18"/>
                  </a:lnTo>
                  <a:lnTo>
                    <a:pt x="157" y="8"/>
                  </a:lnTo>
                  <a:lnTo>
                    <a:pt x="138" y="2"/>
                  </a:lnTo>
                  <a:lnTo>
                    <a:pt x="118" y="0"/>
                  </a:lnTo>
                  <a:lnTo>
                    <a:pt x="0" y="0"/>
                  </a:lnTo>
                  <a:close/>
                  <a:moveTo>
                    <a:pt x="72" y="194"/>
                  </a:moveTo>
                  <a:lnTo>
                    <a:pt x="64" y="194"/>
                  </a:lnTo>
                  <a:lnTo>
                    <a:pt x="60" y="192"/>
                  </a:lnTo>
                  <a:lnTo>
                    <a:pt x="58" y="188"/>
                  </a:lnTo>
                  <a:lnTo>
                    <a:pt x="58" y="183"/>
                  </a:lnTo>
                  <a:lnTo>
                    <a:pt x="58" y="23"/>
                  </a:lnTo>
                  <a:lnTo>
                    <a:pt x="58" y="17"/>
                  </a:lnTo>
                  <a:lnTo>
                    <a:pt x="60" y="13"/>
                  </a:lnTo>
                  <a:lnTo>
                    <a:pt x="64" y="11"/>
                  </a:lnTo>
                  <a:lnTo>
                    <a:pt x="72" y="11"/>
                  </a:lnTo>
                  <a:lnTo>
                    <a:pt x="109" y="11"/>
                  </a:lnTo>
                  <a:lnTo>
                    <a:pt x="128" y="13"/>
                  </a:lnTo>
                  <a:lnTo>
                    <a:pt x="144" y="18"/>
                  </a:lnTo>
                  <a:lnTo>
                    <a:pt x="159" y="27"/>
                  </a:lnTo>
                  <a:lnTo>
                    <a:pt x="171" y="39"/>
                  </a:lnTo>
                  <a:lnTo>
                    <a:pt x="179" y="52"/>
                  </a:lnTo>
                  <a:lnTo>
                    <a:pt x="184" y="68"/>
                  </a:lnTo>
                  <a:lnTo>
                    <a:pt x="187" y="85"/>
                  </a:lnTo>
                  <a:lnTo>
                    <a:pt x="188" y="104"/>
                  </a:lnTo>
                  <a:lnTo>
                    <a:pt x="186" y="128"/>
                  </a:lnTo>
                  <a:lnTo>
                    <a:pt x="182" y="145"/>
                  </a:lnTo>
                  <a:lnTo>
                    <a:pt x="176" y="159"/>
                  </a:lnTo>
                  <a:lnTo>
                    <a:pt x="169" y="170"/>
                  </a:lnTo>
                  <a:lnTo>
                    <a:pt x="157" y="180"/>
                  </a:lnTo>
                  <a:lnTo>
                    <a:pt x="143" y="188"/>
                  </a:lnTo>
                  <a:lnTo>
                    <a:pt x="127" y="193"/>
                  </a:lnTo>
                  <a:lnTo>
                    <a:pt x="110" y="194"/>
                  </a:lnTo>
                  <a:lnTo>
                    <a:pt x="72" y="1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71"/>
            <p:cNvSpPr>
              <a:spLocks noChangeAspect="1" noEditPoints="1"/>
            </p:cNvSpPr>
            <p:nvPr/>
          </p:nvSpPr>
          <p:spPr bwMode="auto">
            <a:xfrm>
              <a:off x="3057" y="165"/>
              <a:ext cx="65" cy="202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45" y="11"/>
                </a:cxn>
                <a:cxn ang="0">
                  <a:pos x="41" y="5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2" y="1"/>
                </a:cxn>
                <a:cxn ang="0">
                  <a:pos x="17" y="5"/>
                </a:cxn>
                <a:cxn ang="0">
                  <a:pos x="13" y="10"/>
                </a:cxn>
                <a:cxn ang="0">
                  <a:pos x="12" y="17"/>
                </a:cxn>
                <a:cxn ang="0">
                  <a:pos x="13" y="24"/>
                </a:cxn>
                <a:cxn ang="0">
                  <a:pos x="17" y="30"/>
                </a:cxn>
                <a:cxn ang="0">
                  <a:pos x="23" y="33"/>
                </a:cxn>
                <a:cxn ang="0">
                  <a:pos x="29" y="34"/>
                </a:cxn>
                <a:cxn ang="0">
                  <a:pos x="36" y="33"/>
                </a:cxn>
                <a:cxn ang="0">
                  <a:pos x="41" y="29"/>
                </a:cxn>
                <a:cxn ang="0">
                  <a:pos x="45" y="24"/>
                </a:cxn>
                <a:cxn ang="0">
                  <a:pos x="46" y="17"/>
                </a:cxn>
                <a:cxn ang="0">
                  <a:pos x="1" y="73"/>
                </a:cxn>
                <a:cxn ang="0">
                  <a:pos x="1" y="84"/>
                </a:cxn>
                <a:cxn ang="0">
                  <a:pos x="12" y="85"/>
                </a:cxn>
                <a:cxn ang="0">
                  <a:pos x="18" y="87"/>
                </a:cxn>
                <a:cxn ang="0">
                  <a:pos x="22" y="92"/>
                </a:cxn>
                <a:cxn ang="0">
                  <a:pos x="22" y="101"/>
                </a:cxn>
                <a:cxn ang="0">
                  <a:pos x="22" y="178"/>
                </a:cxn>
                <a:cxn ang="0">
                  <a:pos x="22" y="186"/>
                </a:cxn>
                <a:cxn ang="0">
                  <a:pos x="18" y="190"/>
                </a:cxn>
                <a:cxn ang="0">
                  <a:pos x="12" y="191"/>
                </a:cxn>
                <a:cxn ang="0">
                  <a:pos x="0" y="191"/>
                </a:cxn>
                <a:cxn ang="0">
                  <a:pos x="0" y="202"/>
                </a:cxn>
                <a:cxn ang="0">
                  <a:pos x="4" y="202"/>
                </a:cxn>
                <a:cxn ang="0">
                  <a:pos x="12" y="202"/>
                </a:cxn>
                <a:cxn ang="0">
                  <a:pos x="23" y="201"/>
                </a:cxn>
                <a:cxn ang="0">
                  <a:pos x="33" y="201"/>
                </a:cxn>
                <a:cxn ang="0">
                  <a:pos x="65" y="202"/>
                </a:cxn>
                <a:cxn ang="0">
                  <a:pos x="65" y="191"/>
                </a:cxn>
                <a:cxn ang="0">
                  <a:pos x="55" y="191"/>
                </a:cxn>
                <a:cxn ang="0">
                  <a:pos x="48" y="190"/>
                </a:cxn>
                <a:cxn ang="0">
                  <a:pos x="45" y="186"/>
                </a:cxn>
                <a:cxn ang="0">
                  <a:pos x="45" y="179"/>
                </a:cxn>
                <a:cxn ang="0">
                  <a:pos x="45" y="70"/>
                </a:cxn>
                <a:cxn ang="0">
                  <a:pos x="1" y="73"/>
                </a:cxn>
              </a:cxnLst>
              <a:rect l="0" t="0" r="r" b="b"/>
              <a:pathLst>
                <a:path w="65" h="202">
                  <a:moveTo>
                    <a:pt x="46" y="17"/>
                  </a:moveTo>
                  <a:lnTo>
                    <a:pt x="45" y="11"/>
                  </a:lnTo>
                  <a:lnTo>
                    <a:pt x="41" y="5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7" y="5"/>
                  </a:lnTo>
                  <a:lnTo>
                    <a:pt x="13" y="10"/>
                  </a:lnTo>
                  <a:lnTo>
                    <a:pt x="12" y="17"/>
                  </a:lnTo>
                  <a:lnTo>
                    <a:pt x="13" y="24"/>
                  </a:lnTo>
                  <a:lnTo>
                    <a:pt x="17" y="30"/>
                  </a:lnTo>
                  <a:lnTo>
                    <a:pt x="23" y="33"/>
                  </a:lnTo>
                  <a:lnTo>
                    <a:pt x="29" y="34"/>
                  </a:lnTo>
                  <a:lnTo>
                    <a:pt x="36" y="33"/>
                  </a:lnTo>
                  <a:lnTo>
                    <a:pt x="41" y="29"/>
                  </a:lnTo>
                  <a:lnTo>
                    <a:pt x="45" y="24"/>
                  </a:lnTo>
                  <a:lnTo>
                    <a:pt x="46" y="17"/>
                  </a:lnTo>
                  <a:close/>
                  <a:moveTo>
                    <a:pt x="1" y="73"/>
                  </a:moveTo>
                  <a:lnTo>
                    <a:pt x="1" y="84"/>
                  </a:lnTo>
                  <a:lnTo>
                    <a:pt x="12" y="85"/>
                  </a:lnTo>
                  <a:lnTo>
                    <a:pt x="18" y="87"/>
                  </a:lnTo>
                  <a:lnTo>
                    <a:pt x="22" y="92"/>
                  </a:lnTo>
                  <a:lnTo>
                    <a:pt x="22" y="101"/>
                  </a:lnTo>
                  <a:lnTo>
                    <a:pt x="22" y="178"/>
                  </a:lnTo>
                  <a:lnTo>
                    <a:pt x="22" y="186"/>
                  </a:lnTo>
                  <a:lnTo>
                    <a:pt x="18" y="190"/>
                  </a:lnTo>
                  <a:lnTo>
                    <a:pt x="12" y="191"/>
                  </a:lnTo>
                  <a:lnTo>
                    <a:pt x="0" y="191"/>
                  </a:lnTo>
                  <a:lnTo>
                    <a:pt x="0" y="202"/>
                  </a:lnTo>
                  <a:lnTo>
                    <a:pt x="4" y="202"/>
                  </a:lnTo>
                  <a:lnTo>
                    <a:pt x="12" y="202"/>
                  </a:lnTo>
                  <a:lnTo>
                    <a:pt x="23" y="201"/>
                  </a:lnTo>
                  <a:lnTo>
                    <a:pt x="33" y="201"/>
                  </a:lnTo>
                  <a:lnTo>
                    <a:pt x="65" y="202"/>
                  </a:lnTo>
                  <a:lnTo>
                    <a:pt x="65" y="191"/>
                  </a:lnTo>
                  <a:lnTo>
                    <a:pt x="55" y="191"/>
                  </a:lnTo>
                  <a:lnTo>
                    <a:pt x="48" y="190"/>
                  </a:lnTo>
                  <a:lnTo>
                    <a:pt x="45" y="186"/>
                  </a:lnTo>
                  <a:lnTo>
                    <a:pt x="45" y="179"/>
                  </a:lnTo>
                  <a:lnTo>
                    <a:pt x="45" y="70"/>
                  </a:lnTo>
                  <a:lnTo>
                    <a:pt x="1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72"/>
            <p:cNvSpPr>
              <a:spLocks noChangeAspect="1"/>
            </p:cNvSpPr>
            <p:nvPr/>
          </p:nvSpPr>
          <p:spPr bwMode="auto">
            <a:xfrm>
              <a:off x="3151" y="233"/>
              <a:ext cx="108" cy="137"/>
            </a:xfrm>
            <a:custGeom>
              <a:avLst/>
              <a:gdLst/>
              <a:ahLst/>
              <a:cxnLst>
                <a:cxn ang="0">
                  <a:pos x="99" y="2"/>
                </a:cxn>
                <a:cxn ang="0">
                  <a:pos x="93" y="1"/>
                </a:cxn>
                <a:cxn ang="0">
                  <a:pos x="87" y="6"/>
                </a:cxn>
                <a:cxn ang="0">
                  <a:pos x="69" y="2"/>
                </a:cxn>
                <a:cxn ang="0">
                  <a:pos x="38" y="1"/>
                </a:cxn>
                <a:cxn ang="0">
                  <a:pos x="17" y="8"/>
                </a:cxn>
                <a:cxn ang="0">
                  <a:pos x="5" y="19"/>
                </a:cxn>
                <a:cxn ang="0">
                  <a:pos x="0" y="32"/>
                </a:cxn>
                <a:cxn ang="0">
                  <a:pos x="2" y="51"/>
                </a:cxn>
                <a:cxn ang="0">
                  <a:pos x="19" y="67"/>
                </a:cxn>
                <a:cxn ang="0">
                  <a:pos x="39" y="74"/>
                </a:cxn>
                <a:cxn ang="0">
                  <a:pos x="65" y="79"/>
                </a:cxn>
                <a:cxn ang="0">
                  <a:pos x="87" y="91"/>
                </a:cxn>
                <a:cxn ang="0">
                  <a:pos x="90" y="112"/>
                </a:cxn>
                <a:cxn ang="0">
                  <a:pos x="73" y="126"/>
                </a:cxn>
                <a:cxn ang="0">
                  <a:pos x="36" y="126"/>
                </a:cxn>
                <a:cxn ang="0">
                  <a:pos x="15" y="104"/>
                </a:cxn>
                <a:cxn ang="0">
                  <a:pos x="9" y="85"/>
                </a:cxn>
                <a:cxn ang="0">
                  <a:pos x="0" y="86"/>
                </a:cxn>
                <a:cxn ang="0">
                  <a:pos x="0" y="130"/>
                </a:cxn>
                <a:cxn ang="0">
                  <a:pos x="4" y="137"/>
                </a:cxn>
                <a:cxn ang="0">
                  <a:pos x="18" y="124"/>
                </a:cxn>
                <a:cxn ang="0">
                  <a:pos x="39" y="135"/>
                </a:cxn>
                <a:cxn ang="0">
                  <a:pos x="55" y="137"/>
                </a:cxn>
                <a:cxn ang="0">
                  <a:pos x="79" y="134"/>
                </a:cxn>
                <a:cxn ang="0">
                  <a:pos x="96" y="124"/>
                </a:cxn>
                <a:cxn ang="0">
                  <a:pos x="105" y="110"/>
                </a:cxn>
                <a:cxn ang="0">
                  <a:pos x="108" y="95"/>
                </a:cxn>
                <a:cxn ang="0">
                  <a:pos x="95" y="67"/>
                </a:cxn>
                <a:cxn ang="0">
                  <a:pos x="77" y="57"/>
                </a:cxn>
                <a:cxn ang="0">
                  <a:pos x="59" y="53"/>
                </a:cxn>
                <a:cxn ang="0">
                  <a:pos x="29" y="45"/>
                </a:cxn>
                <a:cxn ang="0">
                  <a:pos x="16" y="29"/>
                </a:cxn>
                <a:cxn ang="0">
                  <a:pos x="24" y="15"/>
                </a:cxn>
                <a:cxn ang="0">
                  <a:pos x="53" y="8"/>
                </a:cxn>
                <a:cxn ang="0">
                  <a:pos x="73" y="11"/>
                </a:cxn>
                <a:cxn ang="0">
                  <a:pos x="84" y="21"/>
                </a:cxn>
                <a:cxn ang="0">
                  <a:pos x="88" y="32"/>
                </a:cxn>
                <a:cxn ang="0">
                  <a:pos x="89" y="41"/>
                </a:cxn>
                <a:cxn ang="0">
                  <a:pos x="95" y="44"/>
                </a:cxn>
                <a:cxn ang="0">
                  <a:pos x="100" y="36"/>
                </a:cxn>
              </a:cxnLst>
              <a:rect l="0" t="0" r="r" b="b"/>
              <a:pathLst>
                <a:path w="108" h="137">
                  <a:moveTo>
                    <a:pt x="100" y="8"/>
                  </a:moveTo>
                  <a:lnTo>
                    <a:pt x="99" y="2"/>
                  </a:lnTo>
                  <a:lnTo>
                    <a:pt x="95" y="0"/>
                  </a:lnTo>
                  <a:lnTo>
                    <a:pt x="93" y="1"/>
                  </a:lnTo>
                  <a:lnTo>
                    <a:pt x="89" y="4"/>
                  </a:lnTo>
                  <a:lnTo>
                    <a:pt x="87" y="6"/>
                  </a:lnTo>
                  <a:lnTo>
                    <a:pt x="84" y="9"/>
                  </a:lnTo>
                  <a:lnTo>
                    <a:pt x="69" y="2"/>
                  </a:lnTo>
                  <a:lnTo>
                    <a:pt x="53" y="0"/>
                  </a:lnTo>
                  <a:lnTo>
                    <a:pt x="38" y="1"/>
                  </a:lnTo>
                  <a:lnTo>
                    <a:pt x="26" y="4"/>
                  </a:lnTo>
                  <a:lnTo>
                    <a:pt x="17" y="8"/>
                  </a:lnTo>
                  <a:lnTo>
                    <a:pt x="10" y="13"/>
                  </a:lnTo>
                  <a:lnTo>
                    <a:pt x="5" y="19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51"/>
                  </a:lnTo>
                  <a:lnTo>
                    <a:pt x="11" y="61"/>
                  </a:lnTo>
                  <a:lnTo>
                    <a:pt x="19" y="67"/>
                  </a:lnTo>
                  <a:lnTo>
                    <a:pt x="29" y="71"/>
                  </a:lnTo>
                  <a:lnTo>
                    <a:pt x="39" y="74"/>
                  </a:lnTo>
                  <a:lnTo>
                    <a:pt x="52" y="76"/>
                  </a:lnTo>
                  <a:lnTo>
                    <a:pt x="65" y="79"/>
                  </a:lnTo>
                  <a:lnTo>
                    <a:pt x="78" y="83"/>
                  </a:lnTo>
                  <a:lnTo>
                    <a:pt x="87" y="91"/>
                  </a:lnTo>
                  <a:lnTo>
                    <a:pt x="91" y="103"/>
                  </a:lnTo>
                  <a:lnTo>
                    <a:pt x="90" y="112"/>
                  </a:lnTo>
                  <a:lnTo>
                    <a:pt x="84" y="120"/>
                  </a:lnTo>
                  <a:lnTo>
                    <a:pt x="73" y="126"/>
                  </a:lnTo>
                  <a:lnTo>
                    <a:pt x="55" y="129"/>
                  </a:lnTo>
                  <a:lnTo>
                    <a:pt x="36" y="126"/>
                  </a:lnTo>
                  <a:lnTo>
                    <a:pt x="24" y="117"/>
                  </a:lnTo>
                  <a:lnTo>
                    <a:pt x="15" y="104"/>
                  </a:lnTo>
                  <a:lnTo>
                    <a:pt x="10" y="90"/>
                  </a:lnTo>
                  <a:lnTo>
                    <a:pt x="9" y="85"/>
                  </a:lnTo>
                  <a:lnTo>
                    <a:pt x="4" y="84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4" y="137"/>
                  </a:lnTo>
                  <a:lnTo>
                    <a:pt x="10" y="133"/>
                  </a:lnTo>
                  <a:lnTo>
                    <a:pt x="18" y="124"/>
                  </a:lnTo>
                  <a:lnTo>
                    <a:pt x="28" y="132"/>
                  </a:lnTo>
                  <a:lnTo>
                    <a:pt x="39" y="135"/>
                  </a:lnTo>
                  <a:lnTo>
                    <a:pt x="48" y="137"/>
                  </a:lnTo>
                  <a:lnTo>
                    <a:pt x="55" y="137"/>
                  </a:lnTo>
                  <a:lnTo>
                    <a:pt x="68" y="136"/>
                  </a:lnTo>
                  <a:lnTo>
                    <a:pt x="79" y="134"/>
                  </a:lnTo>
                  <a:lnTo>
                    <a:pt x="89" y="130"/>
                  </a:lnTo>
                  <a:lnTo>
                    <a:pt x="96" y="124"/>
                  </a:lnTo>
                  <a:lnTo>
                    <a:pt x="101" y="118"/>
                  </a:lnTo>
                  <a:lnTo>
                    <a:pt x="105" y="110"/>
                  </a:lnTo>
                  <a:lnTo>
                    <a:pt x="107" y="103"/>
                  </a:lnTo>
                  <a:lnTo>
                    <a:pt x="108" y="95"/>
                  </a:lnTo>
                  <a:lnTo>
                    <a:pt x="104" y="79"/>
                  </a:lnTo>
                  <a:lnTo>
                    <a:pt x="95" y="67"/>
                  </a:lnTo>
                  <a:lnTo>
                    <a:pt x="86" y="61"/>
                  </a:lnTo>
                  <a:lnTo>
                    <a:pt x="77" y="57"/>
                  </a:lnTo>
                  <a:lnTo>
                    <a:pt x="68" y="54"/>
                  </a:lnTo>
                  <a:lnTo>
                    <a:pt x="59" y="53"/>
                  </a:lnTo>
                  <a:lnTo>
                    <a:pt x="43" y="49"/>
                  </a:lnTo>
                  <a:lnTo>
                    <a:pt x="29" y="45"/>
                  </a:lnTo>
                  <a:lnTo>
                    <a:pt x="19" y="39"/>
                  </a:lnTo>
                  <a:lnTo>
                    <a:pt x="16" y="29"/>
                  </a:lnTo>
                  <a:lnTo>
                    <a:pt x="18" y="21"/>
                  </a:lnTo>
                  <a:lnTo>
                    <a:pt x="24" y="15"/>
                  </a:lnTo>
                  <a:lnTo>
                    <a:pt x="35" y="10"/>
                  </a:lnTo>
                  <a:lnTo>
                    <a:pt x="53" y="8"/>
                  </a:lnTo>
                  <a:lnTo>
                    <a:pt x="64" y="9"/>
                  </a:lnTo>
                  <a:lnTo>
                    <a:pt x="73" y="11"/>
                  </a:lnTo>
                  <a:lnTo>
                    <a:pt x="79" y="16"/>
                  </a:lnTo>
                  <a:lnTo>
                    <a:pt x="84" y="21"/>
                  </a:lnTo>
                  <a:lnTo>
                    <a:pt x="87" y="26"/>
                  </a:lnTo>
                  <a:lnTo>
                    <a:pt x="88" y="32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92" y="43"/>
                  </a:lnTo>
                  <a:lnTo>
                    <a:pt x="95" y="44"/>
                  </a:lnTo>
                  <a:lnTo>
                    <a:pt x="99" y="42"/>
                  </a:lnTo>
                  <a:lnTo>
                    <a:pt x="100" y="36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73"/>
            <p:cNvSpPr>
              <a:spLocks noChangeAspect="1"/>
            </p:cNvSpPr>
            <p:nvPr/>
          </p:nvSpPr>
          <p:spPr bwMode="auto">
            <a:xfrm>
              <a:off x="3286" y="233"/>
              <a:ext cx="108" cy="137"/>
            </a:xfrm>
            <a:custGeom>
              <a:avLst/>
              <a:gdLst/>
              <a:ahLst/>
              <a:cxnLst>
                <a:cxn ang="0">
                  <a:pos x="99" y="2"/>
                </a:cxn>
                <a:cxn ang="0">
                  <a:pos x="94" y="1"/>
                </a:cxn>
                <a:cxn ang="0">
                  <a:pos x="88" y="6"/>
                </a:cxn>
                <a:cxn ang="0">
                  <a:pos x="70" y="2"/>
                </a:cxn>
                <a:cxn ang="0">
                  <a:pos x="38" y="1"/>
                </a:cxn>
                <a:cxn ang="0">
                  <a:pos x="17" y="8"/>
                </a:cxn>
                <a:cxn ang="0">
                  <a:pos x="6" y="19"/>
                </a:cxn>
                <a:cxn ang="0">
                  <a:pos x="1" y="32"/>
                </a:cxn>
                <a:cxn ang="0">
                  <a:pos x="3" y="51"/>
                </a:cxn>
                <a:cxn ang="0">
                  <a:pos x="20" y="67"/>
                </a:cxn>
                <a:cxn ang="0">
                  <a:pos x="40" y="74"/>
                </a:cxn>
                <a:cxn ang="0">
                  <a:pos x="65" y="79"/>
                </a:cxn>
                <a:cxn ang="0">
                  <a:pos x="88" y="91"/>
                </a:cxn>
                <a:cxn ang="0">
                  <a:pos x="90" y="112"/>
                </a:cxn>
                <a:cxn ang="0">
                  <a:pos x="73" y="126"/>
                </a:cxn>
                <a:cxn ang="0">
                  <a:pos x="37" y="126"/>
                </a:cxn>
                <a:cxn ang="0">
                  <a:pos x="16" y="104"/>
                </a:cxn>
                <a:cxn ang="0">
                  <a:pos x="9" y="85"/>
                </a:cxn>
                <a:cxn ang="0">
                  <a:pos x="1" y="86"/>
                </a:cxn>
                <a:cxn ang="0">
                  <a:pos x="0" y="130"/>
                </a:cxn>
                <a:cxn ang="0">
                  <a:pos x="4" y="137"/>
                </a:cxn>
                <a:cxn ang="0">
                  <a:pos x="19" y="124"/>
                </a:cxn>
                <a:cxn ang="0">
                  <a:pos x="39" y="135"/>
                </a:cxn>
                <a:cxn ang="0">
                  <a:pos x="55" y="137"/>
                </a:cxn>
                <a:cxn ang="0">
                  <a:pos x="80" y="134"/>
                </a:cxn>
                <a:cxn ang="0">
                  <a:pos x="96" y="124"/>
                </a:cxn>
                <a:cxn ang="0">
                  <a:pos x="106" y="110"/>
                </a:cxn>
                <a:cxn ang="0">
                  <a:pos x="108" y="95"/>
                </a:cxn>
                <a:cxn ang="0">
                  <a:pos x="96" y="67"/>
                </a:cxn>
                <a:cxn ang="0">
                  <a:pos x="77" y="57"/>
                </a:cxn>
                <a:cxn ang="0">
                  <a:pos x="60" y="53"/>
                </a:cxn>
                <a:cxn ang="0">
                  <a:pos x="29" y="45"/>
                </a:cxn>
                <a:cxn ang="0">
                  <a:pos x="17" y="29"/>
                </a:cxn>
                <a:cxn ang="0">
                  <a:pos x="24" y="15"/>
                </a:cxn>
                <a:cxn ang="0">
                  <a:pos x="53" y="8"/>
                </a:cxn>
                <a:cxn ang="0">
                  <a:pos x="73" y="11"/>
                </a:cxn>
                <a:cxn ang="0">
                  <a:pos x="84" y="21"/>
                </a:cxn>
                <a:cxn ang="0">
                  <a:pos x="89" y="32"/>
                </a:cxn>
                <a:cxn ang="0">
                  <a:pos x="90" y="41"/>
                </a:cxn>
                <a:cxn ang="0">
                  <a:pos x="95" y="44"/>
                </a:cxn>
                <a:cxn ang="0">
                  <a:pos x="100" y="36"/>
                </a:cxn>
              </a:cxnLst>
              <a:rect l="0" t="0" r="r" b="b"/>
              <a:pathLst>
                <a:path w="108" h="137">
                  <a:moveTo>
                    <a:pt x="100" y="8"/>
                  </a:moveTo>
                  <a:lnTo>
                    <a:pt x="99" y="2"/>
                  </a:lnTo>
                  <a:lnTo>
                    <a:pt x="96" y="0"/>
                  </a:lnTo>
                  <a:lnTo>
                    <a:pt x="94" y="1"/>
                  </a:lnTo>
                  <a:lnTo>
                    <a:pt x="90" y="4"/>
                  </a:lnTo>
                  <a:lnTo>
                    <a:pt x="88" y="6"/>
                  </a:lnTo>
                  <a:lnTo>
                    <a:pt x="84" y="9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1"/>
                  </a:lnTo>
                  <a:lnTo>
                    <a:pt x="27" y="4"/>
                  </a:lnTo>
                  <a:lnTo>
                    <a:pt x="17" y="8"/>
                  </a:lnTo>
                  <a:lnTo>
                    <a:pt x="10" y="13"/>
                  </a:lnTo>
                  <a:lnTo>
                    <a:pt x="6" y="19"/>
                  </a:lnTo>
                  <a:lnTo>
                    <a:pt x="2" y="26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3" y="51"/>
                  </a:lnTo>
                  <a:lnTo>
                    <a:pt x="11" y="61"/>
                  </a:lnTo>
                  <a:lnTo>
                    <a:pt x="20" y="67"/>
                  </a:lnTo>
                  <a:lnTo>
                    <a:pt x="29" y="71"/>
                  </a:lnTo>
                  <a:lnTo>
                    <a:pt x="40" y="74"/>
                  </a:lnTo>
                  <a:lnTo>
                    <a:pt x="53" y="76"/>
                  </a:lnTo>
                  <a:lnTo>
                    <a:pt x="65" y="79"/>
                  </a:lnTo>
                  <a:lnTo>
                    <a:pt x="78" y="83"/>
                  </a:lnTo>
                  <a:lnTo>
                    <a:pt x="88" y="91"/>
                  </a:lnTo>
                  <a:lnTo>
                    <a:pt x="92" y="103"/>
                  </a:lnTo>
                  <a:lnTo>
                    <a:pt x="90" y="112"/>
                  </a:lnTo>
                  <a:lnTo>
                    <a:pt x="84" y="120"/>
                  </a:lnTo>
                  <a:lnTo>
                    <a:pt x="73" y="126"/>
                  </a:lnTo>
                  <a:lnTo>
                    <a:pt x="55" y="129"/>
                  </a:lnTo>
                  <a:lnTo>
                    <a:pt x="37" y="126"/>
                  </a:lnTo>
                  <a:lnTo>
                    <a:pt x="24" y="117"/>
                  </a:lnTo>
                  <a:lnTo>
                    <a:pt x="16" y="104"/>
                  </a:lnTo>
                  <a:lnTo>
                    <a:pt x="10" y="90"/>
                  </a:lnTo>
                  <a:lnTo>
                    <a:pt x="9" y="85"/>
                  </a:lnTo>
                  <a:lnTo>
                    <a:pt x="5" y="84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" y="135"/>
                  </a:lnTo>
                  <a:lnTo>
                    <a:pt x="4" y="137"/>
                  </a:lnTo>
                  <a:lnTo>
                    <a:pt x="10" y="133"/>
                  </a:lnTo>
                  <a:lnTo>
                    <a:pt x="19" y="124"/>
                  </a:lnTo>
                  <a:lnTo>
                    <a:pt x="29" y="132"/>
                  </a:lnTo>
                  <a:lnTo>
                    <a:pt x="39" y="135"/>
                  </a:lnTo>
                  <a:lnTo>
                    <a:pt x="48" y="137"/>
                  </a:lnTo>
                  <a:lnTo>
                    <a:pt x="55" y="137"/>
                  </a:lnTo>
                  <a:lnTo>
                    <a:pt x="69" y="136"/>
                  </a:lnTo>
                  <a:lnTo>
                    <a:pt x="80" y="134"/>
                  </a:lnTo>
                  <a:lnTo>
                    <a:pt x="89" y="130"/>
                  </a:lnTo>
                  <a:lnTo>
                    <a:pt x="96" y="124"/>
                  </a:lnTo>
                  <a:lnTo>
                    <a:pt x="102" y="118"/>
                  </a:lnTo>
                  <a:lnTo>
                    <a:pt x="106" y="110"/>
                  </a:lnTo>
                  <a:lnTo>
                    <a:pt x="108" y="103"/>
                  </a:lnTo>
                  <a:lnTo>
                    <a:pt x="108" y="95"/>
                  </a:lnTo>
                  <a:lnTo>
                    <a:pt x="105" y="79"/>
                  </a:lnTo>
                  <a:lnTo>
                    <a:pt x="96" y="67"/>
                  </a:lnTo>
                  <a:lnTo>
                    <a:pt x="87" y="61"/>
                  </a:lnTo>
                  <a:lnTo>
                    <a:pt x="77" y="57"/>
                  </a:lnTo>
                  <a:lnTo>
                    <a:pt x="68" y="54"/>
                  </a:lnTo>
                  <a:lnTo>
                    <a:pt x="60" y="53"/>
                  </a:lnTo>
                  <a:lnTo>
                    <a:pt x="43" y="49"/>
                  </a:lnTo>
                  <a:lnTo>
                    <a:pt x="29" y="45"/>
                  </a:lnTo>
                  <a:lnTo>
                    <a:pt x="20" y="39"/>
                  </a:lnTo>
                  <a:lnTo>
                    <a:pt x="17" y="29"/>
                  </a:lnTo>
                  <a:lnTo>
                    <a:pt x="18" y="21"/>
                  </a:lnTo>
                  <a:lnTo>
                    <a:pt x="24" y="15"/>
                  </a:lnTo>
                  <a:lnTo>
                    <a:pt x="35" y="10"/>
                  </a:lnTo>
                  <a:lnTo>
                    <a:pt x="53" y="8"/>
                  </a:lnTo>
                  <a:lnTo>
                    <a:pt x="64" y="9"/>
                  </a:lnTo>
                  <a:lnTo>
                    <a:pt x="73" y="11"/>
                  </a:lnTo>
                  <a:lnTo>
                    <a:pt x="80" y="16"/>
                  </a:lnTo>
                  <a:lnTo>
                    <a:pt x="84" y="21"/>
                  </a:lnTo>
                  <a:lnTo>
                    <a:pt x="87" y="26"/>
                  </a:lnTo>
                  <a:lnTo>
                    <a:pt x="89" y="32"/>
                  </a:lnTo>
                  <a:lnTo>
                    <a:pt x="90" y="37"/>
                  </a:lnTo>
                  <a:lnTo>
                    <a:pt x="90" y="41"/>
                  </a:lnTo>
                  <a:lnTo>
                    <a:pt x="92" y="43"/>
                  </a:lnTo>
                  <a:lnTo>
                    <a:pt x="95" y="44"/>
                  </a:lnTo>
                  <a:lnTo>
                    <a:pt x="99" y="42"/>
                  </a:lnTo>
                  <a:lnTo>
                    <a:pt x="100" y="36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74"/>
            <p:cNvSpPr>
              <a:spLocks noChangeAspect="1"/>
            </p:cNvSpPr>
            <p:nvPr/>
          </p:nvSpPr>
          <p:spPr bwMode="auto">
            <a:xfrm>
              <a:off x="3482" y="162"/>
              <a:ext cx="93" cy="205"/>
            </a:xfrm>
            <a:custGeom>
              <a:avLst/>
              <a:gdLst/>
              <a:ahLst/>
              <a:cxnLst>
                <a:cxn ang="0">
                  <a:pos x="61" y="25"/>
                </a:cxn>
                <a:cxn ang="0">
                  <a:pos x="61" y="18"/>
                </a:cxn>
                <a:cxn ang="0">
                  <a:pos x="64" y="14"/>
                </a:cxn>
                <a:cxn ang="0">
                  <a:pos x="71" y="12"/>
                </a:cxn>
                <a:cxn ang="0">
                  <a:pos x="85" y="11"/>
                </a:cxn>
                <a:cxn ang="0">
                  <a:pos x="93" y="11"/>
                </a:cxn>
                <a:cxn ang="0">
                  <a:pos x="93" y="0"/>
                </a:cxn>
                <a:cxn ang="0">
                  <a:pos x="86" y="0"/>
                </a:cxn>
                <a:cxn ang="0">
                  <a:pos x="73" y="1"/>
                </a:cxn>
                <a:cxn ang="0">
                  <a:pos x="58" y="1"/>
                </a:cxn>
                <a:cxn ang="0">
                  <a:pos x="46" y="1"/>
                </a:cxn>
                <a:cxn ang="0">
                  <a:pos x="34" y="1"/>
                </a:cxn>
                <a:cxn ang="0">
                  <a:pos x="19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22" y="12"/>
                </a:cxn>
                <a:cxn ang="0">
                  <a:pos x="29" y="14"/>
                </a:cxn>
                <a:cxn ang="0">
                  <a:pos x="32" y="18"/>
                </a:cxn>
                <a:cxn ang="0">
                  <a:pos x="32" y="25"/>
                </a:cxn>
                <a:cxn ang="0">
                  <a:pos x="32" y="181"/>
                </a:cxn>
                <a:cxn ang="0">
                  <a:pos x="32" y="187"/>
                </a:cxn>
                <a:cxn ang="0">
                  <a:pos x="29" y="191"/>
                </a:cxn>
                <a:cxn ang="0">
                  <a:pos x="22" y="194"/>
                </a:cxn>
                <a:cxn ang="0">
                  <a:pos x="8" y="194"/>
                </a:cxn>
                <a:cxn ang="0">
                  <a:pos x="0" y="194"/>
                </a:cxn>
                <a:cxn ang="0">
                  <a:pos x="0" y="205"/>
                </a:cxn>
                <a:cxn ang="0">
                  <a:pos x="6" y="205"/>
                </a:cxn>
                <a:cxn ang="0">
                  <a:pos x="19" y="205"/>
                </a:cxn>
                <a:cxn ang="0">
                  <a:pos x="34" y="204"/>
                </a:cxn>
                <a:cxn ang="0">
                  <a:pos x="46" y="204"/>
                </a:cxn>
                <a:cxn ang="0">
                  <a:pos x="58" y="204"/>
                </a:cxn>
                <a:cxn ang="0">
                  <a:pos x="73" y="205"/>
                </a:cxn>
                <a:cxn ang="0">
                  <a:pos x="87" y="205"/>
                </a:cxn>
                <a:cxn ang="0">
                  <a:pos x="93" y="205"/>
                </a:cxn>
                <a:cxn ang="0">
                  <a:pos x="93" y="194"/>
                </a:cxn>
                <a:cxn ang="0">
                  <a:pos x="85" y="194"/>
                </a:cxn>
                <a:cxn ang="0">
                  <a:pos x="71" y="194"/>
                </a:cxn>
                <a:cxn ang="0">
                  <a:pos x="64" y="191"/>
                </a:cxn>
                <a:cxn ang="0">
                  <a:pos x="61" y="187"/>
                </a:cxn>
                <a:cxn ang="0">
                  <a:pos x="61" y="181"/>
                </a:cxn>
                <a:cxn ang="0">
                  <a:pos x="61" y="25"/>
                </a:cxn>
              </a:cxnLst>
              <a:rect l="0" t="0" r="r" b="b"/>
              <a:pathLst>
                <a:path w="93" h="205">
                  <a:moveTo>
                    <a:pt x="61" y="25"/>
                  </a:moveTo>
                  <a:lnTo>
                    <a:pt x="61" y="18"/>
                  </a:lnTo>
                  <a:lnTo>
                    <a:pt x="64" y="14"/>
                  </a:lnTo>
                  <a:lnTo>
                    <a:pt x="71" y="12"/>
                  </a:lnTo>
                  <a:lnTo>
                    <a:pt x="85" y="11"/>
                  </a:lnTo>
                  <a:lnTo>
                    <a:pt x="93" y="11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3" y="1"/>
                  </a:lnTo>
                  <a:lnTo>
                    <a:pt x="58" y="1"/>
                  </a:lnTo>
                  <a:lnTo>
                    <a:pt x="46" y="1"/>
                  </a:lnTo>
                  <a:lnTo>
                    <a:pt x="34" y="1"/>
                  </a:lnTo>
                  <a:lnTo>
                    <a:pt x="19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2" y="12"/>
                  </a:lnTo>
                  <a:lnTo>
                    <a:pt x="29" y="14"/>
                  </a:lnTo>
                  <a:lnTo>
                    <a:pt x="32" y="18"/>
                  </a:lnTo>
                  <a:lnTo>
                    <a:pt x="32" y="25"/>
                  </a:lnTo>
                  <a:lnTo>
                    <a:pt x="32" y="181"/>
                  </a:lnTo>
                  <a:lnTo>
                    <a:pt x="32" y="187"/>
                  </a:lnTo>
                  <a:lnTo>
                    <a:pt x="29" y="191"/>
                  </a:lnTo>
                  <a:lnTo>
                    <a:pt x="22" y="194"/>
                  </a:lnTo>
                  <a:lnTo>
                    <a:pt x="8" y="194"/>
                  </a:lnTo>
                  <a:lnTo>
                    <a:pt x="0" y="194"/>
                  </a:lnTo>
                  <a:lnTo>
                    <a:pt x="0" y="205"/>
                  </a:lnTo>
                  <a:lnTo>
                    <a:pt x="6" y="205"/>
                  </a:lnTo>
                  <a:lnTo>
                    <a:pt x="19" y="205"/>
                  </a:lnTo>
                  <a:lnTo>
                    <a:pt x="34" y="204"/>
                  </a:lnTo>
                  <a:lnTo>
                    <a:pt x="46" y="204"/>
                  </a:lnTo>
                  <a:lnTo>
                    <a:pt x="58" y="204"/>
                  </a:lnTo>
                  <a:lnTo>
                    <a:pt x="73" y="205"/>
                  </a:lnTo>
                  <a:lnTo>
                    <a:pt x="87" y="205"/>
                  </a:lnTo>
                  <a:lnTo>
                    <a:pt x="93" y="205"/>
                  </a:lnTo>
                  <a:lnTo>
                    <a:pt x="93" y="194"/>
                  </a:lnTo>
                  <a:lnTo>
                    <a:pt x="85" y="194"/>
                  </a:lnTo>
                  <a:lnTo>
                    <a:pt x="71" y="194"/>
                  </a:lnTo>
                  <a:lnTo>
                    <a:pt x="64" y="191"/>
                  </a:lnTo>
                  <a:lnTo>
                    <a:pt x="61" y="187"/>
                  </a:lnTo>
                  <a:lnTo>
                    <a:pt x="61" y="181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75"/>
            <p:cNvSpPr>
              <a:spLocks noChangeAspect="1" noChangeShapeType="1"/>
            </p:cNvSpPr>
            <p:nvPr/>
          </p:nvSpPr>
          <p:spPr bwMode="auto">
            <a:xfrm>
              <a:off x="1538" y="486"/>
              <a:ext cx="2073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76"/>
            <p:cNvSpPr>
              <a:spLocks noChangeAspect="1"/>
            </p:cNvSpPr>
            <p:nvPr/>
          </p:nvSpPr>
          <p:spPr bwMode="auto">
            <a:xfrm>
              <a:off x="1775" y="546"/>
              <a:ext cx="237" cy="49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15" y="12"/>
                </a:cxn>
                <a:cxn ang="0">
                  <a:pos x="199" y="22"/>
                </a:cxn>
                <a:cxn ang="0">
                  <a:pos x="182" y="28"/>
                </a:cxn>
                <a:cxn ang="0">
                  <a:pos x="165" y="31"/>
                </a:cxn>
                <a:cxn ang="0">
                  <a:pos x="153" y="29"/>
                </a:cxn>
                <a:cxn ang="0">
                  <a:pos x="142" y="26"/>
                </a:cxn>
                <a:cxn ang="0">
                  <a:pos x="132" y="21"/>
                </a:cxn>
                <a:cxn ang="0">
                  <a:pos x="121" y="15"/>
                </a:cxn>
                <a:cxn ang="0">
                  <a:pos x="111" y="9"/>
                </a:cxn>
                <a:cxn ang="0">
                  <a:pos x="101" y="5"/>
                </a:cxn>
                <a:cxn ang="0">
                  <a:pos x="90" y="1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47" y="8"/>
                </a:cxn>
                <a:cxn ang="0">
                  <a:pos x="23" y="23"/>
                </a:cxn>
                <a:cxn ang="0">
                  <a:pos x="0" y="42"/>
                </a:cxn>
                <a:cxn ang="0">
                  <a:pos x="5" y="49"/>
                </a:cxn>
                <a:cxn ang="0">
                  <a:pos x="21" y="37"/>
                </a:cxn>
                <a:cxn ang="0">
                  <a:pos x="38" y="27"/>
                </a:cxn>
                <a:cxn ang="0">
                  <a:pos x="54" y="21"/>
                </a:cxn>
                <a:cxn ang="0">
                  <a:pos x="71" y="19"/>
                </a:cxn>
                <a:cxn ang="0">
                  <a:pos x="83" y="20"/>
                </a:cxn>
                <a:cxn ang="0">
                  <a:pos x="94" y="23"/>
                </a:cxn>
                <a:cxn ang="0">
                  <a:pos x="105" y="28"/>
                </a:cxn>
                <a:cxn ang="0">
                  <a:pos x="115" y="34"/>
                </a:cxn>
                <a:cxn ang="0">
                  <a:pos x="125" y="40"/>
                </a:cxn>
                <a:cxn ang="0">
                  <a:pos x="135" y="45"/>
                </a:cxn>
                <a:cxn ang="0">
                  <a:pos x="146" y="48"/>
                </a:cxn>
                <a:cxn ang="0">
                  <a:pos x="158" y="49"/>
                </a:cxn>
                <a:cxn ang="0">
                  <a:pos x="174" y="47"/>
                </a:cxn>
                <a:cxn ang="0">
                  <a:pos x="189" y="41"/>
                </a:cxn>
                <a:cxn ang="0">
                  <a:pos x="214" y="26"/>
                </a:cxn>
                <a:cxn ang="0">
                  <a:pos x="237" y="7"/>
                </a:cxn>
                <a:cxn ang="0">
                  <a:pos x="231" y="0"/>
                </a:cxn>
              </a:cxnLst>
              <a:rect l="0" t="0" r="r" b="b"/>
              <a:pathLst>
                <a:path w="237" h="49">
                  <a:moveTo>
                    <a:pt x="231" y="0"/>
                  </a:moveTo>
                  <a:lnTo>
                    <a:pt x="215" y="12"/>
                  </a:lnTo>
                  <a:lnTo>
                    <a:pt x="199" y="22"/>
                  </a:lnTo>
                  <a:lnTo>
                    <a:pt x="182" y="28"/>
                  </a:lnTo>
                  <a:lnTo>
                    <a:pt x="165" y="31"/>
                  </a:lnTo>
                  <a:lnTo>
                    <a:pt x="153" y="29"/>
                  </a:lnTo>
                  <a:lnTo>
                    <a:pt x="142" y="26"/>
                  </a:lnTo>
                  <a:lnTo>
                    <a:pt x="132" y="21"/>
                  </a:lnTo>
                  <a:lnTo>
                    <a:pt x="121" y="15"/>
                  </a:lnTo>
                  <a:lnTo>
                    <a:pt x="111" y="9"/>
                  </a:lnTo>
                  <a:lnTo>
                    <a:pt x="101" y="5"/>
                  </a:lnTo>
                  <a:lnTo>
                    <a:pt x="90" y="1"/>
                  </a:lnTo>
                  <a:lnTo>
                    <a:pt x="78" y="0"/>
                  </a:lnTo>
                  <a:lnTo>
                    <a:pt x="62" y="2"/>
                  </a:lnTo>
                  <a:lnTo>
                    <a:pt x="47" y="8"/>
                  </a:lnTo>
                  <a:lnTo>
                    <a:pt x="23" y="23"/>
                  </a:lnTo>
                  <a:lnTo>
                    <a:pt x="0" y="42"/>
                  </a:lnTo>
                  <a:lnTo>
                    <a:pt x="5" y="49"/>
                  </a:lnTo>
                  <a:lnTo>
                    <a:pt x="21" y="37"/>
                  </a:lnTo>
                  <a:lnTo>
                    <a:pt x="38" y="27"/>
                  </a:lnTo>
                  <a:lnTo>
                    <a:pt x="54" y="21"/>
                  </a:lnTo>
                  <a:lnTo>
                    <a:pt x="71" y="19"/>
                  </a:lnTo>
                  <a:lnTo>
                    <a:pt x="83" y="20"/>
                  </a:lnTo>
                  <a:lnTo>
                    <a:pt x="94" y="23"/>
                  </a:lnTo>
                  <a:lnTo>
                    <a:pt x="105" y="28"/>
                  </a:lnTo>
                  <a:lnTo>
                    <a:pt x="115" y="34"/>
                  </a:lnTo>
                  <a:lnTo>
                    <a:pt x="125" y="40"/>
                  </a:lnTo>
                  <a:lnTo>
                    <a:pt x="135" y="45"/>
                  </a:lnTo>
                  <a:lnTo>
                    <a:pt x="146" y="48"/>
                  </a:lnTo>
                  <a:lnTo>
                    <a:pt x="158" y="49"/>
                  </a:lnTo>
                  <a:lnTo>
                    <a:pt x="174" y="47"/>
                  </a:lnTo>
                  <a:lnTo>
                    <a:pt x="189" y="41"/>
                  </a:lnTo>
                  <a:lnTo>
                    <a:pt x="214" y="26"/>
                  </a:lnTo>
                  <a:lnTo>
                    <a:pt x="237" y="7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77"/>
            <p:cNvSpPr>
              <a:spLocks noChangeAspect="1"/>
            </p:cNvSpPr>
            <p:nvPr/>
          </p:nvSpPr>
          <p:spPr bwMode="auto">
            <a:xfrm>
              <a:off x="1713" y="671"/>
              <a:ext cx="240" cy="303"/>
            </a:xfrm>
            <a:custGeom>
              <a:avLst/>
              <a:gdLst/>
              <a:ahLst/>
              <a:cxnLst>
                <a:cxn ang="0">
                  <a:pos x="204" y="23"/>
                </a:cxn>
                <a:cxn ang="0">
                  <a:pos x="215" y="14"/>
                </a:cxn>
                <a:cxn ang="0">
                  <a:pos x="234" y="13"/>
                </a:cxn>
                <a:cxn ang="0">
                  <a:pos x="240" y="10"/>
                </a:cxn>
                <a:cxn ang="0">
                  <a:pos x="239" y="2"/>
                </a:cxn>
                <a:cxn ang="0">
                  <a:pos x="224" y="1"/>
                </a:cxn>
                <a:cxn ang="0">
                  <a:pos x="197" y="1"/>
                </a:cxn>
                <a:cxn ang="0">
                  <a:pos x="173" y="1"/>
                </a:cxn>
                <a:cxn ang="0">
                  <a:pos x="138" y="1"/>
                </a:cxn>
                <a:cxn ang="0">
                  <a:pos x="121" y="1"/>
                </a:cxn>
                <a:cxn ang="0">
                  <a:pos x="116" y="4"/>
                </a:cxn>
                <a:cxn ang="0">
                  <a:pos x="116" y="12"/>
                </a:cxn>
                <a:cxn ang="0">
                  <a:pos x="123" y="13"/>
                </a:cxn>
                <a:cxn ang="0">
                  <a:pos x="142" y="14"/>
                </a:cxn>
                <a:cxn ang="0">
                  <a:pos x="161" y="15"/>
                </a:cxn>
                <a:cxn ang="0">
                  <a:pos x="167" y="19"/>
                </a:cxn>
                <a:cxn ang="0">
                  <a:pos x="166" y="32"/>
                </a:cxn>
                <a:cxn ang="0">
                  <a:pos x="106" y="256"/>
                </a:cxn>
                <a:cxn ang="0">
                  <a:pos x="73" y="289"/>
                </a:cxn>
                <a:cxn ang="0">
                  <a:pos x="45" y="292"/>
                </a:cxn>
                <a:cxn ang="0">
                  <a:pos x="22" y="280"/>
                </a:cxn>
                <a:cxn ang="0">
                  <a:pos x="20" y="267"/>
                </a:cxn>
                <a:cxn ang="0">
                  <a:pos x="40" y="258"/>
                </a:cxn>
                <a:cxn ang="0">
                  <a:pos x="48" y="240"/>
                </a:cxn>
                <a:cxn ang="0">
                  <a:pos x="41" y="225"/>
                </a:cxn>
                <a:cxn ang="0">
                  <a:pos x="29" y="222"/>
                </a:cxn>
                <a:cxn ang="0">
                  <a:pos x="21" y="223"/>
                </a:cxn>
                <a:cxn ang="0">
                  <a:pos x="12" y="228"/>
                </a:cxn>
                <a:cxn ang="0">
                  <a:pos x="3" y="238"/>
                </a:cxn>
                <a:cxn ang="0">
                  <a:pos x="0" y="256"/>
                </a:cxn>
                <a:cxn ang="0">
                  <a:pos x="16" y="289"/>
                </a:cxn>
                <a:cxn ang="0">
                  <a:pos x="57" y="303"/>
                </a:cxn>
                <a:cxn ang="0">
                  <a:pos x="115" y="283"/>
                </a:cxn>
                <a:cxn ang="0">
                  <a:pos x="151" y="232"/>
                </a:cxn>
              </a:cxnLst>
              <a:rect l="0" t="0" r="r" b="b"/>
              <a:pathLst>
                <a:path w="240" h="303">
                  <a:moveTo>
                    <a:pt x="201" y="32"/>
                  </a:moveTo>
                  <a:lnTo>
                    <a:pt x="204" y="23"/>
                  </a:lnTo>
                  <a:lnTo>
                    <a:pt x="207" y="17"/>
                  </a:lnTo>
                  <a:lnTo>
                    <a:pt x="215" y="14"/>
                  </a:lnTo>
                  <a:lnTo>
                    <a:pt x="229" y="14"/>
                  </a:lnTo>
                  <a:lnTo>
                    <a:pt x="234" y="13"/>
                  </a:lnTo>
                  <a:lnTo>
                    <a:pt x="237" y="13"/>
                  </a:lnTo>
                  <a:lnTo>
                    <a:pt x="240" y="10"/>
                  </a:lnTo>
                  <a:lnTo>
                    <a:pt x="240" y="5"/>
                  </a:lnTo>
                  <a:lnTo>
                    <a:pt x="239" y="2"/>
                  </a:lnTo>
                  <a:lnTo>
                    <a:pt x="234" y="0"/>
                  </a:lnTo>
                  <a:lnTo>
                    <a:pt x="224" y="1"/>
                  </a:lnTo>
                  <a:lnTo>
                    <a:pt x="211" y="1"/>
                  </a:lnTo>
                  <a:lnTo>
                    <a:pt x="197" y="1"/>
                  </a:lnTo>
                  <a:lnTo>
                    <a:pt x="187" y="2"/>
                  </a:lnTo>
                  <a:lnTo>
                    <a:pt x="173" y="1"/>
                  </a:lnTo>
                  <a:lnTo>
                    <a:pt x="155" y="1"/>
                  </a:lnTo>
                  <a:lnTo>
                    <a:pt x="138" y="1"/>
                  </a:lnTo>
                  <a:lnTo>
                    <a:pt x="124" y="0"/>
                  </a:lnTo>
                  <a:lnTo>
                    <a:pt x="121" y="1"/>
                  </a:lnTo>
                  <a:lnTo>
                    <a:pt x="118" y="1"/>
                  </a:lnTo>
                  <a:lnTo>
                    <a:pt x="116" y="4"/>
                  </a:lnTo>
                  <a:lnTo>
                    <a:pt x="115" y="9"/>
                  </a:lnTo>
                  <a:lnTo>
                    <a:pt x="116" y="12"/>
                  </a:lnTo>
                  <a:lnTo>
                    <a:pt x="118" y="13"/>
                  </a:lnTo>
                  <a:lnTo>
                    <a:pt x="123" y="13"/>
                  </a:lnTo>
                  <a:lnTo>
                    <a:pt x="130" y="14"/>
                  </a:lnTo>
                  <a:lnTo>
                    <a:pt x="142" y="14"/>
                  </a:lnTo>
                  <a:lnTo>
                    <a:pt x="154" y="14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67" y="19"/>
                  </a:lnTo>
                  <a:lnTo>
                    <a:pt x="168" y="23"/>
                  </a:lnTo>
                  <a:lnTo>
                    <a:pt x="166" y="32"/>
                  </a:lnTo>
                  <a:lnTo>
                    <a:pt x="117" y="229"/>
                  </a:lnTo>
                  <a:lnTo>
                    <a:pt x="106" y="256"/>
                  </a:lnTo>
                  <a:lnTo>
                    <a:pt x="91" y="276"/>
                  </a:lnTo>
                  <a:lnTo>
                    <a:pt x="73" y="289"/>
                  </a:lnTo>
                  <a:lnTo>
                    <a:pt x="55" y="293"/>
                  </a:lnTo>
                  <a:lnTo>
                    <a:pt x="45" y="292"/>
                  </a:lnTo>
                  <a:lnTo>
                    <a:pt x="33" y="288"/>
                  </a:lnTo>
                  <a:lnTo>
                    <a:pt x="22" y="280"/>
                  </a:lnTo>
                  <a:lnTo>
                    <a:pt x="15" y="266"/>
                  </a:lnTo>
                  <a:lnTo>
                    <a:pt x="20" y="267"/>
                  </a:lnTo>
                  <a:lnTo>
                    <a:pt x="31" y="264"/>
                  </a:lnTo>
                  <a:lnTo>
                    <a:pt x="40" y="258"/>
                  </a:lnTo>
                  <a:lnTo>
                    <a:pt x="46" y="249"/>
                  </a:lnTo>
                  <a:lnTo>
                    <a:pt x="48" y="240"/>
                  </a:lnTo>
                  <a:lnTo>
                    <a:pt x="46" y="231"/>
                  </a:lnTo>
                  <a:lnTo>
                    <a:pt x="41" y="225"/>
                  </a:lnTo>
                  <a:lnTo>
                    <a:pt x="35" y="222"/>
                  </a:lnTo>
                  <a:lnTo>
                    <a:pt x="29" y="222"/>
                  </a:lnTo>
                  <a:lnTo>
                    <a:pt x="25" y="222"/>
                  </a:lnTo>
                  <a:lnTo>
                    <a:pt x="21" y="223"/>
                  </a:lnTo>
                  <a:lnTo>
                    <a:pt x="16" y="225"/>
                  </a:lnTo>
                  <a:lnTo>
                    <a:pt x="12" y="228"/>
                  </a:lnTo>
                  <a:lnTo>
                    <a:pt x="7" y="232"/>
                  </a:lnTo>
                  <a:lnTo>
                    <a:pt x="3" y="238"/>
                  </a:lnTo>
                  <a:lnTo>
                    <a:pt x="1" y="246"/>
                  </a:lnTo>
                  <a:lnTo>
                    <a:pt x="0" y="256"/>
                  </a:lnTo>
                  <a:lnTo>
                    <a:pt x="4" y="274"/>
                  </a:lnTo>
                  <a:lnTo>
                    <a:pt x="16" y="289"/>
                  </a:lnTo>
                  <a:lnTo>
                    <a:pt x="34" y="299"/>
                  </a:lnTo>
                  <a:lnTo>
                    <a:pt x="57" y="303"/>
                  </a:lnTo>
                  <a:lnTo>
                    <a:pt x="87" y="297"/>
                  </a:lnTo>
                  <a:lnTo>
                    <a:pt x="115" y="283"/>
                  </a:lnTo>
                  <a:lnTo>
                    <a:pt x="137" y="261"/>
                  </a:lnTo>
                  <a:lnTo>
                    <a:pt x="151" y="232"/>
                  </a:lnTo>
                  <a:lnTo>
                    <a:pt x="20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78"/>
            <p:cNvSpPr>
              <a:spLocks noChangeAspect="1"/>
            </p:cNvSpPr>
            <p:nvPr/>
          </p:nvSpPr>
          <p:spPr bwMode="auto">
            <a:xfrm>
              <a:off x="2051" y="671"/>
              <a:ext cx="428" cy="293"/>
            </a:xfrm>
            <a:custGeom>
              <a:avLst/>
              <a:gdLst/>
              <a:ahLst/>
              <a:cxnLst>
                <a:cxn ang="0">
                  <a:pos x="380" y="24"/>
                </a:cxn>
                <a:cxn ang="0">
                  <a:pos x="396" y="14"/>
                </a:cxn>
                <a:cxn ang="0">
                  <a:pos x="421" y="13"/>
                </a:cxn>
                <a:cxn ang="0">
                  <a:pos x="427" y="10"/>
                </a:cxn>
                <a:cxn ang="0">
                  <a:pos x="425" y="1"/>
                </a:cxn>
                <a:cxn ang="0">
                  <a:pos x="360" y="0"/>
                </a:cxn>
                <a:cxn ang="0">
                  <a:pos x="349" y="1"/>
                </a:cxn>
                <a:cxn ang="0">
                  <a:pos x="343" y="9"/>
                </a:cxn>
                <a:cxn ang="0">
                  <a:pos x="154" y="10"/>
                </a:cxn>
                <a:cxn ang="0">
                  <a:pos x="151" y="2"/>
                </a:cxn>
                <a:cxn ang="0">
                  <a:pos x="141" y="0"/>
                </a:cxn>
                <a:cxn ang="0">
                  <a:pos x="77" y="1"/>
                </a:cxn>
                <a:cxn ang="0">
                  <a:pos x="70" y="4"/>
                </a:cxn>
                <a:cxn ang="0">
                  <a:pos x="72" y="13"/>
                </a:cxn>
                <a:cxn ang="0">
                  <a:pos x="91" y="14"/>
                </a:cxn>
                <a:cxn ang="0">
                  <a:pos x="107" y="16"/>
                </a:cxn>
                <a:cxn ang="0">
                  <a:pos x="109" y="24"/>
                </a:cxn>
                <a:cxn ang="0">
                  <a:pos x="53" y="248"/>
                </a:cxn>
                <a:cxn ang="0">
                  <a:pos x="42" y="270"/>
                </a:cxn>
                <a:cxn ang="0">
                  <a:pos x="7" y="280"/>
                </a:cxn>
                <a:cxn ang="0">
                  <a:pos x="3" y="281"/>
                </a:cxn>
                <a:cxn ang="0">
                  <a:pos x="0" y="288"/>
                </a:cxn>
                <a:cxn ang="0">
                  <a:pos x="5" y="293"/>
                </a:cxn>
                <a:cxn ang="0">
                  <a:pos x="92" y="293"/>
                </a:cxn>
                <a:cxn ang="0">
                  <a:pos x="97" y="292"/>
                </a:cxn>
                <a:cxn ang="0">
                  <a:pos x="100" y="284"/>
                </a:cxn>
                <a:cxn ang="0">
                  <a:pos x="92" y="280"/>
                </a:cxn>
                <a:cxn ang="0">
                  <a:pos x="69" y="274"/>
                </a:cxn>
                <a:cxn ang="0">
                  <a:pos x="63" y="261"/>
                </a:cxn>
                <a:cxn ang="0">
                  <a:pos x="65" y="251"/>
                </a:cxn>
                <a:cxn ang="0">
                  <a:pos x="124" y="18"/>
                </a:cxn>
                <a:cxn ang="0">
                  <a:pos x="162" y="290"/>
                </a:cxn>
                <a:cxn ang="0">
                  <a:pos x="172" y="290"/>
                </a:cxn>
                <a:cxn ang="0">
                  <a:pos x="349" y="14"/>
                </a:cxn>
                <a:cxn ang="0">
                  <a:pos x="288" y="260"/>
                </a:cxn>
                <a:cxn ang="0">
                  <a:pos x="285" y="270"/>
                </a:cxn>
                <a:cxn ang="0">
                  <a:pos x="280" y="276"/>
                </a:cxn>
                <a:cxn ang="0">
                  <a:pos x="269" y="279"/>
                </a:cxn>
                <a:cxn ang="0">
                  <a:pos x="249" y="280"/>
                </a:cxn>
                <a:cxn ang="0">
                  <a:pos x="241" y="281"/>
                </a:cxn>
                <a:cxn ang="0">
                  <a:pos x="237" y="288"/>
                </a:cxn>
                <a:cxn ang="0">
                  <a:pos x="244" y="293"/>
                </a:cxn>
                <a:cxn ang="0">
                  <a:pos x="270" y="292"/>
                </a:cxn>
                <a:cxn ang="0">
                  <a:pos x="297" y="292"/>
                </a:cxn>
                <a:cxn ang="0">
                  <a:pos x="353" y="293"/>
                </a:cxn>
                <a:cxn ang="0">
                  <a:pos x="357" y="289"/>
                </a:cxn>
                <a:cxn ang="0">
                  <a:pos x="355" y="280"/>
                </a:cxn>
                <a:cxn ang="0">
                  <a:pos x="335" y="280"/>
                </a:cxn>
                <a:cxn ang="0">
                  <a:pos x="321" y="276"/>
                </a:cxn>
                <a:cxn ang="0">
                  <a:pos x="319" y="269"/>
                </a:cxn>
                <a:cxn ang="0">
                  <a:pos x="378" y="33"/>
                </a:cxn>
              </a:cxnLst>
              <a:rect l="0" t="0" r="r" b="b"/>
              <a:pathLst>
                <a:path w="428" h="293">
                  <a:moveTo>
                    <a:pt x="378" y="33"/>
                  </a:moveTo>
                  <a:lnTo>
                    <a:pt x="380" y="24"/>
                  </a:lnTo>
                  <a:lnTo>
                    <a:pt x="385" y="18"/>
                  </a:lnTo>
                  <a:lnTo>
                    <a:pt x="396" y="14"/>
                  </a:lnTo>
                  <a:lnTo>
                    <a:pt x="414" y="14"/>
                  </a:lnTo>
                  <a:lnTo>
                    <a:pt x="421" y="13"/>
                  </a:lnTo>
                  <a:lnTo>
                    <a:pt x="425" y="13"/>
                  </a:lnTo>
                  <a:lnTo>
                    <a:pt x="427" y="10"/>
                  </a:lnTo>
                  <a:lnTo>
                    <a:pt x="428" y="5"/>
                  </a:lnTo>
                  <a:lnTo>
                    <a:pt x="425" y="1"/>
                  </a:lnTo>
                  <a:lnTo>
                    <a:pt x="416" y="0"/>
                  </a:lnTo>
                  <a:lnTo>
                    <a:pt x="360" y="0"/>
                  </a:lnTo>
                  <a:lnTo>
                    <a:pt x="353" y="1"/>
                  </a:lnTo>
                  <a:lnTo>
                    <a:pt x="349" y="1"/>
                  </a:lnTo>
                  <a:lnTo>
                    <a:pt x="347" y="4"/>
                  </a:lnTo>
                  <a:lnTo>
                    <a:pt x="343" y="9"/>
                  </a:lnTo>
                  <a:lnTo>
                    <a:pt x="187" y="253"/>
                  </a:lnTo>
                  <a:lnTo>
                    <a:pt x="154" y="10"/>
                  </a:lnTo>
                  <a:lnTo>
                    <a:pt x="153" y="4"/>
                  </a:lnTo>
                  <a:lnTo>
                    <a:pt x="151" y="2"/>
                  </a:lnTo>
                  <a:lnTo>
                    <a:pt x="147" y="1"/>
                  </a:lnTo>
                  <a:lnTo>
                    <a:pt x="141" y="0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3" y="1"/>
                  </a:lnTo>
                  <a:lnTo>
                    <a:pt x="70" y="4"/>
                  </a:lnTo>
                  <a:lnTo>
                    <a:pt x="69" y="9"/>
                  </a:lnTo>
                  <a:lnTo>
                    <a:pt x="72" y="13"/>
                  </a:lnTo>
                  <a:lnTo>
                    <a:pt x="82" y="14"/>
                  </a:lnTo>
                  <a:lnTo>
                    <a:pt x="91" y="14"/>
                  </a:lnTo>
                  <a:lnTo>
                    <a:pt x="100" y="14"/>
                  </a:lnTo>
                  <a:lnTo>
                    <a:pt x="107" y="16"/>
                  </a:lnTo>
                  <a:lnTo>
                    <a:pt x="109" y="21"/>
                  </a:lnTo>
                  <a:lnTo>
                    <a:pt x="109" y="24"/>
                  </a:lnTo>
                  <a:lnTo>
                    <a:pt x="108" y="29"/>
                  </a:lnTo>
                  <a:lnTo>
                    <a:pt x="53" y="248"/>
                  </a:lnTo>
                  <a:lnTo>
                    <a:pt x="49" y="260"/>
                  </a:lnTo>
                  <a:lnTo>
                    <a:pt x="42" y="270"/>
                  </a:lnTo>
                  <a:lnTo>
                    <a:pt x="28" y="277"/>
                  </a:lnTo>
                  <a:lnTo>
                    <a:pt x="7" y="280"/>
                  </a:lnTo>
                  <a:lnTo>
                    <a:pt x="5" y="280"/>
                  </a:lnTo>
                  <a:lnTo>
                    <a:pt x="3" y="281"/>
                  </a:lnTo>
                  <a:lnTo>
                    <a:pt x="0" y="283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5" y="293"/>
                  </a:lnTo>
                  <a:lnTo>
                    <a:pt x="48" y="292"/>
                  </a:lnTo>
                  <a:lnTo>
                    <a:pt x="92" y="293"/>
                  </a:lnTo>
                  <a:lnTo>
                    <a:pt x="94" y="293"/>
                  </a:lnTo>
                  <a:lnTo>
                    <a:pt x="97" y="292"/>
                  </a:lnTo>
                  <a:lnTo>
                    <a:pt x="99" y="289"/>
                  </a:lnTo>
                  <a:lnTo>
                    <a:pt x="100" y="284"/>
                  </a:lnTo>
                  <a:lnTo>
                    <a:pt x="97" y="280"/>
                  </a:lnTo>
                  <a:lnTo>
                    <a:pt x="92" y="280"/>
                  </a:lnTo>
                  <a:lnTo>
                    <a:pt x="77" y="278"/>
                  </a:lnTo>
                  <a:lnTo>
                    <a:pt x="69" y="274"/>
                  </a:lnTo>
                  <a:lnTo>
                    <a:pt x="64" y="268"/>
                  </a:lnTo>
                  <a:lnTo>
                    <a:pt x="63" y="261"/>
                  </a:lnTo>
                  <a:lnTo>
                    <a:pt x="64" y="257"/>
                  </a:lnTo>
                  <a:lnTo>
                    <a:pt x="65" y="251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60" y="283"/>
                  </a:lnTo>
                  <a:lnTo>
                    <a:pt x="162" y="290"/>
                  </a:lnTo>
                  <a:lnTo>
                    <a:pt x="167" y="293"/>
                  </a:lnTo>
                  <a:lnTo>
                    <a:pt x="172" y="290"/>
                  </a:lnTo>
                  <a:lnTo>
                    <a:pt x="176" y="286"/>
                  </a:lnTo>
                  <a:lnTo>
                    <a:pt x="349" y="14"/>
                  </a:lnTo>
                  <a:lnTo>
                    <a:pt x="349" y="14"/>
                  </a:lnTo>
                  <a:lnTo>
                    <a:pt x="288" y="260"/>
                  </a:lnTo>
                  <a:lnTo>
                    <a:pt x="287" y="265"/>
                  </a:lnTo>
                  <a:lnTo>
                    <a:pt x="285" y="270"/>
                  </a:lnTo>
                  <a:lnTo>
                    <a:pt x="283" y="273"/>
                  </a:lnTo>
                  <a:lnTo>
                    <a:pt x="280" y="276"/>
                  </a:lnTo>
                  <a:lnTo>
                    <a:pt x="275" y="278"/>
                  </a:lnTo>
                  <a:lnTo>
                    <a:pt x="269" y="279"/>
                  </a:lnTo>
                  <a:lnTo>
                    <a:pt x="260" y="280"/>
                  </a:lnTo>
                  <a:lnTo>
                    <a:pt x="249" y="280"/>
                  </a:lnTo>
                  <a:lnTo>
                    <a:pt x="244" y="280"/>
                  </a:lnTo>
                  <a:lnTo>
                    <a:pt x="241" y="281"/>
                  </a:lnTo>
                  <a:lnTo>
                    <a:pt x="238" y="283"/>
                  </a:lnTo>
                  <a:lnTo>
                    <a:pt x="237" y="288"/>
                  </a:lnTo>
                  <a:lnTo>
                    <a:pt x="240" y="292"/>
                  </a:lnTo>
                  <a:lnTo>
                    <a:pt x="244" y="293"/>
                  </a:lnTo>
                  <a:lnTo>
                    <a:pt x="255" y="293"/>
                  </a:lnTo>
                  <a:lnTo>
                    <a:pt x="270" y="292"/>
                  </a:lnTo>
                  <a:lnTo>
                    <a:pt x="285" y="292"/>
                  </a:lnTo>
                  <a:lnTo>
                    <a:pt x="297" y="292"/>
                  </a:lnTo>
                  <a:lnTo>
                    <a:pt x="350" y="293"/>
                  </a:lnTo>
                  <a:lnTo>
                    <a:pt x="353" y="293"/>
                  </a:lnTo>
                  <a:lnTo>
                    <a:pt x="355" y="292"/>
                  </a:lnTo>
                  <a:lnTo>
                    <a:pt x="357" y="289"/>
                  </a:lnTo>
                  <a:lnTo>
                    <a:pt x="358" y="284"/>
                  </a:lnTo>
                  <a:lnTo>
                    <a:pt x="355" y="280"/>
                  </a:lnTo>
                  <a:lnTo>
                    <a:pt x="346" y="280"/>
                  </a:lnTo>
                  <a:lnTo>
                    <a:pt x="335" y="280"/>
                  </a:lnTo>
                  <a:lnTo>
                    <a:pt x="327" y="279"/>
                  </a:lnTo>
                  <a:lnTo>
                    <a:pt x="321" y="276"/>
                  </a:lnTo>
                  <a:lnTo>
                    <a:pt x="318" y="272"/>
                  </a:lnTo>
                  <a:lnTo>
                    <a:pt x="319" y="269"/>
                  </a:lnTo>
                  <a:lnTo>
                    <a:pt x="321" y="262"/>
                  </a:lnTo>
                  <a:lnTo>
                    <a:pt x="378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79"/>
            <p:cNvSpPr>
              <a:spLocks noChangeAspect="1" noEditPoints="1"/>
            </p:cNvSpPr>
            <p:nvPr/>
          </p:nvSpPr>
          <p:spPr bwMode="auto">
            <a:xfrm>
              <a:off x="2583" y="671"/>
              <a:ext cx="306" cy="303"/>
            </a:xfrm>
            <a:custGeom>
              <a:avLst/>
              <a:gdLst/>
              <a:ahLst/>
              <a:cxnLst>
                <a:cxn ang="0">
                  <a:pos x="147" y="19"/>
                </a:cxn>
                <a:cxn ang="0">
                  <a:pos x="167" y="14"/>
                </a:cxn>
                <a:cxn ang="0">
                  <a:pos x="206" y="14"/>
                </a:cxn>
                <a:cxn ang="0">
                  <a:pos x="243" y="24"/>
                </a:cxn>
                <a:cxn ang="0">
                  <a:pos x="259" y="56"/>
                </a:cxn>
                <a:cxn ang="0">
                  <a:pos x="246" y="102"/>
                </a:cxn>
                <a:cxn ang="0">
                  <a:pos x="210" y="134"/>
                </a:cxn>
                <a:cxn ang="0">
                  <a:pos x="115" y="142"/>
                </a:cxn>
                <a:cxn ang="0">
                  <a:pos x="238" y="136"/>
                </a:cxn>
                <a:cxn ang="0">
                  <a:pos x="299" y="65"/>
                </a:cxn>
                <a:cxn ang="0">
                  <a:pos x="243" y="5"/>
                </a:cxn>
                <a:cxn ang="0">
                  <a:pos x="77" y="1"/>
                </a:cxn>
                <a:cxn ang="0">
                  <a:pos x="70" y="9"/>
                </a:cxn>
                <a:cxn ang="0">
                  <a:pos x="88" y="14"/>
                </a:cxn>
                <a:cxn ang="0">
                  <a:pos x="110" y="21"/>
                </a:cxn>
                <a:cxn ang="0">
                  <a:pos x="51" y="260"/>
                </a:cxn>
                <a:cxn ang="0">
                  <a:pos x="46" y="273"/>
                </a:cxn>
                <a:cxn ang="0">
                  <a:pos x="32" y="279"/>
                </a:cxn>
                <a:cxn ang="0">
                  <a:pos x="7" y="280"/>
                </a:cxn>
                <a:cxn ang="0">
                  <a:pos x="0" y="288"/>
                </a:cxn>
                <a:cxn ang="0">
                  <a:pos x="18" y="293"/>
                </a:cxn>
                <a:cxn ang="0">
                  <a:pos x="60" y="292"/>
                </a:cxn>
                <a:cxn ang="0">
                  <a:pos x="103" y="293"/>
                </a:cxn>
                <a:cxn ang="0">
                  <a:pos x="120" y="292"/>
                </a:cxn>
                <a:cxn ang="0">
                  <a:pos x="120" y="280"/>
                </a:cxn>
                <a:cxn ang="0">
                  <a:pos x="91" y="279"/>
                </a:cxn>
                <a:cxn ang="0">
                  <a:pos x="85" y="265"/>
                </a:cxn>
                <a:cxn ang="0">
                  <a:pos x="177" y="152"/>
                </a:cxn>
                <a:cxn ang="0">
                  <a:pos x="202" y="165"/>
                </a:cxn>
                <a:cxn ang="0">
                  <a:pos x="210" y="184"/>
                </a:cxn>
                <a:cxn ang="0">
                  <a:pos x="204" y="220"/>
                </a:cxn>
                <a:cxn ang="0">
                  <a:pos x="198" y="249"/>
                </a:cxn>
                <a:cxn ang="0">
                  <a:pos x="206" y="283"/>
                </a:cxn>
                <a:cxn ang="0">
                  <a:pos x="234" y="300"/>
                </a:cxn>
                <a:cxn ang="0">
                  <a:pos x="255" y="303"/>
                </a:cxn>
                <a:cxn ang="0">
                  <a:pos x="287" y="289"/>
                </a:cxn>
                <a:cxn ang="0">
                  <a:pos x="303" y="263"/>
                </a:cxn>
                <a:cxn ang="0">
                  <a:pos x="303" y="249"/>
                </a:cxn>
                <a:cxn ang="0">
                  <a:pos x="295" y="254"/>
                </a:cxn>
                <a:cxn ang="0">
                  <a:pos x="265" y="291"/>
                </a:cxn>
                <a:cxn ang="0">
                  <a:pos x="242" y="286"/>
                </a:cxn>
                <a:cxn ang="0">
                  <a:pos x="240" y="256"/>
                </a:cxn>
                <a:cxn ang="0">
                  <a:pos x="243" y="218"/>
                </a:cxn>
                <a:cxn ang="0">
                  <a:pos x="244" y="186"/>
                </a:cxn>
                <a:cxn ang="0">
                  <a:pos x="229" y="162"/>
                </a:cxn>
                <a:cxn ang="0">
                  <a:pos x="210" y="149"/>
                </a:cxn>
              </a:cxnLst>
              <a:rect l="0" t="0" r="r" b="b"/>
              <a:pathLst>
                <a:path w="306" h="303">
                  <a:moveTo>
                    <a:pt x="143" y="30"/>
                  </a:moveTo>
                  <a:lnTo>
                    <a:pt x="145" y="23"/>
                  </a:lnTo>
                  <a:lnTo>
                    <a:pt x="147" y="19"/>
                  </a:lnTo>
                  <a:lnTo>
                    <a:pt x="150" y="16"/>
                  </a:lnTo>
                  <a:lnTo>
                    <a:pt x="155" y="14"/>
                  </a:lnTo>
                  <a:lnTo>
                    <a:pt x="167" y="14"/>
                  </a:lnTo>
                  <a:lnTo>
                    <a:pt x="181" y="14"/>
                  </a:lnTo>
                  <a:lnTo>
                    <a:pt x="193" y="14"/>
                  </a:lnTo>
                  <a:lnTo>
                    <a:pt x="206" y="14"/>
                  </a:lnTo>
                  <a:lnTo>
                    <a:pt x="219" y="16"/>
                  </a:lnTo>
                  <a:lnTo>
                    <a:pt x="232" y="19"/>
                  </a:lnTo>
                  <a:lnTo>
                    <a:pt x="243" y="24"/>
                  </a:lnTo>
                  <a:lnTo>
                    <a:pt x="251" y="31"/>
                  </a:lnTo>
                  <a:lnTo>
                    <a:pt x="257" y="42"/>
                  </a:lnTo>
                  <a:lnTo>
                    <a:pt x="259" y="56"/>
                  </a:lnTo>
                  <a:lnTo>
                    <a:pt x="258" y="69"/>
                  </a:lnTo>
                  <a:lnTo>
                    <a:pt x="254" y="86"/>
                  </a:lnTo>
                  <a:lnTo>
                    <a:pt x="246" y="102"/>
                  </a:lnTo>
                  <a:lnTo>
                    <a:pt x="236" y="117"/>
                  </a:lnTo>
                  <a:lnTo>
                    <a:pt x="225" y="126"/>
                  </a:lnTo>
                  <a:lnTo>
                    <a:pt x="210" y="134"/>
                  </a:lnTo>
                  <a:lnTo>
                    <a:pt x="189" y="140"/>
                  </a:lnTo>
                  <a:lnTo>
                    <a:pt x="163" y="142"/>
                  </a:lnTo>
                  <a:lnTo>
                    <a:pt x="115" y="142"/>
                  </a:lnTo>
                  <a:lnTo>
                    <a:pt x="143" y="30"/>
                  </a:lnTo>
                  <a:close/>
                  <a:moveTo>
                    <a:pt x="205" y="147"/>
                  </a:moveTo>
                  <a:lnTo>
                    <a:pt x="238" y="136"/>
                  </a:lnTo>
                  <a:lnTo>
                    <a:pt x="268" y="119"/>
                  </a:lnTo>
                  <a:lnTo>
                    <a:pt x="290" y="94"/>
                  </a:lnTo>
                  <a:lnTo>
                    <a:pt x="299" y="65"/>
                  </a:lnTo>
                  <a:lnTo>
                    <a:pt x="292" y="39"/>
                  </a:lnTo>
                  <a:lnTo>
                    <a:pt x="273" y="19"/>
                  </a:lnTo>
                  <a:lnTo>
                    <a:pt x="243" y="5"/>
                  </a:lnTo>
                  <a:lnTo>
                    <a:pt x="204" y="0"/>
                  </a:lnTo>
                  <a:lnTo>
                    <a:pt x="83" y="0"/>
                  </a:lnTo>
                  <a:lnTo>
                    <a:pt x="77" y="1"/>
                  </a:lnTo>
                  <a:lnTo>
                    <a:pt x="73" y="1"/>
                  </a:lnTo>
                  <a:lnTo>
                    <a:pt x="71" y="4"/>
                  </a:lnTo>
                  <a:lnTo>
                    <a:pt x="70" y="9"/>
                  </a:lnTo>
                  <a:lnTo>
                    <a:pt x="73" y="13"/>
                  </a:lnTo>
                  <a:lnTo>
                    <a:pt x="82" y="14"/>
                  </a:lnTo>
                  <a:lnTo>
                    <a:pt x="88" y="14"/>
                  </a:lnTo>
                  <a:lnTo>
                    <a:pt x="98" y="14"/>
                  </a:lnTo>
                  <a:lnTo>
                    <a:pt x="107" y="16"/>
                  </a:lnTo>
                  <a:lnTo>
                    <a:pt x="110" y="21"/>
                  </a:lnTo>
                  <a:lnTo>
                    <a:pt x="110" y="24"/>
                  </a:lnTo>
                  <a:lnTo>
                    <a:pt x="108" y="29"/>
                  </a:lnTo>
                  <a:lnTo>
                    <a:pt x="51" y="260"/>
                  </a:lnTo>
                  <a:lnTo>
                    <a:pt x="49" y="265"/>
                  </a:lnTo>
                  <a:lnTo>
                    <a:pt x="48" y="270"/>
                  </a:lnTo>
                  <a:lnTo>
                    <a:pt x="46" y="273"/>
                  </a:lnTo>
                  <a:lnTo>
                    <a:pt x="42" y="276"/>
                  </a:lnTo>
                  <a:lnTo>
                    <a:pt x="38" y="278"/>
                  </a:lnTo>
                  <a:lnTo>
                    <a:pt x="32" y="279"/>
                  </a:lnTo>
                  <a:lnTo>
                    <a:pt x="23" y="280"/>
                  </a:lnTo>
                  <a:lnTo>
                    <a:pt x="12" y="280"/>
                  </a:lnTo>
                  <a:lnTo>
                    <a:pt x="7" y="280"/>
                  </a:lnTo>
                  <a:lnTo>
                    <a:pt x="3" y="281"/>
                  </a:lnTo>
                  <a:lnTo>
                    <a:pt x="1" y="283"/>
                  </a:lnTo>
                  <a:lnTo>
                    <a:pt x="0" y="288"/>
                  </a:lnTo>
                  <a:lnTo>
                    <a:pt x="3" y="292"/>
                  </a:lnTo>
                  <a:lnTo>
                    <a:pt x="6" y="293"/>
                  </a:lnTo>
                  <a:lnTo>
                    <a:pt x="18" y="293"/>
                  </a:lnTo>
                  <a:lnTo>
                    <a:pt x="33" y="292"/>
                  </a:lnTo>
                  <a:lnTo>
                    <a:pt x="49" y="292"/>
                  </a:lnTo>
                  <a:lnTo>
                    <a:pt x="60" y="292"/>
                  </a:lnTo>
                  <a:lnTo>
                    <a:pt x="72" y="292"/>
                  </a:lnTo>
                  <a:lnTo>
                    <a:pt x="87" y="292"/>
                  </a:lnTo>
                  <a:lnTo>
                    <a:pt x="103" y="293"/>
                  </a:lnTo>
                  <a:lnTo>
                    <a:pt x="115" y="293"/>
                  </a:lnTo>
                  <a:lnTo>
                    <a:pt x="117" y="293"/>
                  </a:lnTo>
                  <a:lnTo>
                    <a:pt x="120" y="292"/>
                  </a:lnTo>
                  <a:lnTo>
                    <a:pt x="122" y="289"/>
                  </a:lnTo>
                  <a:lnTo>
                    <a:pt x="123" y="284"/>
                  </a:lnTo>
                  <a:lnTo>
                    <a:pt x="120" y="280"/>
                  </a:lnTo>
                  <a:lnTo>
                    <a:pt x="111" y="280"/>
                  </a:lnTo>
                  <a:lnTo>
                    <a:pt x="100" y="280"/>
                  </a:lnTo>
                  <a:lnTo>
                    <a:pt x="91" y="279"/>
                  </a:lnTo>
                  <a:lnTo>
                    <a:pt x="86" y="276"/>
                  </a:lnTo>
                  <a:lnTo>
                    <a:pt x="83" y="272"/>
                  </a:lnTo>
                  <a:lnTo>
                    <a:pt x="85" y="265"/>
                  </a:lnTo>
                  <a:lnTo>
                    <a:pt x="113" y="151"/>
                  </a:lnTo>
                  <a:lnTo>
                    <a:pt x="164" y="151"/>
                  </a:lnTo>
                  <a:lnTo>
                    <a:pt x="177" y="152"/>
                  </a:lnTo>
                  <a:lnTo>
                    <a:pt x="187" y="155"/>
                  </a:lnTo>
                  <a:lnTo>
                    <a:pt x="196" y="160"/>
                  </a:lnTo>
                  <a:lnTo>
                    <a:pt x="202" y="165"/>
                  </a:lnTo>
                  <a:lnTo>
                    <a:pt x="206" y="171"/>
                  </a:lnTo>
                  <a:lnTo>
                    <a:pt x="209" y="178"/>
                  </a:lnTo>
                  <a:lnTo>
                    <a:pt x="210" y="184"/>
                  </a:lnTo>
                  <a:lnTo>
                    <a:pt x="210" y="190"/>
                  </a:lnTo>
                  <a:lnTo>
                    <a:pt x="209" y="204"/>
                  </a:lnTo>
                  <a:lnTo>
                    <a:pt x="204" y="220"/>
                  </a:lnTo>
                  <a:lnTo>
                    <a:pt x="202" y="229"/>
                  </a:lnTo>
                  <a:lnTo>
                    <a:pt x="200" y="239"/>
                  </a:lnTo>
                  <a:lnTo>
                    <a:pt x="198" y="249"/>
                  </a:lnTo>
                  <a:lnTo>
                    <a:pt x="198" y="256"/>
                  </a:lnTo>
                  <a:lnTo>
                    <a:pt x="200" y="272"/>
                  </a:lnTo>
                  <a:lnTo>
                    <a:pt x="206" y="283"/>
                  </a:lnTo>
                  <a:lnTo>
                    <a:pt x="214" y="291"/>
                  </a:lnTo>
                  <a:lnTo>
                    <a:pt x="224" y="297"/>
                  </a:lnTo>
                  <a:lnTo>
                    <a:pt x="234" y="300"/>
                  </a:lnTo>
                  <a:lnTo>
                    <a:pt x="243" y="302"/>
                  </a:lnTo>
                  <a:lnTo>
                    <a:pt x="250" y="302"/>
                  </a:lnTo>
                  <a:lnTo>
                    <a:pt x="255" y="303"/>
                  </a:lnTo>
                  <a:lnTo>
                    <a:pt x="267" y="301"/>
                  </a:lnTo>
                  <a:lnTo>
                    <a:pt x="278" y="296"/>
                  </a:lnTo>
                  <a:lnTo>
                    <a:pt x="287" y="289"/>
                  </a:lnTo>
                  <a:lnTo>
                    <a:pt x="294" y="280"/>
                  </a:lnTo>
                  <a:lnTo>
                    <a:pt x="299" y="271"/>
                  </a:lnTo>
                  <a:lnTo>
                    <a:pt x="303" y="263"/>
                  </a:lnTo>
                  <a:lnTo>
                    <a:pt x="305" y="257"/>
                  </a:lnTo>
                  <a:lnTo>
                    <a:pt x="306" y="253"/>
                  </a:lnTo>
                  <a:lnTo>
                    <a:pt x="303" y="249"/>
                  </a:lnTo>
                  <a:lnTo>
                    <a:pt x="301" y="248"/>
                  </a:lnTo>
                  <a:lnTo>
                    <a:pt x="297" y="250"/>
                  </a:lnTo>
                  <a:lnTo>
                    <a:pt x="295" y="254"/>
                  </a:lnTo>
                  <a:lnTo>
                    <a:pt x="286" y="274"/>
                  </a:lnTo>
                  <a:lnTo>
                    <a:pt x="275" y="286"/>
                  </a:lnTo>
                  <a:lnTo>
                    <a:pt x="265" y="291"/>
                  </a:lnTo>
                  <a:lnTo>
                    <a:pt x="256" y="293"/>
                  </a:lnTo>
                  <a:lnTo>
                    <a:pt x="248" y="291"/>
                  </a:lnTo>
                  <a:lnTo>
                    <a:pt x="242" y="286"/>
                  </a:lnTo>
                  <a:lnTo>
                    <a:pt x="240" y="278"/>
                  </a:lnTo>
                  <a:lnTo>
                    <a:pt x="239" y="267"/>
                  </a:lnTo>
                  <a:lnTo>
                    <a:pt x="240" y="256"/>
                  </a:lnTo>
                  <a:lnTo>
                    <a:pt x="241" y="243"/>
                  </a:lnTo>
                  <a:lnTo>
                    <a:pt x="242" y="230"/>
                  </a:lnTo>
                  <a:lnTo>
                    <a:pt x="243" y="218"/>
                  </a:lnTo>
                  <a:lnTo>
                    <a:pt x="245" y="208"/>
                  </a:lnTo>
                  <a:lnTo>
                    <a:pt x="245" y="198"/>
                  </a:lnTo>
                  <a:lnTo>
                    <a:pt x="244" y="186"/>
                  </a:lnTo>
                  <a:lnTo>
                    <a:pt x="240" y="177"/>
                  </a:lnTo>
                  <a:lnTo>
                    <a:pt x="235" y="169"/>
                  </a:lnTo>
                  <a:lnTo>
                    <a:pt x="229" y="162"/>
                  </a:lnTo>
                  <a:lnTo>
                    <a:pt x="223" y="157"/>
                  </a:lnTo>
                  <a:lnTo>
                    <a:pt x="216" y="152"/>
                  </a:lnTo>
                  <a:lnTo>
                    <a:pt x="210" y="149"/>
                  </a:lnTo>
                  <a:lnTo>
                    <a:pt x="205" y="1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80"/>
            <p:cNvSpPr>
              <a:spLocks noChangeAspect="1"/>
            </p:cNvSpPr>
            <p:nvPr/>
          </p:nvSpPr>
          <p:spPr bwMode="auto">
            <a:xfrm>
              <a:off x="2913" y="641"/>
              <a:ext cx="132" cy="199"/>
            </a:xfrm>
            <a:custGeom>
              <a:avLst/>
              <a:gdLst/>
              <a:ahLst/>
              <a:cxnLst>
                <a:cxn ang="0">
                  <a:pos x="132" y="145"/>
                </a:cxn>
                <a:cxn ang="0">
                  <a:pos x="122" y="145"/>
                </a:cxn>
                <a:cxn ang="0">
                  <a:pos x="121" y="151"/>
                </a:cxn>
                <a:cxn ang="0">
                  <a:pos x="120" y="159"/>
                </a:cxn>
                <a:cxn ang="0">
                  <a:pos x="117" y="167"/>
                </a:cxn>
                <a:cxn ang="0">
                  <a:pos x="114" y="172"/>
                </a:cxn>
                <a:cxn ang="0">
                  <a:pos x="110" y="173"/>
                </a:cxn>
                <a:cxn ang="0">
                  <a:pos x="100" y="173"/>
                </a:cxn>
                <a:cxn ang="0">
                  <a:pos x="91" y="174"/>
                </a:cxn>
                <a:cxn ang="0">
                  <a:pos x="85" y="174"/>
                </a:cxn>
                <a:cxn ang="0">
                  <a:pos x="30" y="174"/>
                </a:cxn>
                <a:cxn ang="0">
                  <a:pos x="50" y="156"/>
                </a:cxn>
                <a:cxn ang="0">
                  <a:pos x="65" y="143"/>
                </a:cxn>
                <a:cxn ang="0">
                  <a:pos x="77" y="133"/>
                </a:cxn>
                <a:cxn ang="0">
                  <a:pos x="90" y="123"/>
                </a:cxn>
                <a:cxn ang="0">
                  <a:pos x="106" y="110"/>
                </a:cxn>
                <a:cxn ang="0">
                  <a:pos x="119" y="95"/>
                </a:cxn>
                <a:cxn ang="0">
                  <a:pos x="129" y="78"/>
                </a:cxn>
                <a:cxn ang="0">
                  <a:pos x="132" y="58"/>
                </a:cxn>
                <a:cxn ang="0">
                  <a:pos x="127" y="34"/>
                </a:cxn>
                <a:cxn ang="0">
                  <a:pos x="112" y="15"/>
                </a:cxn>
                <a:cxn ang="0">
                  <a:pos x="89" y="4"/>
                </a:cxn>
                <a:cxn ang="0">
                  <a:pos x="62" y="0"/>
                </a:cxn>
                <a:cxn ang="0">
                  <a:pos x="49" y="1"/>
                </a:cxn>
                <a:cxn ang="0">
                  <a:pos x="37" y="4"/>
                </a:cxn>
                <a:cxn ang="0">
                  <a:pos x="26" y="10"/>
                </a:cxn>
                <a:cxn ang="0">
                  <a:pos x="17" y="16"/>
                </a:cxn>
                <a:cxn ang="0">
                  <a:pos x="10" y="24"/>
                </a:cxn>
                <a:cxn ang="0">
                  <a:pos x="5" y="34"/>
                </a:cxn>
                <a:cxn ang="0">
                  <a:pos x="1" y="43"/>
                </a:cxn>
                <a:cxn ang="0">
                  <a:pos x="0" y="53"/>
                </a:cxn>
                <a:cxn ang="0">
                  <a:pos x="2" y="63"/>
                </a:cxn>
                <a:cxn ang="0">
                  <a:pos x="7" y="68"/>
                </a:cxn>
                <a:cxn ang="0">
                  <a:pos x="12" y="70"/>
                </a:cxn>
                <a:cxn ang="0">
                  <a:pos x="16" y="70"/>
                </a:cxn>
                <a:cxn ang="0">
                  <a:pos x="21" y="69"/>
                </a:cxn>
                <a:cxn ang="0">
                  <a:pos x="27" y="66"/>
                </a:cxn>
                <a:cxn ang="0">
                  <a:pos x="30" y="61"/>
                </a:cxn>
                <a:cxn ang="0">
                  <a:pos x="32" y="54"/>
                </a:cxn>
                <a:cxn ang="0">
                  <a:pos x="31" y="50"/>
                </a:cxn>
                <a:cxn ang="0">
                  <a:pos x="29" y="44"/>
                </a:cxn>
                <a:cxn ang="0">
                  <a:pos x="23" y="40"/>
                </a:cxn>
                <a:cxn ang="0">
                  <a:pos x="14" y="39"/>
                </a:cxn>
                <a:cxn ang="0">
                  <a:pos x="23" y="25"/>
                </a:cxn>
                <a:cxn ang="0">
                  <a:pos x="34" y="17"/>
                </a:cxn>
                <a:cxn ang="0">
                  <a:pos x="46" y="12"/>
                </a:cxn>
                <a:cxn ang="0">
                  <a:pos x="58" y="11"/>
                </a:cxn>
                <a:cxn ang="0">
                  <a:pos x="78" y="15"/>
                </a:cxn>
                <a:cxn ang="0">
                  <a:pos x="92" y="25"/>
                </a:cxn>
                <a:cxn ang="0">
                  <a:pos x="101" y="41"/>
                </a:cxn>
                <a:cxn ang="0">
                  <a:pos x="103" y="58"/>
                </a:cxn>
                <a:cxn ang="0">
                  <a:pos x="100" y="77"/>
                </a:cxn>
                <a:cxn ang="0">
                  <a:pos x="93" y="93"/>
                </a:cxn>
                <a:cxn ang="0">
                  <a:pos x="84" y="106"/>
                </a:cxn>
                <a:cxn ang="0">
                  <a:pos x="75" y="116"/>
                </a:cxn>
                <a:cxn ang="0">
                  <a:pos x="3" y="187"/>
                </a:cxn>
                <a:cxn ang="0">
                  <a:pos x="0" y="191"/>
                </a:cxn>
                <a:cxn ang="0">
                  <a:pos x="0" y="199"/>
                </a:cxn>
                <a:cxn ang="0">
                  <a:pos x="123" y="199"/>
                </a:cxn>
                <a:cxn ang="0">
                  <a:pos x="132" y="145"/>
                </a:cxn>
              </a:cxnLst>
              <a:rect l="0" t="0" r="r" b="b"/>
              <a:pathLst>
                <a:path w="132" h="199">
                  <a:moveTo>
                    <a:pt x="132" y="145"/>
                  </a:moveTo>
                  <a:lnTo>
                    <a:pt x="122" y="145"/>
                  </a:lnTo>
                  <a:lnTo>
                    <a:pt x="121" y="151"/>
                  </a:lnTo>
                  <a:lnTo>
                    <a:pt x="120" y="159"/>
                  </a:lnTo>
                  <a:lnTo>
                    <a:pt x="117" y="167"/>
                  </a:lnTo>
                  <a:lnTo>
                    <a:pt x="114" y="172"/>
                  </a:lnTo>
                  <a:lnTo>
                    <a:pt x="110" y="173"/>
                  </a:lnTo>
                  <a:lnTo>
                    <a:pt x="100" y="173"/>
                  </a:lnTo>
                  <a:lnTo>
                    <a:pt x="91" y="174"/>
                  </a:lnTo>
                  <a:lnTo>
                    <a:pt x="85" y="174"/>
                  </a:lnTo>
                  <a:lnTo>
                    <a:pt x="30" y="174"/>
                  </a:lnTo>
                  <a:lnTo>
                    <a:pt x="50" y="156"/>
                  </a:lnTo>
                  <a:lnTo>
                    <a:pt x="65" y="143"/>
                  </a:lnTo>
                  <a:lnTo>
                    <a:pt x="77" y="133"/>
                  </a:lnTo>
                  <a:lnTo>
                    <a:pt x="90" y="123"/>
                  </a:lnTo>
                  <a:lnTo>
                    <a:pt x="106" y="110"/>
                  </a:lnTo>
                  <a:lnTo>
                    <a:pt x="119" y="95"/>
                  </a:lnTo>
                  <a:lnTo>
                    <a:pt x="129" y="78"/>
                  </a:lnTo>
                  <a:lnTo>
                    <a:pt x="132" y="58"/>
                  </a:lnTo>
                  <a:lnTo>
                    <a:pt x="127" y="34"/>
                  </a:lnTo>
                  <a:lnTo>
                    <a:pt x="112" y="15"/>
                  </a:lnTo>
                  <a:lnTo>
                    <a:pt x="89" y="4"/>
                  </a:lnTo>
                  <a:lnTo>
                    <a:pt x="62" y="0"/>
                  </a:lnTo>
                  <a:lnTo>
                    <a:pt x="49" y="1"/>
                  </a:lnTo>
                  <a:lnTo>
                    <a:pt x="37" y="4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2" y="63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0"/>
                  </a:lnTo>
                  <a:lnTo>
                    <a:pt x="21" y="69"/>
                  </a:lnTo>
                  <a:lnTo>
                    <a:pt x="27" y="66"/>
                  </a:lnTo>
                  <a:lnTo>
                    <a:pt x="30" y="61"/>
                  </a:lnTo>
                  <a:lnTo>
                    <a:pt x="32" y="54"/>
                  </a:lnTo>
                  <a:lnTo>
                    <a:pt x="31" y="50"/>
                  </a:lnTo>
                  <a:lnTo>
                    <a:pt x="29" y="44"/>
                  </a:lnTo>
                  <a:lnTo>
                    <a:pt x="23" y="40"/>
                  </a:lnTo>
                  <a:lnTo>
                    <a:pt x="14" y="39"/>
                  </a:lnTo>
                  <a:lnTo>
                    <a:pt x="23" y="25"/>
                  </a:lnTo>
                  <a:lnTo>
                    <a:pt x="34" y="17"/>
                  </a:lnTo>
                  <a:lnTo>
                    <a:pt x="46" y="12"/>
                  </a:lnTo>
                  <a:lnTo>
                    <a:pt x="58" y="11"/>
                  </a:lnTo>
                  <a:lnTo>
                    <a:pt x="78" y="15"/>
                  </a:lnTo>
                  <a:lnTo>
                    <a:pt x="92" y="25"/>
                  </a:lnTo>
                  <a:lnTo>
                    <a:pt x="101" y="41"/>
                  </a:lnTo>
                  <a:lnTo>
                    <a:pt x="103" y="58"/>
                  </a:lnTo>
                  <a:lnTo>
                    <a:pt x="100" y="77"/>
                  </a:lnTo>
                  <a:lnTo>
                    <a:pt x="93" y="93"/>
                  </a:lnTo>
                  <a:lnTo>
                    <a:pt x="84" y="106"/>
                  </a:lnTo>
                  <a:lnTo>
                    <a:pt x="75" y="116"/>
                  </a:lnTo>
                  <a:lnTo>
                    <a:pt x="3" y="187"/>
                  </a:lnTo>
                  <a:lnTo>
                    <a:pt x="0" y="191"/>
                  </a:lnTo>
                  <a:lnTo>
                    <a:pt x="0" y="199"/>
                  </a:lnTo>
                  <a:lnTo>
                    <a:pt x="123" y="199"/>
                  </a:lnTo>
                  <a:lnTo>
                    <a:pt x="132" y="1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81"/>
            <p:cNvSpPr>
              <a:spLocks noChangeAspect="1"/>
            </p:cNvSpPr>
            <p:nvPr/>
          </p:nvSpPr>
          <p:spPr bwMode="auto">
            <a:xfrm>
              <a:off x="3176" y="662"/>
              <a:ext cx="271" cy="302"/>
            </a:xfrm>
            <a:custGeom>
              <a:avLst/>
              <a:gdLst/>
              <a:ahLst/>
              <a:cxnLst>
                <a:cxn ang="0">
                  <a:pos x="260" y="233"/>
                </a:cxn>
                <a:cxn ang="0">
                  <a:pos x="253" y="264"/>
                </a:cxn>
                <a:cxn ang="0">
                  <a:pos x="247" y="272"/>
                </a:cxn>
                <a:cxn ang="0">
                  <a:pos x="224" y="274"/>
                </a:cxn>
                <a:cxn ang="0">
                  <a:pos x="204" y="239"/>
                </a:cxn>
                <a:cxn ang="0">
                  <a:pos x="255" y="156"/>
                </a:cxn>
                <a:cxn ang="0">
                  <a:pos x="263" y="86"/>
                </a:cxn>
                <a:cxn ang="0">
                  <a:pos x="244" y="47"/>
                </a:cxn>
                <a:cxn ang="0">
                  <a:pos x="209" y="18"/>
                </a:cxn>
                <a:cxn ang="0">
                  <a:pos x="162" y="2"/>
                </a:cxn>
                <a:cxn ang="0">
                  <a:pos x="109" y="2"/>
                </a:cxn>
                <a:cxn ang="0">
                  <a:pos x="62" y="18"/>
                </a:cxn>
                <a:cxn ang="0">
                  <a:pos x="27" y="48"/>
                </a:cxn>
                <a:cxn ang="0">
                  <a:pos x="8" y="86"/>
                </a:cxn>
                <a:cxn ang="0">
                  <a:pos x="17" y="156"/>
                </a:cxn>
                <a:cxn ang="0">
                  <a:pos x="67" y="239"/>
                </a:cxn>
                <a:cxn ang="0">
                  <a:pos x="47" y="274"/>
                </a:cxn>
                <a:cxn ang="0">
                  <a:pos x="24" y="272"/>
                </a:cxn>
                <a:cxn ang="0">
                  <a:pos x="19" y="264"/>
                </a:cxn>
                <a:cxn ang="0">
                  <a:pos x="0" y="233"/>
                </a:cxn>
                <a:cxn ang="0">
                  <a:pos x="83" y="302"/>
                </a:cxn>
                <a:cxn ang="0">
                  <a:pos x="92" y="301"/>
                </a:cxn>
                <a:cxn ang="0">
                  <a:pos x="93" y="293"/>
                </a:cxn>
                <a:cxn ang="0">
                  <a:pos x="86" y="244"/>
                </a:cxn>
                <a:cxn ang="0">
                  <a:pos x="70" y="198"/>
                </a:cxn>
                <a:cxn ang="0">
                  <a:pos x="49" y="107"/>
                </a:cxn>
                <a:cxn ang="0">
                  <a:pos x="78" y="32"/>
                </a:cxn>
                <a:cxn ang="0">
                  <a:pos x="135" y="9"/>
                </a:cxn>
                <a:cxn ang="0">
                  <a:pos x="194" y="33"/>
                </a:cxn>
                <a:cxn ang="0">
                  <a:pos x="222" y="107"/>
                </a:cxn>
                <a:cxn ang="0">
                  <a:pos x="198" y="207"/>
                </a:cxn>
                <a:cxn ang="0">
                  <a:pos x="185" y="246"/>
                </a:cxn>
                <a:cxn ang="0">
                  <a:pos x="178" y="293"/>
                </a:cxn>
                <a:cxn ang="0">
                  <a:pos x="180" y="301"/>
                </a:cxn>
                <a:cxn ang="0">
                  <a:pos x="189" y="302"/>
                </a:cxn>
                <a:cxn ang="0">
                  <a:pos x="271" y="233"/>
                </a:cxn>
              </a:cxnLst>
              <a:rect l="0" t="0" r="r" b="b"/>
              <a:pathLst>
                <a:path w="271" h="302">
                  <a:moveTo>
                    <a:pt x="271" y="233"/>
                  </a:moveTo>
                  <a:lnTo>
                    <a:pt x="260" y="233"/>
                  </a:lnTo>
                  <a:lnTo>
                    <a:pt x="257" y="249"/>
                  </a:lnTo>
                  <a:lnTo>
                    <a:pt x="253" y="264"/>
                  </a:lnTo>
                  <a:lnTo>
                    <a:pt x="251" y="268"/>
                  </a:lnTo>
                  <a:lnTo>
                    <a:pt x="247" y="272"/>
                  </a:lnTo>
                  <a:lnTo>
                    <a:pt x="239" y="274"/>
                  </a:lnTo>
                  <a:lnTo>
                    <a:pt x="224" y="274"/>
                  </a:lnTo>
                  <a:lnTo>
                    <a:pt x="190" y="274"/>
                  </a:lnTo>
                  <a:lnTo>
                    <a:pt x="204" y="239"/>
                  </a:lnTo>
                  <a:lnTo>
                    <a:pt x="228" y="201"/>
                  </a:lnTo>
                  <a:lnTo>
                    <a:pt x="255" y="156"/>
                  </a:lnTo>
                  <a:lnTo>
                    <a:pt x="266" y="108"/>
                  </a:lnTo>
                  <a:lnTo>
                    <a:pt x="263" y="86"/>
                  </a:lnTo>
                  <a:lnTo>
                    <a:pt x="256" y="65"/>
                  </a:lnTo>
                  <a:lnTo>
                    <a:pt x="244" y="47"/>
                  </a:lnTo>
                  <a:lnTo>
                    <a:pt x="228" y="31"/>
                  </a:lnTo>
                  <a:lnTo>
                    <a:pt x="209" y="18"/>
                  </a:lnTo>
                  <a:lnTo>
                    <a:pt x="187" y="8"/>
                  </a:lnTo>
                  <a:lnTo>
                    <a:pt x="162" y="2"/>
                  </a:lnTo>
                  <a:lnTo>
                    <a:pt x="136" y="0"/>
                  </a:lnTo>
                  <a:lnTo>
                    <a:pt x="109" y="2"/>
                  </a:lnTo>
                  <a:lnTo>
                    <a:pt x="84" y="8"/>
                  </a:lnTo>
                  <a:lnTo>
                    <a:pt x="62" y="18"/>
                  </a:lnTo>
                  <a:lnTo>
                    <a:pt x="43" y="32"/>
                  </a:lnTo>
                  <a:lnTo>
                    <a:pt x="27" y="48"/>
                  </a:lnTo>
                  <a:lnTo>
                    <a:pt x="15" y="66"/>
                  </a:lnTo>
                  <a:lnTo>
                    <a:pt x="8" y="86"/>
                  </a:lnTo>
                  <a:lnTo>
                    <a:pt x="5" y="108"/>
                  </a:lnTo>
                  <a:lnTo>
                    <a:pt x="17" y="156"/>
                  </a:lnTo>
                  <a:lnTo>
                    <a:pt x="43" y="201"/>
                  </a:lnTo>
                  <a:lnTo>
                    <a:pt x="67" y="239"/>
                  </a:lnTo>
                  <a:lnTo>
                    <a:pt x="81" y="274"/>
                  </a:lnTo>
                  <a:lnTo>
                    <a:pt x="47" y="274"/>
                  </a:lnTo>
                  <a:lnTo>
                    <a:pt x="32" y="274"/>
                  </a:lnTo>
                  <a:lnTo>
                    <a:pt x="24" y="272"/>
                  </a:lnTo>
                  <a:lnTo>
                    <a:pt x="20" y="269"/>
                  </a:lnTo>
                  <a:lnTo>
                    <a:pt x="19" y="264"/>
                  </a:lnTo>
                  <a:lnTo>
                    <a:pt x="11" y="233"/>
                  </a:lnTo>
                  <a:lnTo>
                    <a:pt x="0" y="233"/>
                  </a:lnTo>
                  <a:lnTo>
                    <a:pt x="14" y="302"/>
                  </a:lnTo>
                  <a:lnTo>
                    <a:pt x="83" y="302"/>
                  </a:lnTo>
                  <a:lnTo>
                    <a:pt x="89" y="302"/>
                  </a:lnTo>
                  <a:lnTo>
                    <a:pt x="92" y="301"/>
                  </a:lnTo>
                  <a:lnTo>
                    <a:pt x="93" y="298"/>
                  </a:lnTo>
                  <a:lnTo>
                    <a:pt x="93" y="293"/>
                  </a:lnTo>
                  <a:lnTo>
                    <a:pt x="91" y="270"/>
                  </a:lnTo>
                  <a:lnTo>
                    <a:pt x="86" y="244"/>
                  </a:lnTo>
                  <a:lnTo>
                    <a:pt x="78" y="220"/>
                  </a:lnTo>
                  <a:lnTo>
                    <a:pt x="70" y="198"/>
                  </a:lnTo>
                  <a:lnTo>
                    <a:pt x="57" y="155"/>
                  </a:lnTo>
                  <a:lnTo>
                    <a:pt x="49" y="107"/>
                  </a:lnTo>
                  <a:lnTo>
                    <a:pt x="57" y="63"/>
                  </a:lnTo>
                  <a:lnTo>
                    <a:pt x="78" y="32"/>
                  </a:lnTo>
                  <a:lnTo>
                    <a:pt x="106" y="15"/>
                  </a:lnTo>
                  <a:lnTo>
                    <a:pt x="135" y="9"/>
                  </a:lnTo>
                  <a:lnTo>
                    <a:pt x="166" y="15"/>
                  </a:lnTo>
                  <a:lnTo>
                    <a:pt x="194" y="33"/>
                  </a:lnTo>
                  <a:lnTo>
                    <a:pt x="214" y="64"/>
                  </a:lnTo>
                  <a:lnTo>
                    <a:pt x="222" y="107"/>
                  </a:lnTo>
                  <a:lnTo>
                    <a:pt x="215" y="156"/>
                  </a:lnTo>
                  <a:lnTo>
                    <a:pt x="198" y="207"/>
                  </a:lnTo>
                  <a:lnTo>
                    <a:pt x="192" y="224"/>
                  </a:lnTo>
                  <a:lnTo>
                    <a:pt x="185" y="246"/>
                  </a:lnTo>
                  <a:lnTo>
                    <a:pt x="180" y="270"/>
                  </a:lnTo>
                  <a:lnTo>
                    <a:pt x="178" y="293"/>
                  </a:lnTo>
                  <a:lnTo>
                    <a:pt x="178" y="298"/>
                  </a:lnTo>
                  <a:lnTo>
                    <a:pt x="180" y="301"/>
                  </a:lnTo>
                  <a:lnTo>
                    <a:pt x="183" y="302"/>
                  </a:lnTo>
                  <a:lnTo>
                    <a:pt x="189" y="302"/>
                  </a:lnTo>
                  <a:lnTo>
                    <a:pt x="257" y="302"/>
                  </a:lnTo>
                  <a:lnTo>
                    <a:pt x="271" y="2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82"/>
            <p:cNvSpPr>
              <a:spLocks noChangeAspect="1"/>
            </p:cNvSpPr>
            <p:nvPr/>
          </p:nvSpPr>
          <p:spPr bwMode="auto">
            <a:xfrm>
              <a:off x="3782" y="343"/>
              <a:ext cx="284" cy="286"/>
            </a:xfrm>
            <a:custGeom>
              <a:avLst/>
              <a:gdLst/>
              <a:ahLst/>
              <a:cxnLst>
                <a:cxn ang="0">
                  <a:pos x="151" y="151"/>
                </a:cxn>
                <a:cxn ang="0">
                  <a:pos x="270" y="151"/>
                </a:cxn>
                <a:cxn ang="0">
                  <a:pos x="275" y="151"/>
                </a:cxn>
                <a:cxn ang="0">
                  <a:pos x="279" y="150"/>
                </a:cxn>
                <a:cxn ang="0">
                  <a:pos x="283" y="148"/>
                </a:cxn>
                <a:cxn ang="0">
                  <a:pos x="284" y="143"/>
                </a:cxn>
                <a:cxn ang="0">
                  <a:pos x="283" y="138"/>
                </a:cxn>
                <a:cxn ang="0">
                  <a:pos x="279" y="135"/>
                </a:cxn>
                <a:cxn ang="0">
                  <a:pos x="275" y="134"/>
                </a:cxn>
                <a:cxn ang="0">
                  <a:pos x="270" y="134"/>
                </a:cxn>
                <a:cxn ang="0">
                  <a:pos x="151" y="134"/>
                </a:cxn>
                <a:cxn ang="0">
                  <a:pos x="151" y="14"/>
                </a:cxn>
                <a:cxn ang="0">
                  <a:pos x="151" y="9"/>
                </a:cxn>
                <a:cxn ang="0">
                  <a:pos x="150" y="5"/>
                </a:cxn>
                <a:cxn ang="0">
                  <a:pos x="147" y="1"/>
                </a:cxn>
                <a:cxn ang="0">
                  <a:pos x="142" y="0"/>
                </a:cxn>
                <a:cxn ang="0">
                  <a:pos x="137" y="1"/>
                </a:cxn>
                <a:cxn ang="0">
                  <a:pos x="135" y="5"/>
                </a:cxn>
                <a:cxn ang="0">
                  <a:pos x="134" y="9"/>
                </a:cxn>
                <a:cxn ang="0">
                  <a:pos x="134" y="14"/>
                </a:cxn>
                <a:cxn ang="0">
                  <a:pos x="134" y="134"/>
                </a:cxn>
                <a:cxn ang="0">
                  <a:pos x="14" y="134"/>
                </a:cxn>
                <a:cxn ang="0">
                  <a:pos x="9" y="134"/>
                </a:cxn>
                <a:cxn ang="0">
                  <a:pos x="5" y="135"/>
                </a:cxn>
                <a:cxn ang="0">
                  <a:pos x="1" y="138"/>
                </a:cxn>
                <a:cxn ang="0">
                  <a:pos x="0" y="143"/>
                </a:cxn>
                <a:cxn ang="0">
                  <a:pos x="1" y="148"/>
                </a:cxn>
                <a:cxn ang="0">
                  <a:pos x="5" y="150"/>
                </a:cxn>
                <a:cxn ang="0">
                  <a:pos x="9" y="151"/>
                </a:cxn>
                <a:cxn ang="0">
                  <a:pos x="14" y="151"/>
                </a:cxn>
                <a:cxn ang="0">
                  <a:pos x="134" y="151"/>
                </a:cxn>
                <a:cxn ang="0">
                  <a:pos x="134" y="272"/>
                </a:cxn>
                <a:cxn ang="0">
                  <a:pos x="134" y="276"/>
                </a:cxn>
                <a:cxn ang="0">
                  <a:pos x="135" y="281"/>
                </a:cxn>
                <a:cxn ang="0">
                  <a:pos x="137" y="284"/>
                </a:cxn>
                <a:cxn ang="0">
                  <a:pos x="142" y="286"/>
                </a:cxn>
                <a:cxn ang="0">
                  <a:pos x="147" y="284"/>
                </a:cxn>
                <a:cxn ang="0">
                  <a:pos x="150" y="281"/>
                </a:cxn>
                <a:cxn ang="0">
                  <a:pos x="151" y="276"/>
                </a:cxn>
                <a:cxn ang="0">
                  <a:pos x="151" y="272"/>
                </a:cxn>
                <a:cxn ang="0">
                  <a:pos x="151" y="151"/>
                </a:cxn>
              </a:cxnLst>
              <a:rect l="0" t="0" r="r" b="b"/>
              <a:pathLst>
                <a:path w="284" h="286">
                  <a:moveTo>
                    <a:pt x="151" y="151"/>
                  </a:moveTo>
                  <a:lnTo>
                    <a:pt x="270" y="151"/>
                  </a:lnTo>
                  <a:lnTo>
                    <a:pt x="275" y="151"/>
                  </a:lnTo>
                  <a:lnTo>
                    <a:pt x="279" y="150"/>
                  </a:lnTo>
                  <a:lnTo>
                    <a:pt x="283" y="148"/>
                  </a:lnTo>
                  <a:lnTo>
                    <a:pt x="284" y="143"/>
                  </a:lnTo>
                  <a:lnTo>
                    <a:pt x="283" y="138"/>
                  </a:lnTo>
                  <a:lnTo>
                    <a:pt x="279" y="135"/>
                  </a:lnTo>
                  <a:lnTo>
                    <a:pt x="275" y="134"/>
                  </a:lnTo>
                  <a:lnTo>
                    <a:pt x="270" y="134"/>
                  </a:lnTo>
                  <a:lnTo>
                    <a:pt x="151" y="134"/>
                  </a:lnTo>
                  <a:lnTo>
                    <a:pt x="151" y="14"/>
                  </a:lnTo>
                  <a:lnTo>
                    <a:pt x="151" y="9"/>
                  </a:lnTo>
                  <a:lnTo>
                    <a:pt x="150" y="5"/>
                  </a:lnTo>
                  <a:lnTo>
                    <a:pt x="147" y="1"/>
                  </a:lnTo>
                  <a:lnTo>
                    <a:pt x="142" y="0"/>
                  </a:lnTo>
                  <a:lnTo>
                    <a:pt x="137" y="1"/>
                  </a:lnTo>
                  <a:lnTo>
                    <a:pt x="135" y="5"/>
                  </a:lnTo>
                  <a:lnTo>
                    <a:pt x="134" y="9"/>
                  </a:lnTo>
                  <a:lnTo>
                    <a:pt x="134" y="14"/>
                  </a:lnTo>
                  <a:lnTo>
                    <a:pt x="134" y="134"/>
                  </a:lnTo>
                  <a:lnTo>
                    <a:pt x="14" y="134"/>
                  </a:lnTo>
                  <a:lnTo>
                    <a:pt x="9" y="134"/>
                  </a:lnTo>
                  <a:lnTo>
                    <a:pt x="5" y="135"/>
                  </a:lnTo>
                  <a:lnTo>
                    <a:pt x="1" y="138"/>
                  </a:lnTo>
                  <a:lnTo>
                    <a:pt x="0" y="143"/>
                  </a:lnTo>
                  <a:lnTo>
                    <a:pt x="1" y="148"/>
                  </a:lnTo>
                  <a:lnTo>
                    <a:pt x="5" y="150"/>
                  </a:lnTo>
                  <a:lnTo>
                    <a:pt x="9" y="151"/>
                  </a:lnTo>
                  <a:lnTo>
                    <a:pt x="14" y="151"/>
                  </a:lnTo>
                  <a:lnTo>
                    <a:pt x="134" y="151"/>
                  </a:lnTo>
                  <a:lnTo>
                    <a:pt x="134" y="272"/>
                  </a:lnTo>
                  <a:lnTo>
                    <a:pt x="134" y="276"/>
                  </a:lnTo>
                  <a:lnTo>
                    <a:pt x="135" y="281"/>
                  </a:lnTo>
                  <a:lnTo>
                    <a:pt x="137" y="284"/>
                  </a:lnTo>
                  <a:lnTo>
                    <a:pt x="142" y="286"/>
                  </a:lnTo>
                  <a:lnTo>
                    <a:pt x="147" y="284"/>
                  </a:lnTo>
                  <a:lnTo>
                    <a:pt x="150" y="281"/>
                  </a:lnTo>
                  <a:lnTo>
                    <a:pt x="151" y="276"/>
                  </a:lnTo>
                  <a:lnTo>
                    <a:pt x="151" y="272"/>
                  </a:lnTo>
                  <a:lnTo>
                    <a:pt x="151" y="1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83"/>
            <p:cNvSpPr>
              <a:spLocks noChangeAspect="1"/>
            </p:cNvSpPr>
            <p:nvPr/>
          </p:nvSpPr>
          <p:spPr bwMode="auto">
            <a:xfrm>
              <a:off x="4318" y="198"/>
              <a:ext cx="45" cy="45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4" y="14"/>
                </a:cxn>
                <a:cxn ang="0">
                  <a:pos x="39" y="7"/>
                </a:cxn>
                <a:cxn ang="0">
                  <a:pos x="32" y="2"/>
                </a:cxn>
                <a:cxn ang="0">
                  <a:pos x="23" y="0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6" y="38"/>
                </a:cxn>
                <a:cxn ang="0">
                  <a:pos x="13" y="43"/>
                </a:cxn>
                <a:cxn ang="0">
                  <a:pos x="22" y="45"/>
                </a:cxn>
                <a:cxn ang="0">
                  <a:pos x="32" y="43"/>
                </a:cxn>
                <a:cxn ang="0">
                  <a:pos x="39" y="38"/>
                </a:cxn>
                <a:cxn ang="0">
                  <a:pos x="44" y="31"/>
                </a:cxn>
                <a:cxn ang="0">
                  <a:pos x="45" y="23"/>
                </a:cxn>
              </a:cxnLst>
              <a:rect l="0" t="0" r="r" b="b"/>
              <a:pathLst>
                <a:path w="45" h="45">
                  <a:moveTo>
                    <a:pt x="45" y="23"/>
                  </a:move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3" y="2"/>
                  </a:lnTo>
                  <a:lnTo>
                    <a:pt x="6" y="7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6" y="38"/>
                  </a:lnTo>
                  <a:lnTo>
                    <a:pt x="13" y="43"/>
                  </a:lnTo>
                  <a:lnTo>
                    <a:pt x="22" y="45"/>
                  </a:lnTo>
                  <a:lnTo>
                    <a:pt x="32" y="43"/>
                  </a:lnTo>
                  <a:lnTo>
                    <a:pt x="39" y="38"/>
                  </a:lnTo>
                  <a:lnTo>
                    <a:pt x="44" y="31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84"/>
            <p:cNvSpPr>
              <a:spLocks noChangeAspect="1"/>
            </p:cNvSpPr>
            <p:nvPr/>
          </p:nvSpPr>
          <p:spPr bwMode="auto">
            <a:xfrm>
              <a:off x="4205" y="291"/>
              <a:ext cx="270" cy="302"/>
            </a:xfrm>
            <a:custGeom>
              <a:avLst/>
              <a:gdLst/>
              <a:ahLst/>
              <a:cxnLst>
                <a:cxn ang="0">
                  <a:pos x="260" y="232"/>
                </a:cxn>
                <a:cxn ang="0">
                  <a:pos x="252" y="264"/>
                </a:cxn>
                <a:cxn ang="0">
                  <a:pos x="247" y="272"/>
                </a:cxn>
                <a:cxn ang="0">
                  <a:pos x="224" y="274"/>
                </a:cxn>
                <a:cxn ang="0">
                  <a:pos x="204" y="239"/>
                </a:cxn>
                <a:cxn ang="0">
                  <a:pos x="254" y="156"/>
                </a:cxn>
                <a:cxn ang="0">
                  <a:pos x="263" y="86"/>
                </a:cxn>
                <a:cxn ang="0">
                  <a:pos x="243" y="47"/>
                </a:cxn>
                <a:cxn ang="0">
                  <a:pos x="208" y="18"/>
                </a:cxn>
                <a:cxn ang="0">
                  <a:pos x="162" y="2"/>
                </a:cxn>
                <a:cxn ang="0">
                  <a:pos x="109" y="2"/>
                </a:cxn>
                <a:cxn ang="0">
                  <a:pos x="62" y="18"/>
                </a:cxn>
                <a:cxn ang="0">
                  <a:pos x="27" y="48"/>
                </a:cxn>
                <a:cxn ang="0">
                  <a:pos x="8" y="86"/>
                </a:cxn>
                <a:cxn ang="0">
                  <a:pos x="16" y="156"/>
                </a:cxn>
                <a:cxn ang="0">
                  <a:pos x="66" y="239"/>
                </a:cxn>
                <a:cxn ang="0">
                  <a:pos x="46" y="274"/>
                </a:cxn>
                <a:cxn ang="0">
                  <a:pos x="24" y="272"/>
                </a:cxn>
                <a:cxn ang="0">
                  <a:pos x="18" y="264"/>
                </a:cxn>
                <a:cxn ang="0">
                  <a:pos x="0" y="232"/>
                </a:cxn>
                <a:cxn ang="0">
                  <a:pos x="82" y="302"/>
                </a:cxn>
                <a:cxn ang="0">
                  <a:pos x="91" y="301"/>
                </a:cxn>
                <a:cxn ang="0">
                  <a:pos x="93" y="293"/>
                </a:cxn>
                <a:cxn ang="0">
                  <a:pos x="85" y="244"/>
                </a:cxn>
                <a:cxn ang="0">
                  <a:pos x="70" y="198"/>
                </a:cxn>
                <a:cxn ang="0">
                  <a:pos x="49" y="107"/>
                </a:cxn>
                <a:cxn ang="0">
                  <a:pos x="77" y="32"/>
                </a:cxn>
                <a:cxn ang="0">
                  <a:pos x="135" y="9"/>
                </a:cxn>
                <a:cxn ang="0">
                  <a:pos x="194" y="33"/>
                </a:cxn>
                <a:cxn ang="0">
                  <a:pos x="221" y="107"/>
                </a:cxn>
                <a:cxn ang="0">
                  <a:pos x="197" y="207"/>
                </a:cxn>
                <a:cxn ang="0">
                  <a:pos x="185" y="246"/>
                </a:cxn>
                <a:cxn ang="0">
                  <a:pos x="177" y="293"/>
                </a:cxn>
                <a:cxn ang="0">
                  <a:pos x="179" y="301"/>
                </a:cxn>
                <a:cxn ang="0">
                  <a:pos x="188" y="302"/>
                </a:cxn>
                <a:cxn ang="0">
                  <a:pos x="270" y="232"/>
                </a:cxn>
              </a:cxnLst>
              <a:rect l="0" t="0" r="r" b="b"/>
              <a:pathLst>
                <a:path w="270" h="302">
                  <a:moveTo>
                    <a:pt x="270" y="232"/>
                  </a:moveTo>
                  <a:lnTo>
                    <a:pt x="260" y="232"/>
                  </a:lnTo>
                  <a:lnTo>
                    <a:pt x="257" y="248"/>
                  </a:lnTo>
                  <a:lnTo>
                    <a:pt x="252" y="264"/>
                  </a:lnTo>
                  <a:lnTo>
                    <a:pt x="250" y="268"/>
                  </a:lnTo>
                  <a:lnTo>
                    <a:pt x="247" y="272"/>
                  </a:lnTo>
                  <a:lnTo>
                    <a:pt x="239" y="273"/>
                  </a:lnTo>
                  <a:lnTo>
                    <a:pt x="224" y="274"/>
                  </a:lnTo>
                  <a:lnTo>
                    <a:pt x="190" y="274"/>
                  </a:lnTo>
                  <a:lnTo>
                    <a:pt x="204" y="239"/>
                  </a:lnTo>
                  <a:lnTo>
                    <a:pt x="228" y="201"/>
                  </a:lnTo>
                  <a:lnTo>
                    <a:pt x="254" y="156"/>
                  </a:lnTo>
                  <a:lnTo>
                    <a:pt x="265" y="107"/>
                  </a:lnTo>
                  <a:lnTo>
                    <a:pt x="263" y="86"/>
                  </a:lnTo>
                  <a:lnTo>
                    <a:pt x="255" y="65"/>
                  </a:lnTo>
                  <a:lnTo>
                    <a:pt x="243" y="47"/>
                  </a:lnTo>
                  <a:lnTo>
                    <a:pt x="227" y="31"/>
                  </a:lnTo>
                  <a:lnTo>
                    <a:pt x="208" y="18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35" y="0"/>
                  </a:lnTo>
                  <a:lnTo>
                    <a:pt x="109" y="2"/>
                  </a:lnTo>
                  <a:lnTo>
                    <a:pt x="84" y="8"/>
                  </a:lnTo>
                  <a:lnTo>
                    <a:pt x="62" y="18"/>
                  </a:lnTo>
                  <a:lnTo>
                    <a:pt x="43" y="32"/>
                  </a:lnTo>
                  <a:lnTo>
                    <a:pt x="27" y="48"/>
                  </a:lnTo>
                  <a:lnTo>
                    <a:pt x="15" y="66"/>
                  </a:lnTo>
                  <a:lnTo>
                    <a:pt x="8" y="86"/>
                  </a:lnTo>
                  <a:lnTo>
                    <a:pt x="5" y="107"/>
                  </a:lnTo>
                  <a:lnTo>
                    <a:pt x="16" y="156"/>
                  </a:lnTo>
                  <a:lnTo>
                    <a:pt x="43" y="201"/>
                  </a:lnTo>
                  <a:lnTo>
                    <a:pt x="66" y="239"/>
                  </a:lnTo>
                  <a:lnTo>
                    <a:pt x="81" y="274"/>
                  </a:lnTo>
                  <a:lnTo>
                    <a:pt x="46" y="274"/>
                  </a:lnTo>
                  <a:lnTo>
                    <a:pt x="32" y="273"/>
                  </a:lnTo>
                  <a:lnTo>
                    <a:pt x="24" y="272"/>
                  </a:lnTo>
                  <a:lnTo>
                    <a:pt x="20" y="269"/>
                  </a:lnTo>
                  <a:lnTo>
                    <a:pt x="18" y="264"/>
                  </a:lnTo>
                  <a:lnTo>
                    <a:pt x="10" y="232"/>
                  </a:lnTo>
                  <a:lnTo>
                    <a:pt x="0" y="232"/>
                  </a:lnTo>
                  <a:lnTo>
                    <a:pt x="14" y="302"/>
                  </a:lnTo>
                  <a:lnTo>
                    <a:pt x="82" y="302"/>
                  </a:lnTo>
                  <a:lnTo>
                    <a:pt x="88" y="302"/>
                  </a:lnTo>
                  <a:lnTo>
                    <a:pt x="91" y="301"/>
                  </a:lnTo>
                  <a:lnTo>
                    <a:pt x="93" y="298"/>
                  </a:lnTo>
                  <a:lnTo>
                    <a:pt x="93" y="293"/>
                  </a:lnTo>
                  <a:lnTo>
                    <a:pt x="91" y="269"/>
                  </a:lnTo>
                  <a:lnTo>
                    <a:pt x="85" y="244"/>
                  </a:lnTo>
                  <a:lnTo>
                    <a:pt x="78" y="220"/>
                  </a:lnTo>
                  <a:lnTo>
                    <a:pt x="70" y="198"/>
                  </a:lnTo>
                  <a:lnTo>
                    <a:pt x="56" y="155"/>
                  </a:lnTo>
                  <a:lnTo>
                    <a:pt x="49" y="107"/>
                  </a:lnTo>
                  <a:lnTo>
                    <a:pt x="57" y="63"/>
                  </a:lnTo>
                  <a:lnTo>
                    <a:pt x="77" y="32"/>
                  </a:lnTo>
                  <a:lnTo>
                    <a:pt x="105" y="15"/>
                  </a:lnTo>
                  <a:lnTo>
                    <a:pt x="135" y="9"/>
                  </a:lnTo>
                  <a:lnTo>
                    <a:pt x="166" y="15"/>
                  </a:lnTo>
                  <a:lnTo>
                    <a:pt x="194" y="33"/>
                  </a:lnTo>
                  <a:lnTo>
                    <a:pt x="214" y="64"/>
                  </a:lnTo>
                  <a:lnTo>
                    <a:pt x="221" y="107"/>
                  </a:lnTo>
                  <a:lnTo>
                    <a:pt x="214" y="156"/>
                  </a:lnTo>
                  <a:lnTo>
                    <a:pt x="197" y="207"/>
                  </a:lnTo>
                  <a:lnTo>
                    <a:pt x="191" y="224"/>
                  </a:lnTo>
                  <a:lnTo>
                    <a:pt x="185" y="246"/>
                  </a:lnTo>
                  <a:lnTo>
                    <a:pt x="180" y="270"/>
                  </a:lnTo>
                  <a:lnTo>
                    <a:pt x="177" y="293"/>
                  </a:lnTo>
                  <a:lnTo>
                    <a:pt x="178" y="298"/>
                  </a:lnTo>
                  <a:lnTo>
                    <a:pt x="179" y="301"/>
                  </a:lnTo>
                  <a:lnTo>
                    <a:pt x="182" y="302"/>
                  </a:lnTo>
                  <a:lnTo>
                    <a:pt x="188" y="302"/>
                  </a:lnTo>
                  <a:lnTo>
                    <a:pt x="256" y="302"/>
                  </a:lnTo>
                  <a:lnTo>
                    <a:pt x="270" y="2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85"/>
            <p:cNvSpPr>
              <a:spLocks noChangeAspect="1" noEditPoints="1"/>
            </p:cNvSpPr>
            <p:nvPr/>
          </p:nvSpPr>
          <p:spPr bwMode="auto">
            <a:xfrm>
              <a:off x="4511" y="523"/>
              <a:ext cx="150" cy="137"/>
            </a:xfrm>
            <a:custGeom>
              <a:avLst/>
              <a:gdLst/>
              <a:ahLst/>
              <a:cxnLst>
                <a:cxn ang="0">
                  <a:pos x="117" y="43"/>
                </a:cxn>
                <a:cxn ang="0">
                  <a:pos x="112" y="24"/>
                </a:cxn>
                <a:cxn ang="0">
                  <a:pos x="84" y="4"/>
                </a:cxn>
                <a:cxn ang="0">
                  <a:pos x="40" y="2"/>
                </a:cxn>
                <a:cxn ang="0">
                  <a:pos x="15" y="17"/>
                </a:cxn>
                <a:cxn ang="0">
                  <a:pos x="12" y="36"/>
                </a:cxn>
                <a:cxn ang="0">
                  <a:pos x="20" y="43"/>
                </a:cxn>
                <a:cxn ang="0">
                  <a:pos x="31" y="43"/>
                </a:cxn>
                <a:cxn ang="0">
                  <a:pos x="38" y="36"/>
                </a:cxn>
                <a:cxn ang="0">
                  <a:pos x="37" y="22"/>
                </a:cxn>
                <a:cxn ang="0">
                  <a:pos x="38" y="12"/>
                </a:cxn>
                <a:cxn ang="0">
                  <a:pos x="55" y="9"/>
                </a:cxn>
                <a:cxn ang="0">
                  <a:pos x="71" y="11"/>
                </a:cxn>
                <a:cxn ang="0">
                  <a:pos x="91" y="29"/>
                </a:cxn>
                <a:cxn ang="0">
                  <a:pos x="94" y="54"/>
                </a:cxn>
                <a:cxn ang="0">
                  <a:pos x="36" y="64"/>
                </a:cxn>
                <a:cxn ang="0">
                  <a:pos x="8" y="83"/>
                </a:cxn>
                <a:cxn ang="0">
                  <a:pos x="0" y="104"/>
                </a:cxn>
                <a:cxn ang="0">
                  <a:pos x="6" y="120"/>
                </a:cxn>
                <a:cxn ang="0">
                  <a:pos x="19" y="130"/>
                </a:cxn>
                <a:cxn ang="0">
                  <a:pos x="36" y="136"/>
                </a:cxn>
                <a:cxn ang="0">
                  <a:pos x="53" y="137"/>
                </a:cxn>
                <a:cxn ang="0">
                  <a:pos x="82" y="129"/>
                </a:cxn>
                <a:cxn ang="0">
                  <a:pos x="97" y="112"/>
                </a:cxn>
                <a:cxn ang="0">
                  <a:pos x="104" y="129"/>
                </a:cxn>
                <a:cxn ang="0">
                  <a:pos x="120" y="136"/>
                </a:cxn>
                <a:cxn ang="0">
                  <a:pos x="125" y="135"/>
                </a:cxn>
                <a:cxn ang="0">
                  <a:pos x="135" y="132"/>
                </a:cxn>
                <a:cxn ang="0">
                  <a:pos x="145" y="124"/>
                </a:cxn>
                <a:cxn ang="0">
                  <a:pos x="150" y="107"/>
                </a:cxn>
                <a:cxn ang="0">
                  <a:pos x="140" y="91"/>
                </a:cxn>
                <a:cxn ang="0">
                  <a:pos x="140" y="111"/>
                </a:cxn>
                <a:cxn ang="0">
                  <a:pos x="135" y="122"/>
                </a:cxn>
                <a:cxn ang="0">
                  <a:pos x="122" y="122"/>
                </a:cxn>
                <a:cxn ang="0">
                  <a:pos x="118" y="111"/>
                </a:cxn>
                <a:cxn ang="0">
                  <a:pos x="117" y="54"/>
                </a:cxn>
                <a:cxn ang="0">
                  <a:pos x="93" y="102"/>
                </a:cxn>
                <a:cxn ang="0">
                  <a:pos x="85" y="116"/>
                </a:cxn>
                <a:cxn ang="0">
                  <a:pos x="73" y="125"/>
                </a:cxn>
                <a:cxn ang="0">
                  <a:pos x="61" y="128"/>
                </a:cxn>
                <a:cxn ang="0">
                  <a:pos x="44" y="127"/>
                </a:cxn>
                <a:cxn ang="0">
                  <a:pos x="28" y="114"/>
                </a:cxn>
                <a:cxn ang="0">
                  <a:pos x="29" y="91"/>
                </a:cxn>
                <a:cxn ang="0">
                  <a:pos x="60" y="67"/>
                </a:cxn>
                <a:cxn ang="0">
                  <a:pos x="94" y="92"/>
                </a:cxn>
              </a:cxnLst>
              <a:rect l="0" t="0" r="r" b="b"/>
              <a:pathLst>
                <a:path w="150" h="137">
                  <a:moveTo>
                    <a:pt x="117" y="54"/>
                  </a:moveTo>
                  <a:lnTo>
                    <a:pt x="117" y="43"/>
                  </a:lnTo>
                  <a:lnTo>
                    <a:pt x="116" y="33"/>
                  </a:lnTo>
                  <a:lnTo>
                    <a:pt x="112" y="24"/>
                  </a:lnTo>
                  <a:lnTo>
                    <a:pt x="104" y="15"/>
                  </a:lnTo>
                  <a:lnTo>
                    <a:pt x="84" y="4"/>
                  </a:lnTo>
                  <a:lnTo>
                    <a:pt x="59" y="0"/>
                  </a:lnTo>
                  <a:lnTo>
                    <a:pt x="40" y="2"/>
                  </a:lnTo>
                  <a:lnTo>
                    <a:pt x="25" y="8"/>
                  </a:lnTo>
                  <a:lnTo>
                    <a:pt x="15" y="17"/>
                  </a:lnTo>
                  <a:lnTo>
                    <a:pt x="11" y="30"/>
                  </a:lnTo>
                  <a:lnTo>
                    <a:pt x="12" y="36"/>
                  </a:lnTo>
                  <a:lnTo>
                    <a:pt x="15" y="40"/>
                  </a:lnTo>
                  <a:lnTo>
                    <a:pt x="20" y="43"/>
                  </a:lnTo>
                  <a:lnTo>
                    <a:pt x="25" y="44"/>
                  </a:lnTo>
                  <a:lnTo>
                    <a:pt x="31" y="43"/>
                  </a:lnTo>
                  <a:lnTo>
                    <a:pt x="35" y="40"/>
                  </a:lnTo>
                  <a:lnTo>
                    <a:pt x="38" y="36"/>
                  </a:lnTo>
                  <a:lnTo>
                    <a:pt x="39" y="30"/>
                  </a:lnTo>
                  <a:lnTo>
                    <a:pt x="37" y="22"/>
                  </a:lnTo>
                  <a:lnTo>
                    <a:pt x="29" y="16"/>
                  </a:lnTo>
                  <a:lnTo>
                    <a:pt x="38" y="12"/>
                  </a:lnTo>
                  <a:lnTo>
                    <a:pt x="47" y="10"/>
                  </a:lnTo>
                  <a:lnTo>
                    <a:pt x="55" y="9"/>
                  </a:lnTo>
                  <a:lnTo>
                    <a:pt x="59" y="9"/>
                  </a:lnTo>
                  <a:lnTo>
                    <a:pt x="71" y="11"/>
                  </a:lnTo>
                  <a:lnTo>
                    <a:pt x="82" y="17"/>
                  </a:lnTo>
                  <a:lnTo>
                    <a:pt x="91" y="29"/>
                  </a:lnTo>
                  <a:lnTo>
                    <a:pt x="94" y="45"/>
                  </a:lnTo>
                  <a:lnTo>
                    <a:pt x="94" y="54"/>
                  </a:lnTo>
                  <a:lnTo>
                    <a:pt x="67" y="56"/>
                  </a:lnTo>
                  <a:lnTo>
                    <a:pt x="36" y="64"/>
                  </a:lnTo>
                  <a:lnTo>
                    <a:pt x="19" y="73"/>
                  </a:lnTo>
                  <a:lnTo>
                    <a:pt x="8" y="83"/>
                  </a:lnTo>
                  <a:lnTo>
                    <a:pt x="2" y="93"/>
                  </a:lnTo>
                  <a:lnTo>
                    <a:pt x="0" y="104"/>
                  </a:lnTo>
                  <a:lnTo>
                    <a:pt x="2" y="113"/>
                  </a:lnTo>
                  <a:lnTo>
                    <a:pt x="6" y="120"/>
                  </a:lnTo>
                  <a:lnTo>
                    <a:pt x="11" y="126"/>
                  </a:lnTo>
                  <a:lnTo>
                    <a:pt x="19" y="130"/>
                  </a:lnTo>
                  <a:lnTo>
                    <a:pt x="27" y="134"/>
                  </a:lnTo>
                  <a:lnTo>
                    <a:pt x="36" y="136"/>
                  </a:lnTo>
                  <a:lnTo>
                    <a:pt x="44" y="137"/>
                  </a:lnTo>
                  <a:lnTo>
                    <a:pt x="53" y="137"/>
                  </a:lnTo>
                  <a:lnTo>
                    <a:pt x="69" y="135"/>
                  </a:lnTo>
                  <a:lnTo>
                    <a:pt x="82" y="129"/>
                  </a:lnTo>
                  <a:lnTo>
                    <a:pt x="91" y="121"/>
                  </a:lnTo>
                  <a:lnTo>
                    <a:pt x="97" y="112"/>
                  </a:lnTo>
                  <a:lnTo>
                    <a:pt x="99" y="121"/>
                  </a:lnTo>
                  <a:lnTo>
                    <a:pt x="104" y="129"/>
                  </a:lnTo>
                  <a:lnTo>
                    <a:pt x="111" y="134"/>
                  </a:lnTo>
                  <a:lnTo>
                    <a:pt x="120" y="136"/>
                  </a:lnTo>
                  <a:lnTo>
                    <a:pt x="122" y="136"/>
                  </a:lnTo>
                  <a:lnTo>
                    <a:pt x="125" y="135"/>
                  </a:lnTo>
                  <a:lnTo>
                    <a:pt x="130" y="134"/>
                  </a:lnTo>
                  <a:lnTo>
                    <a:pt x="135" y="132"/>
                  </a:lnTo>
                  <a:lnTo>
                    <a:pt x="141" y="129"/>
                  </a:lnTo>
                  <a:lnTo>
                    <a:pt x="145" y="124"/>
                  </a:lnTo>
                  <a:lnTo>
                    <a:pt x="149" y="117"/>
                  </a:lnTo>
                  <a:lnTo>
                    <a:pt x="150" y="107"/>
                  </a:lnTo>
                  <a:lnTo>
                    <a:pt x="150" y="91"/>
                  </a:lnTo>
                  <a:lnTo>
                    <a:pt x="140" y="91"/>
                  </a:lnTo>
                  <a:lnTo>
                    <a:pt x="140" y="107"/>
                  </a:lnTo>
                  <a:lnTo>
                    <a:pt x="140" y="111"/>
                  </a:lnTo>
                  <a:lnTo>
                    <a:pt x="138" y="117"/>
                  </a:lnTo>
                  <a:lnTo>
                    <a:pt x="135" y="122"/>
                  </a:lnTo>
                  <a:lnTo>
                    <a:pt x="129" y="124"/>
                  </a:lnTo>
                  <a:lnTo>
                    <a:pt x="122" y="122"/>
                  </a:lnTo>
                  <a:lnTo>
                    <a:pt x="119" y="117"/>
                  </a:lnTo>
                  <a:lnTo>
                    <a:pt x="118" y="111"/>
                  </a:lnTo>
                  <a:lnTo>
                    <a:pt x="117" y="106"/>
                  </a:lnTo>
                  <a:lnTo>
                    <a:pt x="117" y="54"/>
                  </a:lnTo>
                  <a:close/>
                  <a:moveTo>
                    <a:pt x="94" y="92"/>
                  </a:moveTo>
                  <a:lnTo>
                    <a:pt x="93" y="102"/>
                  </a:lnTo>
                  <a:lnTo>
                    <a:pt x="90" y="110"/>
                  </a:lnTo>
                  <a:lnTo>
                    <a:pt x="85" y="116"/>
                  </a:lnTo>
                  <a:lnTo>
                    <a:pt x="80" y="121"/>
                  </a:lnTo>
                  <a:lnTo>
                    <a:pt x="73" y="125"/>
                  </a:lnTo>
                  <a:lnTo>
                    <a:pt x="67" y="127"/>
                  </a:lnTo>
                  <a:lnTo>
                    <a:pt x="61" y="128"/>
                  </a:lnTo>
                  <a:lnTo>
                    <a:pt x="55" y="129"/>
                  </a:lnTo>
                  <a:lnTo>
                    <a:pt x="44" y="127"/>
                  </a:lnTo>
                  <a:lnTo>
                    <a:pt x="35" y="122"/>
                  </a:lnTo>
                  <a:lnTo>
                    <a:pt x="28" y="114"/>
                  </a:lnTo>
                  <a:lnTo>
                    <a:pt x="26" y="104"/>
                  </a:lnTo>
                  <a:lnTo>
                    <a:pt x="29" y="91"/>
                  </a:lnTo>
                  <a:lnTo>
                    <a:pt x="40" y="78"/>
                  </a:lnTo>
                  <a:lnTo>
                    <a:pt x="60" y="67"/>
                  </a:lnTo>
                  <a:lnTo>
                    <a:pt x="94" y="62"/>
                  </a:lnTo>
                  <a:lnTo>
                    <a:pt x="94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86"/>
            <p:cNvSpPr>
              <a:spLocks noChangeAspect="1"/>
            </p:cNvSpPr>
            <p:nvPr/>
          </p:nvSpPr>
          <p:spPr bwMode="auto">
            <a:xfrm>
              <a:off x="4679" y="523"/>
              <a:ext cx="127" cy="137"/>
            </a:xfrm>
            <a:custGeom>
              <a:avLst/>
              <a:gdLst/>
              <a:ahLst/>
              <a:cxnLst>
                <a:cxn ang="0">
                  <a:pos x="103" y="15"/>
                </a:cxn>
                <a:cxn ang="0">
                  <a:pos x="97" y="20"/>
                </a:cxn>
                <a:cxn ang="0">
                  <a:pos x="95" y="28"/>
                </a:cxn>
                <a:cxn ang="0">
                  <a:pos x="96" y="33"/>
                </a:cxn>
                <a:cxn ang="0">
                  <a:pos x="98" y="38"/>
                </a:cxn>
                <a:cxn ang="0">
                  <a:pos x="103" y="41"/>
                </a:cxn>
                <a:cxn ang="0">
                  <a:pos x="109" y="42"/>
                </a:cxn>
                <a:cxn ang="0">
                  <a:pos x="114" y="41"/>
                </a:cxn>
                <a:cxn ang="0">
                  <a:pos x="119" y="38"/>
                </a:cxn>
                <a:cxn ang="0">
                  <a:pos x="122" y="33"/>
                </a:cxn>
                <a:cxn ang="0">
                  <a:pos x="123" y="27"/>
                </a:cxn>
                <a:cxn ang="0">
                  <a:pos x="121" y="18"/>
                </a:cxn>
                <a:cxn ang="0">
                  <a:pos x="116" y="12"/>
                </a:cxn>
                <a:cxn ang="0">
                  <a:pos x="109" y="7"/>
                </a:cxn>
                <a:cxn ang="0">
                  <a:pos x="101" y="4"/>
                </a:cxn>
                <a:cxn ang="0">
                  <a:pos x="92" y="2"/>
                </a:cxn>
                <a:cxn ang="0">
                  <a:pos x="84" y="1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43" y="6"/>
                </a:cxn>
                <a:cxn ang="0">
                  <a:pos x="20" y="22"/>
                </a:cxn>
                <a:cxn ang="0">
                  <a:pos x="5" y="44"/>
                </a:cxn>
                <a:cxn ang="0">
                  <a:pos x="0" y="70"/>
                </a:cxn>
                <a:cxn ang="0">
                  <a:pos x="6" y="96"/>
                </a:cxn>
                <a:cxn ang="0">
                  <a:pos x="21" y="118"/>
                </a:cxn>
                <a:cxn ang="0">
                  <a:pos x="44" y="132"/>
                </a:cxn>
                <a:cxn ang="0">
                  <a:pos x="72" y="137"/>
                </a:cxn>
                <a:cxn ang="0">
                  <a:pos x="87" y="136"/>
                </a:cxn>
                <a:cxn ang="0">
                  <a:pos x="99" y="132"/>
                </a:cxn>
                <a:cxn ang="0">
                  <a:pos x="109" y="126"/>
                </a:cxn>
                <a:cxn ang="0">
                  <a:pos x="116" y="119"/>
                </a:cxn>
                <a:cxn ang="0">
                  <a:pos x="121" y="112"/>
                </a:cxn>
                <a:cxn ang="0">
                  <a:pos x="124" y="106"/>
                </a:cxn>
                <a:cxn ang="0">
                  <a:pos x="126" y="101"/>
                </a:cxn>
                <a:cxn ang="0">
                  <a:pos x="127" y="98"/>
                </a:cxn>
                <a:cxn ang="0">
                  <a:pos x="125" y="95"/>
                </a:cxn>
                <a:cxn ang="0">
                  <a:pos x="122" y="95"/>
                </a:cxn>
                <a:cxn ang="0">
                  <a:pos x="118" y="96"/>
                </a:cxn>
                <a:cxn ang="0">
                  <a:pos x="116" y="100"/>
                </a:cxn>
                <a:cxn ang="0">
                  <a:pos x="109" y="112"/>
                </a:cxn>
                <a:cxn ang="0">
                  <a:pos x="100" y="121"/>
                </a:cxn>
                <a:cxn ang="0">
                  <a:pos x="88" y="126"/>
                </a:cxn>
                <a:cxn ang="0">
                  <a:pos x="75" y="128"/>
                </a:cxn>
                <a:cxn ang="0">
                  <a:pos x="67" y="127"/>
                </a:cxn>
                <a:cxn ang="0">
                  <a:pos x="59" y="125"/>
                </a:cxn>
                <a:cxn ang="0">
                  <a:pos x="51" y="121"/>
                </a:cxn>
                <a:cxn ang="0">
                  <a:pos x="44" y="115"/>
                </a:cxn>
                <a:cxn ang="0">
                  <a:pos x="37" y="107"/>
                </a:cxn>
                <a:cxn ang="0">
                  <a:pos x="32" y="97"/>
                </a:cxn>
                <a:cxn ang="0">
                  <a:pos x="29" y="84"/>
                </a:cxn>
                <a:cxn ang="0">
                  <a:pos x="28" y="69"/>
                </a:cxn>
                <a:cxn ang="0">
                  <a:pos x="31" y="44"/>
                </a:cxn>
                <a:cxn ang="0">
                  <a:pos x="40" y="25"/>
                </a:cxn>
                <a:cxn ang="0">
                  <a:pos x="55" y="14"/>
                </a:cxn>
                <a:cxn ang="0">
                  <a:pos x="74" y="10"/>
                </a:cxn>
                <a:cxn ang="0">
                  <a:pos x="79" y="10"/>
                </a:cxn>
                <a:cxn ang="0">
                  <a:pos x="86" y="11"/>
                </a:cxn>
                <a:cxn ang="0">
                  <a:pos x="95" y="12"/>
                </a:cxn>
                <a:cxn ang="0">
                  <a:pos x="103" y="15"/>
                </a:cxn>
              </a:cxnLst>
              <a:rect l="0" t="0" r="r" b="b"/>
              <a:pathLst>
                <a:path w="127" h="137">
                  <a:moveTo>
                    <a:pt x="103" y="15"/>
                  </a:moveTo>
                  <a:lnTo>
                    <a:pt x="97" y="20"/>
                  </a:lnTo>
                  <a:lnTo>
                    <a:pt x="95" y="28"/>
                  </a:lnTo>
                  <a:lnTo>
                    <a:pt x="96" y="33"/>
                  </a:lnTo>
                  <a:lnTo>
                    <a:pt x="98" y="38"/>
                  </a:lnTo>
                  <a:lnTo>
                    <a:pt x="103" y="41"/>
                  </a:lnTo>
                  <a:lnTo>
                    <a:pt x="109" y="42"/>
                  </a:lnTo>
                  <a:lnTo>
                    <a:pt x="114" y="41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3" y="27"/>
                  </a:lnTo>
                  <a:lnTo>
                    <a:pt x="121" y="18"/>
                  </a:lnTo>
                  <a:lnTo>
                    <a:pt x="116" y="12"/>
                  </a:lnTo>
                  <a:lnTo>
                    <a:pt x="109" y="7"/>
                  </a:lnTo>
                  <a:lnTo>
                    <a:pt x="101" y="4"/>
                  </a:lnTo>
                  <a:lnTo>
                    <a:pt x="92" y="2"/>
                  </a:lnTo>
                  <a:lnTo>
                    <a:pt x="84" y="1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43" y="6"/>
                  </a:lnTo>
                  <a:lnTo>
                    <a:pt x="20" y="22"/>
                  </a:lnTo>
                  <a:lnTo>
                    <a:pt x="5" y="44"/>
                  </a:lnTo>
                  <a:lnTo>
                    <a:pt x="0" y="70"/>
                  </a:lnTo>
                  <a:lnTo>
                    <a:pt x="6" y="96"/>
                  </a:lnTo>
                  <a:lnTo>
                    <a:pt x="21" y="118"/>
                  </a:lnTo>
                  <a:lnTo>
                    <a:pt x="44" y="132"/>
                  </a:lnTo>
                  <a:lnTo>
                    <a:pt x="72" y="137"/>
                  </a:lnTo>
                  <a:lnTo>
                    <a:pt x="87" y="136"/>
                  </a:lnTo>
                  <a:lnTo>
                    <a:pt x="99" y="132"/>
                  </a:lnTo>
                  <a:lnTo>
                    <a:pt x="109" y="126"/>
                  </a:lnTo>
                  <a:lnTo>
                    <a:pt x="116" y="119"/>
                  </a:lnTo>
                  <a:lnTo>
                    <a:pt x="121" y="112"/>
                  </a:lnTo>
                  <a:lnTo>
                    <a:pt x="124" y="106"/>
                  </a:lnTo>
                  <a:lnTo>
                    <a:pt x="126" y="101"/>
                  </a:lnTo>
                  <a:lnTo>
                    <a:pt x="127" y="98"/>
                  </a:lnTo>
                  <a:lnTo>
                    <a:pt x="125" y="95"/>
                  </a:lnTo>
                  <a:lnTo>
                    <a:pt x="122" y="95"/>
                  </a:lnTo>
                  <a:lnTo>
                    <a:pt x="118" y="96"/>
                  </a:lnTo>
                  <a:lnTo>
                    <a:pt x="116" y="100"/>
                  </a:lnTo>
                  <a:lnTo>
                    <a:pt x="109" y="112"/>
                  </a:lnTo>
                  <a:lnTo>
                    <a:pt x="100" y="121"/>
                  </a:lnTo>
                  <a:lnTo>
                    <a:pt x="88" y="126"/>
                  </a:lnTo>
                  <a:lnTo>
                    <a:pt x="75" y="128"/>
                  </a:lnTo>
                  <a:lnTo>
                    <a:pt x="67" y="127"/>
                  </a:lnTo>
                  <a:lnTo>
                    <a:pt x="59" y="125"/>
                  </a:lnTo>
                  <a:lnTo>
                    <a:pt x="51" y="121"/>
                  </a:lnTo>
                  <a:lnTo>
                    <a:pt x="44" y="115"/>
                  </a:lnTo>
                  <a:lnTo>
                    <a:pt x="37" y="107"/>
                  </a:lnTo>
                  <a:lnTo>
                    <a:pt x="32" y="97"/>
                  </a:lnTo>
                  <a:lnTo>
                    <a:pt x="29" y="84"/>
                  </a:lnTo>
                  <a:lnTo>
                    <a:pt x="28" y="69"/>
                  </a:lnTo>
                  <a:lnTo>
                    <a:pt x="31" y="44"/>
                  </a:lnTo>
                  <a:lnTo>
                    <a:pt x="40" y="25"/>
                  </a:lnTo>
                  <a:lnTo>
                    <a:pt x="55" y="14"/>
                  </a:lnTo>
                  <a:lnTo>
                    <a:pt x="74" y="10"/>
                  </a:lnTo>
                  <a:lnTo>
                    <a:pt x="79" y="10"/>
                  </a:lnTo>
                  <a:lnTo>
                    <a:pt x="86" y="11"/>
                  </a:lnTo>
                  <a:lnTo>
                    <a:pt x="95" y="12"/>
                  </a:lnTo>
                  <a:lnTo>
                    <a:pt x="10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87"/>
            <p:cNvSpPr>
              <a:spLocks noChangeAspect="1"/>
            </p:cNvSpPr>
            <p:nvPr/>
          </p:nvSpPr>
          <p:spPr bwMode="auto">
            <a:xfrm>
              <a:off x="4832" y="523"/>
              <a:ext cx="126" cy="137"/>
            </a:xfrm>
            <a:custGeom>
              <a:avLst/>
              <a:gdLst/>
              <a:ahLst/>
              <a:cxnLst>
                <a:cxn ang="0">
                  <a:pos x="102" y="15"/>
                </a:cxn>
                <a:cxn ang="0">
                  <a:pos x="96" y="20"/>
                </a:cxn>
                <a:cxn ang="0">
                  <a:pos x="94" y="28"/>
                </a:cxn>
                <a:cxn ang="0">
                  <a:pos x="95" y="33"/>
                </a:cxn>
                <a:cxn ang="0">
                  <a:pos x="98" y="38"/>
                </a:cxn>
                <a:cxn ang="0">
                  <a:pos x="102" y="41"/>
                </a:cxn>
                <a:cxn ang="0">
                  <a:pos x="108" y="42"/>
                </a:cxn>
                <a:cxn ang="0">
                  <a:pos x="114" y="41"/>
                </a:cxn>
                <a:cxn ang="0">
                  <a:pos x="118" y="38"/>
                </a:cxn>
                <a:cxn ang="0">
                  <a:pos x="121" y="33"/>
                </a:cxn>
                <a:cxn ang="0">
                  <a:pos x="122" y="27"/>
                </a:cxn>
                <a:cxn ang="0">
                  <a:pos x="121" y="18"/>
                </a:cxn>
                <a:cxn ang="0">
                  <a:pos x="116" y="12"/>
                </a:cxn>
                <a:cxn ang="0">
                  <a:pos x="109" y="7"/>
                </a:cxn>
                <a:cxn ang="0">
                  <a:pos x="100" y="4"/>
                </a:cxn>
                <a:cxn ang="0">
                  <a:pos x="92" y="2"/>
                </a:cxn>
                <a:cxn ang="0">
                  <a:pos x="83" y="1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42" y="6"/>
                </a:cxn>
                <a:cxn ang="0">
                  <a:pos x="19" y="22"/>
                </a:cxn>
                <a:cxn ang="0">
                  <a:pos x="5" y="44"/>
                </a:cxn>
                <a:cxn ang="0">
                  <a:pos x="0" y="70"/>
                </a:cxn>
                <a:cxn ang="0">
                  <a:pos x="5" y="96"/>
                </a:cxn>
                <a:cxn ang="0">
                  <a:pos x="20" y="118"/>
                </a:cxn>
                <a:cxn ang="0">
                  <a:pos x="43" y="132"/>
                </a:cxn>
                <a:cxn ang="0">
                  <a:pos x="71" y="137"/>
                </a:cxn>
                <a:cxn ang="0">
                  <a:pos x="86" y="136"/>
                </a:cxn>
                <a:cxn ang="0">
                  <a:pos x="98" y="132"/>
                </a:cxn>
                <a:cxn ang="0">
                  <a:pos x="108" y="126"/>
                </a:cxn>
                <a:cxn ang="0">
                  <a:pos x="115" y="119"/>
                </a:cxn>
                <a:cxn ang="0">
                  <a:pos x="120" y="112"/>
                </a:cxn>
                <a:cxn ang="0">
                  <a:pos x="124" y="106"/>
                </a:cxn>
                <a:cxn ang="0">
                  <a:pos x="125" y="101"/>
                </a:cxn>
                <a:cxn ang="0">
                  <a:pos x="126" y="98"/>
                </a:cxn>
                <a:cxn ang="0">
                  <a:pos x="124" y="95"/>
                </a:cxn>
                <a:cxn ang="0">
                  <a:pos x="121" y="95"/>
                </a:cxn>
                <a:cxn ang="0">
                  <a:pos x="117" y="96"/>
                </a:cxn>
                <a:cxn ang="0">
                  <a:pos x="115" y="100"/>
                </a:cxn>
                <a:cxn ang="0">
                  <a:pos x="108" y="112"/>
                </a:cxn>
                <a:cxn ang="0">
                  <a:pos x="99" y="121"/>
                </a:cxn>
                <a:cxn ang="0">
                  <a:pos x="88" y="126"/>
                </a:cxn>
                <a:cxn ang="0">
                  <a:pos x="74" y="128"/>
                </a:cxn>
                <a:cxn ang="0">
                  <a:pos x="66" y="127"/>
                </a:cxn>
                <a:cxn ang="0">
                  <a:pos x="58" y="125"/>
                </a:cxn>
                <a:cxn ang="0">
                  <a:pos x="50" y="121"/>
                </a:cxn>
                <a:cxn ang="0">
                  <a:pos x="43" y="115"/>
                </a:cxn>
                <a:cxn ang="0">
                  <a:pos x="36" y="107"/>
                </a:cxn>
                <a:cxn ang="0">
                  <a:pos x="31" y="97"/>
                </a:cxn>
                <a:cxn ang="0">
                  <a:pos x="28" y="84"/>
                </a:cxn>
                <a:cxn ang="0">
                  <a:pos x="27" y="69"/>
                </a:cxn>
                <a:cxn ang="0">
                  <a:pos x="30" y="44"/>
                </a:cxn>
                <a:cxn ang="0">
                  <a:pos x="40" y="25"/>
                </a:cxn>
                <a:cxn ang="0">
                  <a:pos x="54" y="14"/>
                </a:cxn>
                <a:cxn ang="0">
                  <a:pos x="73" y="10"/>
                </a:cxn>
                <a:cxn ang="0">
                  <a:pos x="78" y="10"/>
                </a:cxn>
                <a:cxn ang="0">
                  <a:pos x="85" y="11"/>
                </a:cxn>
                <a:cxn ang="0">
                  <a:pos x="94" y="12"/>
                </a:cxn>
                <a:cxn ang="0">
                  <a:pos x="102" y="15"/>
                </a:cxn>
              </a:cxnLst>
              <a:rect l="0" t="0" r="r" b="b"/>
              <a:pathLst>
                <a:path w="126" h="137">
                  <a:moveTo>
                    <a:pt x="102" y="15"/>
                  </a:moveTo>
                  <a:lnTo>
                    <a:pt x="96" y="20"/>
                  </a:lnTo>
                  <a:lnTo>
                    <a:pt x="94" y="28"/>
                  </a:lnTo>
                  <a:lnTo>
                    <a:pt x="95" y="33"/>
                  </a:lnTo>
                  <a:lnTo>
                    <a:pt x="98" y="38"/>
                  </a:lnTo>
                  <a:lnTo>
                    <a:pt x="102" y="41"/>
                  </a:lnTo>
                  <a:lnTo>
                    <a:pt x="108" y="42"/>
                  </a:lnTo>
                  <a:lnTo>
                    <a:pt x="114" y="41"/>
                  </a:lnTo>
                  <a:lnTo>
                    <a:pt x="118" y="38"/>
                  </a:lnTo>
                  <a:lnTo>
                    <a:pt x="121" y="33"/>
                  </a:lnTo>
                  <a:lnTo>
                    <a:pt x="122" y="27"/>
                  </a:lnTo>
                  <a:lnTo>
                    <a:pt x="121" y="18"/>
                  </a:lnTo>
                  <a:lnTo>
                    <a:pt x="116" y="12"/>
                  </a:lnTo>
                  <a:lnTo>
                    <a:pt x="109" y="7"/>
                  </a:lnTo>
                  <a:lnTo>
                    <a:pt x="100" y="4"/>
                  </a:lnTo>
                  <a:lnTo>
                    <a:pt x="92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9" y="22"/>
                  </a:lnTo>
                  <a:lnTo>
                    <a:pt x="5" y="44"/>
                  </a:lnTo>
                  <a:lnTo>
                    <a:pt x="0" y="70"/>
                  </a:lnTo>
                  <a:lnTo>
                    <a:pt x="5" y="96"/>
                  </a:lnTo>
                  <a:lnTo>
                    <a:pt x="20" y="118"/>
                  </a:lnTo>
                  <a:lnTo>
                    <a:pt x="43" y="132"/>
                  </a:lnTo>
                  <a:lnTo>
                    <a:pt x="71" y="137"/>
                  </a:lnTo>
                  <a:lnTo>
                    <a:pt x="86" y="136"/>
                  </a:lnTo>
                  <a:lnTo>
                    <a:pt x="98" y="132"/>
                  </a:lnTo>
                  <a:lnTo>
                    <a:pt x="108" y="126"/>
                  </a:lnTo>
                  <a:lnTo>
                    <a:pt x="115" y="119"/>
                  </a:lnTo>
                  <a:lnTo>
                    <a:pt x="120" y="112"/>
                  </a:lnTo>
                  <a:lnTo>
                    <a:pt x="124" y="106"/>
                  </a:lnTo>
                  <a:lnTo>
                    <a:pt x="125" y="101"/>
                  </a:lnTo>
                  <a:lnTo>
                    <a:pt x="126" y="98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7" y="96"/>
                  </a:lnTo>
                  <a:lnTo>
                    <a:pt x="115" y="100"/>
                  </a:lnTo>
                  <a:lnTo>
                    <a:pt x="108" y="112"/>
                  </a:lnTo>
                  <a:lnTo>
                    <a:pt x="99" y="121"/>
                  </a:lnTo>
                  <a:lnTo>
                    <a:pt x="88" y="126"/>
                  </a:lnTo>
                  <a:lnTo>
                    <a:pt x="74" y="128"/>
                  </a:lnTo>
                  <a:lnTo>
                    <a:pt x="66" y="127"/>
                  </a:lnTo>
                  <a:lnTo>
                    <a:pt x="58" y="125"/>
                  </a:lnTo>
                  <a:lnTo>
                    <a:pt x="50" y="121"/>
                  </a:lnTo>
                  <a:lnTo>
                    <a:pt x="43" y="115"/>
                  </a:lnTo>
                  <a:lnTo>
                    <a:pt x="36" y="107"/>
                  </a:lnTo>
                  <a:lnTo>
                    <a:pt x="31" y="97"/>
                  </a:lnTo>
                  <a:lnTo>
                    <a:pt x="28" y="84"/>
                  </a:lnTo>
                  <a:lnTo>
                    <a:pt x="27" y="69"/>
                  </a:lnTo>
                  <a:lnTo>
                    <a:pt x="30" y="44"/>
                  </a:lnTo>
                  <a:lnTo>
                    <a:pt x="40" y="25"/>
                  </a:lnTo>
                  <a:lnTo>
                    <a:pt x="54" y="14"/>
                  </a:lnTo>
                  <a:lnTo>
                    <a:pt x="73" y="10"/>
                  </a:lnTo>
                  <a:lnTo>
                    <a:pt x="78" y="10"/>
                  </a:lnTo>
                  <a:lnTo>
                    <a:pt x="85" y="11"/>
                  </a:lnTo>
                  <a:lnTo>
                    <a:pt x="94" y="12"/>
                  </a:lnTo>
                  <a:lnTo>
                    <a:pt x="10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88"/>
            <p:cNvSpPr>
              <a:spLocks noChangeAspect="1"/>
            </p:cNvSpPr>
            <p:nvPr/>
          </p:nvSpPr>
          <p:spPr bwMode="auto">
            <a:xfrm>
              <a:off x="5146" y="361"/>
              <a:ext cx="261" cy="249"/>
            </a:xfrm>
            <a:custGeom>
              <a:avLst/>
              <a:gdLst/>
              <a:ahLst/>
              <a:cxnLst>
                <a:cxn ang="0">
                  <a:pos x="253" y="19"/>
                </a:cxn>
                <a:cxn ang="0">
                  <a:pos x="259" y="15"/>
                </a:cxn>
                <a:cxn ang="0">
                  <a:pos x="261" y="9"/>
                </a:cxn>
                <a:cxn ang="0">
                  <a:pos x="259" y="3"/>
                </a:cxn>
                <a:cxn ang="0">
                  <a:pos x="253" y="0"/>
                </a:cxn>
                <a:cxn ang="0">
                  <a:pos x="250" y="1"/>
                </a:cxn>
                <a:cxn ang="0">
                  <a:pos x="245" y="4"/>
                </a:cxn>
                <a:cxn ang="0">
                  <a:pos x="8" y="115"/>
                </a:cxn>
                <a:cxn ang="0">
                  <a:pos x="2" y="119"/>
                </a:cxn>
                <a:cxn ang="0">
                  <a:pos x="0" y="125"/>
                </a:cxn>
                <a:cxn ang="0">
                  <a:pos x="2" y="131"/>
                </a:cxn>
                <a:cxn ang="0">
                  <a:pos x="8" y="134"/>
                </a:cxn>
                <a:cxn ang="0">
                  <a:pos x="245" y="246"/>
                </a:cxn>
                <a:cxn ang="0">
                  <a:pos x="250" y="249"/>
                </a:cxn>
                <a:cxn ang="0">
                  <a:pos x="253" y="249"/>
                </a:cxn>
                <a:cxn ang="0">
                  <a:pos x="259" y="247"/>
                </a:cxn>
                <a:cxn ang="0">
                  <a:pos x="261" y="241"/>
                </a:cxn>
                <a:cxn ang="0">
                  <a:pos x="259" y="235"/>
                </a:cxn>
                <a:cxn ang="0">
                  <a:pos x="253" y="231"/>
                </a:cxn>
                <a:cxn ang="0">
                  <a:pos x="28" y="125"/>
                </a:cxn>
                <a:cxn ang="0">
                  <a:pos x="253" y="19"/>
                </a:cxn>
              </a:cxnLst>
              <a:rect l="0" t="0" r="r" b="b"/>
              <a:pathLst>
                <a:path w="261" h="249">
                  <a:moveTo>
                    <a:pt x="253" y="19"/>
                  </a:moveTo>
                  <a:lnTo>
                    <a:pt x="259" y="15"/>
                  </a:lnTo>
                  <a:lnTo>
                    <a:pt x="261" y="9"/>
                  </a:lnTo>
                  <a:lnTo>
                    <a:pt x="259" y="3"/>
                  </a:lnTo>
                  <a:lnTo>
                    <a:pt x="253" y="0"/>
                  </a:lnTo>
                  <a:lnTo>
                    <a:pt x="250" y="1"/>
                  </a:lnTo>
                  <a:lnTo>
                    <a:pt x="245" y="4"/>
                  </a:lnTo>
                  <a:lnTo>
                    <a:pt x="8" y="115"/>
                  </a:lnTo>
                  <a:lnTo>
                    <a:pt x="2" y="119"/>
                  </a:lnTo>
                  <a:lnTo>
                    <a:pt x="0" y="125"/>
                  </a:lnTo>
                  <a:lnTo>
                    <a:pt x="2" y="131"/>
                  </a:lnTo>
                  <a:lnTo>
                    <a:pt x="8" y="134"/>
                  </a:lnTo>
                  <a:lnTo>
                    <a:pt x="245" y="246"/>
                  </a:lnTo>
                  <a:lnTo>
                    <a:pt x="250" y="249"/>
                  </a:lnTo>
                  <a:lnTo>
                    <a:pt x="253" y="249"/>
                  </a:lnTo>
                  <a:lnTo>
                    <a:pt x="259" y="247"/>
                  </a:lnTo>
                  <a:lnTo>
                    <a:pt x="261" y="241"/>
                  </a:lnTo>
                  <a:lnTo>
                    <a:pt x="259" y="235"/>
                  </a:lnTo>
                  <a:lnTo>
                    <a:pt x="253" y="231"/>
                  </a:lnTo>
                  <a:lnTo>
                    <a:pt x="28" y="125"/>
                  </a:lnTo>
                  <a:lnTo>
                    <a:pt x="25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89"/>
            <p:cNvSpPr>
              <a:spLocks noChangeAspect="1" noEditPoints="1"/>
            </p:cNvSpPr>
            <p:nvPr/>
          </p:nvSpPr>
          <p:spPr bwMode="auto">
            <a:xfrm>
              <a:off x="5579" y="308"/>
              <a:ext cx="180" cy="294"/>
            </a:xfrm>
            <a:custGeom>
              <a:avLst/>
              <a:gdLst/>
              <a:ahLst/>
              <a:cxnLst>
                <a:cxn ang="0">
                  <a:pos x="177" y="97"/>
                </a:cxn>
                <a:cxn ang="0">
                  <a:pos x="146" y="23"/>
                </a:cxn>
                <a:cxn ang="0">
                  <a:pos x="106" y="1"/>
                </a:cxn>
                <a:cxn ang="0">
                  <a:pos x="70" y="2"/>
                </a:cxn>
                <a:cxn ang="0">
                  <a:pos x="31" y="26"/>
                </a:cxn>
                <a:cxn ang="0">
                  <a:pos x="3" y="97"/>
                </a:cxn>
                <a:cxn ang="0">
                  <a:pos x="1" y="173"/>
                </a:cxn>
                <a:cxn ang="0">
                  <a:pos x="9" y="226"/>
                </a:cxn>
                <a:cxn ang="0">
                  <a:pos x="35" y="272"/>
                </a:cxn>
                <a:cxn ang="0">
                  <a:pos x="73" y="293"/>
                </a:cxn>
                <a:cxn ang="0">
                  <a:pos x="109" y="292"/>
                </a:cxn>
                <a:cxn ang="0">
                  <a:pos x="148" y="270"/>
                </a:cxn>
                <a:cxn ang="0">
                  <a:pos x="177" y="198"/>
                </a:cxn>
                <a:cxn ang="0">
                  <a:pos x="90" y="285"/>
                </a:cxn>
                <a:cxn ang="0">
                  <a:pos x="76" y="283"/>
                </a:cxn>
                <a:cxn ang="0">
                  <a:pos x="62" y="275"/>
                </a:cxn>
                <a:cxn ang="0">
                  <a:pos x="49" y="259"/>
                </a:cxn>
                <a:cxn ang="0">
                  <a:pos x="40" y="233"/>
                </a:cxn>
                <a:cxn ang="0">
                  <a:pos x="35" y="143"/>
                </a:cxn>
                <a:cxn ang="0">
                  <a:pos x="39" y="64"/>
                </a:cxn>
                <a:cxn ang="0">
                  <a:pos x="49" y="34"/>
                </a:cxn>
                <a:cxn ang="0">
                  <a:pos x="63" y="17"/>
                </a:cxn>
                <a:cxn ang="0">
                  <a:pos x="79" y="10"/>
                </a:cxn>
                <a:cxn ang="0">
                  <a:pos x="90" y="9"/>
                </a:cxn>
                <a:cxn ang="0">
                  <a:pos x="102" y="11"/>
                </a:cxn>
                <a:cxn ang="0">
                  <a:pos x="117" y="18"/>
                </a:cxn>
                <a:cxn ang="0">
                  <a:pos x="131" y="33"/>
                </a:cxn>
                <a:cxn ang="0">
                  <a:pos x="140" y="59"/>
                </a:cxn>
                <a:cxn ang="0">
                  <a:pos x="145" y="143"/>
                </a:cxn>
                <a:cxn ang="0">
                  <a:pos x="140" y="231"/>
                </a:cxn>
                <a:cxn ang="0">
                  <a:pos x="132" y="257"/>
                </a:cxn>
                <a:cxn ang="0">
                  <a:pos x="120" y="273"/>
                </a:cxn>
                <a:cxn ang="0">
                  <a:pos x="105" y="282"/>
                </a:cxn>
                <a:cxn ang="0">
                  <a:pos x="90" y="285"/>
                </a:cxn>
              </a:cxnLst>
              <a:rect l="0" t="0" r="r" b="b"/>
              <a:pathLst>
                <a:path w="180" h="294">
                  <a:moveTo>
                    <a:pt x="180" y="148"/>
                  </a:moveTo>
                  <a:lnTo>
                    <a:pt x="177" y="97"/>
                  </a:lnTo>
                  <a:lnTo>
                    <a:pt x="163" y="48"/>
                  </a:lnTo>
                  <a:lnTo>
                    <a:pt x="146" y="23"/>
                  </a:lnTo>
                  <a:lnTo>
                    <a:pt x="126" y="8"/>
                  </a:lnTo>
                  <a:lnTo>
                    <a:pt x="106" y="1"/>
                  </a:lnTo>
                  <a:lnTo>
                    <a:pt x="90" y="0"/>
                  </a:lnTo>
                  <a:lnTo>
                    <a:pt x="70" y="2"/>
                  </a:lnTo>
                  <a:lnTo>
                    <a:pt x="50" y="10"/>
                  </a:lnTo>
                  <a:lnTo>
                    <a:pt x="31" y="26"/>
                  </a:lnTo>
                  <a:lnTo>
                    <a:pt x="16" y="51"/>
                  </a:lnTo>
                  <a:lnTo>
                    <a:pt x="3" y="97"/>
                  </a:lnTo>
                  <a:lnTo>
                    <a:pt x="0" y="148"/>
                  </a:lnTo>
                  <a:lnTo>
                    <a:pt x="1" y="173"/>
                  </a:lnTo>
                  <a:lnTo>
                    <a:pt x="3" y="199"/>
                  </a:lnTo>
                  <a:lnTo>
                    <a:pt x="9" y="226"/>
                  </a:lnTo>
                  <a:lnTo>
                    <a:pt x="19" y="251"/>
                  </a:lnTo>
                  <a:lnTo>
                    <a:pt x="35" y="272"/>
                  </a:lnTo>
                  <a:lnTo>
                    <a:pt x="54" y="286"/>
                  </a:lnTo>
                  <a:lnTo>
                    <a:pt x="73" y="293"/>
                  </a:lnTo>
                  <a:lnTo>
                    <a:pt x="90" y="294"/>
                  </a:lnTo>
                  <a:lnTo>
                    <a:pt x="109" y="292"/>
                  </a:lnTo>
                  <a:lnTo>
                    <a:pt x="129" y="285"/>
                  </a:lnTo>
                  <a:lnTo>
                    <a:pt x="148" y="270"/>
                  </a:lnTo>
                  <a:lnTo>
                    <a:pt x="164" y="245"/>
                  </a:lnTo>
                  <a:lnTo>
                    <a:pt x="177" y="198"/>
                  </a:lnTo>
                  <a:lnTo>
                    <a:pt x="180" y="148"/>
                  </a:lnTo>
                  <a:close/>
                  <a:moveTo>
                    <a:pt x="90" y="285"/>
                  </a:moveTo>
                  <a:lnTo>
                    <a:pt x="83" y="285"/>
                  </a:lnTo>
                  <a:lnTo>
                    <a:pt x="76" y="283"/>
                  </a:lnTo>
                  <a:lnTo>
                    <a:pt x="69" y="279"/>
                  </a:lnTo>
                  <a:lnTo>
                    <a:pt x="62" y="275"/>
                  </a:lnTo>
                  <a:lnTo>
                    <a:pt x="55" y="268"/>
                  </a:lnTo>
                  <a:lnTo>
                    <a:pt x="49" y="259"/>
                  </a:lnTo>
                  <a:lnTo>
                    <a:pt x="44" y="247"/>
                  </a:lnTo>
                  <a:lnTo>
                    <a:pt x="40" y="233"/>
                  </a:lnTo>
                  <a:lnTo>
                    <a:pt x="36" y="188"/>
                  </a:lnTo>
                  <a:lnTo>
                    <a:pt x="35" y="143"/>
                  </a:lnTo>
                  <a:lnTo>
                    <a:pt x="36" y="102"/>
                  </a:lnTo>
                  <a:lnTo>
                    <a:pt x="39" y="64"/>
                  </a:lnTo>
                  <a:lnTo>
                    <a:pt x="43" y="47"/>
                  </a:lnTo>
                  <a:lnTo>
                    <a:pt x="49" y="34"/>
                  </a:lnTo>
                  <a:lnTo>
                    <a:pt x="56" y="24"/>
                  </a:lnTo>
                  <a:lnTo>
                    <a:pt x="63" y="17"/>
                  </a:lnTo>
                  <a:lnTo>
                    <a:pt x="71" y="13"/>
                  </a:lnTo>
                  <a:lnTo>
                    <a:pt x="79" y="10"/>
                  </a:lnTo>
                  <a:lnTo>
                    <a:pt x="85" y="9"/>
                  </a:lnTo>
                  <a:lnTo>
                    <a:pt x="90" y="9"/>
                  </a:lnTo>
                  <a:lnTo>
                    <a:pt x="96" y="9"/>
                  </a:lnTo>
                  <a:lnTo>
                    <a:pt x="102" y="11"/>
                  </a:lnTo>
                  <a:lnTo>
                    <a:pt x="110" y="14"/>
                  </a:lnTo>
                  <a:lnTo>
                    <a:pt x="117" y="18"/>
                  </a:lnTo>
                  <a:lnTo>
                    <a:pt x="124" y="25"/>
                  </a:lnTo>
                  <a:lnTo>
                    <a:pt x="131" y="33"/>
                  </a:lnTo>
                  <a:lnTo>
                    <a:pt x="136" y="45"/>
                  </a:lnTo>
                  <a:lnTo>
                    <a:pt x="140" y="59"/>
                  </a:lnTo>
                  <a:lnTo>
                    <a:pt x="144" y="100"/>
                  </a:lnTo>
                  <a:lnTo>
                    <a:pt x="145" y="143"/>
                  </a:lnTo>
                  <a:lnTo>
                    <a:pt x="144" y="189"/>
                  </a:lnTo>
                  <a:lnTo>
                    <a:pt x="140" y="231"/>
                  </a:lnTo>
                  <a:lnTo>
                    <a:pt x="137" y="245"/>
                  </a:lnTo>
                  <a:lnTo>
                    <a:pt x="132" y="257"/>
                  </a:lnTo>
                  <a:lnTo>
                    <a:pt x="126" y="266"/>
                  </a:lnTo>
                  <a:lnTo>
                    <a:pt x="120" y="273"/>
                  </a:lnTo>
                  <a:lnTo>
                    <a:pt x="112" y="279"/>
                  </a:lnTo>
                  <a:lnTo>
                    <a:pt x="105" y="282"/>
                  </a:lnTo>
                  <a:lnTo>
                    <a:pt x="97" y="284"/>
                  </a:lnTo>
                  <a:lnTo>
                    <a:pt x="90" y="2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6012160" y="3657798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Spin down through mode I dissipation dominates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2160" y="5150802"/>
            <a:ext cx="3131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scenario is very stable with regard to variation of model parameters</a:t>
            </a:r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-27384"/>
            <a:ext cx="898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Results and Conclusions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852936"/>
            <a:ext cx="5112568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 phenomenological model of resonance coupling is developed and justified</a:t>
            </a:r>
          </a:p>
          <a:p>
            <a:pPr lvl="0" indent="180000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Avoided crossings lead to enhanced damping and formation of the stability peak, limited by </a:t>
            </a:r>
            <a:r>
              <a:rPr lang="en-US" sz="2000" i="1" dirty="0" smtClean="0">
                <a:solidFill>
                  <a:prstClr val="black"/>
                </a:solidFill>
              </a:rPr>
              <a:t>m</a:t>
            </a:r>
            <a:r>
              <a:rPr lang="en-US" sz="2000" dirty="0" smtClean="0">
                <a:solidFill>
                  <a:prstClr val="black"/>
                </a:solidFill>
              </a:rPr>
              <a:t>=3 </a:t>
            </a:r>
            <a:r>
              <a:rPr lang="en-US" sz="2000" i="1" dirty="0" smtClean="0">
                <a:solidFill>
                  <a:prstClr val="black"/>
                </a:solidFill>
              </a:rPr>
              <a:t>r</a:t>
            </a:r>
            <a:r>
              <a:rPr lang="en-US" sz="2000" dirty="0" smtClean="0">
                <a:solidFill>
                  <a:prstClr val="black"/>
                </a:solidFill>
              </a:rPr>
              <a:t>-mode instability</a:t>
            </a:r>
          </a:p>
          <a:p>
            <a:pPr lvl="0" indent="180000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NSs spend significant amount of time climbing up the stability peak  </a:t>
            </a:r>
          </a:p>
          <a:p>
            <a:pPr lvl="0" indent="180000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Temperatures of rapidly rotating NSs in our model are fixed to the resonance temperatures</a:t>
            </a:r>
          </a:p>
          <a:p>
            <a:pPr lvl="0" indent="180000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scenario can be applied to millisecond pulsars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476672"/>
            <a:ext cx="864096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>
              <a:buFont typeface="Arial" pitchFamily="34" charset="0"/>
              <a:buChar char="•"/>
            </a:pPr>
            <a:r>
              <a:rPr lang="en-US" sz="2800" dirty="0" smtClean="0"/>
              <a:t>Resonance coupling of normal and </a:t>
            </a:r>
            <a:r>
              <a:rPr lang="en-US" sz="2800" dirty="0" err="1" smtClean="0"/>
              <a:t>superfluid</a:t>
            </a:r>
            <a:r>
              <a:rPr lang="en-US" sz="2800" dirty="0" smtClean="0"/>
              <a:t> modes plays the key role in the evolution of NSs in LMXBs</a:t>
            </a:r>
          </a:p>
          <a:p>
            <a:pPr indent="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It allows us to explain the existence of rapidly rotating warm NSs and </a:t>
            </a:r>
            <a:r>
              <a:rPr lang="en-US" sz="2800" dirty="0" smtClean="0">
                <a:solidFill>
                  <a:prstClr val="black"/>
                </a:solidFill>
              </a:rPr>
              <a:t>cutoff of their spin frequency distribution at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&gt;730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Hz  </a:t>
            </a:r>
            <a:r>
              <a:rPr lang="en-US" sz="2000" dirty="0" smtClean="0">
                <a:solidFill>
                  <a:prstClr val="black"/>
                </a:solidFill>
              </a:rPr>
              <a:t>[</a:t>
            </a:r>
            <a:r>
              <a:rPr lang="en-US" sz="2000" dirty="0" smtClean="0"/>
              <a:t>D. </a:t>
            </a:r>
            <a:r>
              <a:rPr lang="en-US" sz="2000" dirty="0" err="1" smtClean="0"/>
              <a:t>Chakrabarty</a:t>
            </a:r>
            <a:r>
              <a:rPr lang="ru-RU" sz="2000" dirty="0" smtClean="0"/>
              <a:t> </a:t>
            </a:r>
            <a:r>
              <a:rPr lang="en-US" sz="2000" dirty="0" smtClean="0"/>
              <a:t>et al., Nature </a:t>
            </a:r>
            <a:r>
              <a:rPr lang="en-US" sz="2000" b="1" dirty="0" smtClean="0"/>
              <a:t>424</a:t>
            </a:r>
            <a:r>
              <a:rPr lang="en-US" sz="2000" dirty="0" smtClean="0"/>
              <a:t> (2003), 42</a:t>
            </a:r>
            <a:r>
              <a:rPr lang="en-US" sz="2000" dirty="0" smtClean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48401" y="6423719"/>
            <a:ext cx="4090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See </a:t>
            </a:r>
            <a:r>
              <a:rPr lang="en-US" sz="2400" b="1" i="1" dirty="0" smtClean="0"/>
              <a:t>arXiv:1305.3825</a:t>
            </a:r>
            <a:r>
              <a:rPr lang="en-US" sz="2400" dirty="0" smtClean="0"/>
              <a:t> for details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181" y="2925344"/>
            <a:ext cx="38303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6922" y="25460"/>
            <a:ext cx="6890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Neutron stars in LMXBs and</a:t>
            </a:r>
            <a:r>
              <a:rPr lang="ru-RU" sz="2800" dirty="0" smtClean="0"/>
              <a:t> </a:t>
            </a:r>
            <a:r>
              <a:rPr lang="en-US" sz="2800" i="1" dirty="0" smtClean="0"/>
              <a:t>r</a:t>
            </a:r>
            <a:r>
              <a:rPr lang="en-US" sz="2800" dirty="0" smtClean="0"/>
              <a:t>-mode instability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4868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Problem</a:t>
            </a:r>
            <a:r>
              <a:rPr lang="ru-RU" sz="2000" dirty="0" smtClean="0"/>
              <a:t>: </a:t>
            </a:r>
            <a:r>
              <a:rPr lang="en-US" sz="2000" dirty="0" smtClean="0"/>
              <a:t>Many neutron stars (NSs) fall well outside the stability region. </a:t>
            </a:r>
          </a:p>
          <a:p>
            <a:pPr algn="ctr"/>
            <a:r>
              <a:rPr lang="en-US" sz="2000" dirty="0" smtClean="0"/>
              <a:t>     This fact contradicts existing evolution scenarios.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1446450"/>
            <a:ext cx="30243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Andersson et al., </a:t>
            </a:r>
            <a:r>
              <a:rPr lang="en-US" i="1" dirty="0" smtClean="0"/>
              <a:t>The Transient Gravitational-Wave Sky, </a:t>
            </a:r>
            <a:r>
              <a:rPr lang="en-US" dirty="0" smtClean="0"/>
              <a:t>arXiv:1305.0816:</a:t>
            </a:r>
          </a:p>
          <a:p>
            <a:pPr algn="just"/>
            <a:r>
              <a:rPr lang="en-US" sz="1600" dirty="0" smtClean="0"/>
              <a:t>“Very recent work [Ho, Andersson, &amp; Haskell, PRL, </a:t>
            </a:r>
            <a:r>
              <a:rPr lang="en-US" sz="1600" b="1" dirty="0" smtClean="0"/>
              <a:t>107 </a:t>
            </a:r>
            <a:r>
              <a:rPr lang="en-US" sz="1600" dirty="0" smtClean="0"/>
              <a:t>(2011),101101], comparing the predicted r-mode instability window to observed accreting systems, suggests that </a:t>
            </a:r>
            <a:r>
              <a:rPr lang="en-US" sz="1600" b="1" i="1" dirty="0" smtClean="0"/>
              <a:t>our understanding is far from complete</a:t>
            </a:r>
            <a:r>
              <a:rPr lang="en-US" sz="1600" dirty="0" smtClean="0"/>
              <a:t>. The generally accepted r-mode model would lead to a large number of observed systems in fact being unstable. This is an obvious problem that needs to be addressed by improving our models. It is, however, </a:t>
            </a:r>
            <a:r>
              <a:rPr lang="en-US" sz="1600" b="1" i="1" dirty="0" smtClean="0"/>
              <a:t>not clear what the missing piece of the puzzle</a:t>
            </a:r>
            <a:r>
              <a:rPr lang="en-US" sz="1600" dirty="0" smtClean="0"/>
              <a:t> may be.”</a:t>
            </a:r>
            <a:endParaRPr lang="ru-RU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574611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54" y="25460"/>
            <a:ext cx="89804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Normal and </a:t>
            </a:r>
            <a:r>
              <a:rPr lang="en-US" sz="2800" dirty="0" err="1" smtClean="0"/>
              <a:t>superfluid</a:t>
            </a:r>
            <a:r>
              <a:rPr lang="en-US" sz="2800" dirty="0" smtClean="0"/>
              <a:t> modes: avoided crossings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/>
              <a:t>See poster </a:t>
            </a:r>
            <a:r>
              <a:rPr lang="en-US" sz="2000" b="1" dirty="0" smtClean="0"/>
              <a:t>B3</a:t>
            </a:r>
            <a:r>
              <a:rPr lang="en-US" sz="2000" dirty="0" smtClean="0"/>
              <a:t> by </a:t>
            </a:r>
            <a:r>
              <a:rPr lang="en-US" sz="2000" i="1" dirty="0" smtClean="0"/>
              <a:t>Gusakov et al.</a:t>
            </a:r>
            <a:r>
              <a:rPr lang="en-US" sz="2000" dirty="0" smtClean="0"/>
              <a:t> for details)</a:t>
            </a:r>
            <a:endParaRPr lang="ru-RU" sz="2000" dirty="0" smtClean="0"/>
          </a:p>
          <a:p>
            <a:pPr algn="ctr"/>
            <a:endParaRPr lang="en-US" sz="2800" dirty="0" smtClean="0"/>
          </a:p>
          <a:p>
            <a:pPr algn="ctr"/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760" y="3948137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Two types of modes exist in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NSs: normal and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 err="1" smtClean="0"/>
              <a:t>Eigenfrequencies</a:t>
            </a:r>
            <a:r>
              <a:rPr lang="en-US" sz="2000" dirty="0" smtClean="0"/>
              <a:t> of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modes are temperature dependent.</a:t>
            </a:r>
            <a:endParaRPr lang="ru-RU" sz="20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463988" y="472514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515719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an approximation of completely decoupled modes, the frequencies of </a:t>
            </a:r>
          </a:p>
          <a:p>
            <a:pPr algn="ctr"/>
            <a:r>
              <a:rPr lang="en-US" sz="2000" dirty="0" err="1" smtClean="0"/>
              <a:t>superfluid</a:t>
            </a:r>
            <a:r>
              <a:rPr lang="en-US" sz="2000" dirty="0" smtClean="0"/>
              <a:t> and normal modes can intersect at some temperatures.</a:t>
            </a:r>
            <a:endParaRPr lang="ru-RU" sz="2000" dirty="0" smtClean="0"/>
          </a:p>
          <a:p>
            <a:pPr algn="ctr"/>
            <a:r>
              <a:rPr lang="en-US" sz="2000" dirty="0" smtClean="0"/>
              <a:t>In reality, the mode coupling leads to avoided crossings of frequencies</a:t>
            </a:r>
            <a:r>
              <a:rPr lang="ru-RU" sz="2000" i="1" dirty="0" smtClean="0"/>
              <a:t>.</a:t>
            </a:r>
          </a:p>
          <a:p>
            <a:pPr algn="ctr"/>
            <a:r>
              <a:rPr lang="en-US" sz="2000" dirty="0" smtClean="0"/>
              <a:t>As temperature varies,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mode turns into the normal mode</a:t>
            </a:r>
          </a:p>
          <a:p>
            <a:pPr algn="ctr"/>
            <a:r>
              <a:rPr lang="en-US" sz="2000" dirty="0" smtClean="0"/>
              <a:t>and vice versa.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01" y="908720"/>
            <a:ext cx="8893398" cy="282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6505599"/>
            <a:ext cx="3121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Gusakov et al., </a:t>
            </a:r>
            <a:r>
              <a:rPr lang="en-US" sz="1400" dirty="0" smtClean="0">
                <a:solidFill>
                  <a:prstClr val="black"/>
                </a:solidFill>
              </a:rPr>
              <a:t>MNRAS </a:t>
            </a:r>
            <a:r>
              <a:rPr lang="en-US" sz="1400" b="1" dirty="0" smtClean="0">
                <a:solidFill>
                  <a:prstClr val="black"/>
                </a:solidFill>
              </a:rPr>
              <a:t>428 </a:t>
            </a:r>
            <a:r>
              <a:rPr lang="en-US" sz="1400" dirty="0" smtClean="0">
                <a:solidFill>
                  <a:prstClr val="black"/>
                </a:solidFill>
              </a:rPr>
              <a:t>(2013), 1518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3554" y="25460"/>
            <a:ext cx="898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Normal and </a:t>
            </a:r>
            <a:r>
              <a:rPr lang="en-US" sz="2800" dirty="0" err="1" smtClean="0"/>
              <a:t>superfluid</a:t>
            </a:r>
            <a:r>
              <a:rPr lang="en-US" sz="2800" dirty="0" smtClean="0"/>
              <a:t> modes: resonance damping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874162"/>
            <a:ext cx="262778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Resonance damping of normal modes in the vicinity of avoided crossings with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modes is confirmed by direct calculations for </a:t>
            </a:r>
            <a:r>
              <a:rPr lang="en-US" sz="2000" dirty="0" err="1" smtClean="0"/>
              <a:t>nonrotating</a:t>
            </a:r>
            <a:r>
              <a:rPr lang="en-US" sz="2000" dirty="0" smtClean="0"/>
              <a:t> NSs </a:t>
            </a:r>
            <a:endParaRPr lang="ru-RU" sz="2000" dirty="0" smtClean="0"/>
          </a:p>
          <a:p>
            <a:pPr marL="180000"/>
            <a:r>
              <a:rPr lang="en-US" sz="1400" dirty="0" err="1" smtClean="0">
                <a:solidFill>
                  <a:prstClr val="black"/>
                </a:solidFill>
              </a:rPr>
              <a:t>Kantor&amp;Gusakov</a:t>
            </a:r>
            <a:r>
              <a:rPr lang="en-US" sz="1400" dirty="0" smtClean="0">
                <a:solidFill>
                  <a:prstClr val="black"/>
                </a:solidFill>
              </a:rPr>
              <a:t> (2011); </a:t>
            </a:r>
          </a:p>
          <a:p>
            <a:pPr marL="180000"/>
            <a:r>
              <a:rPr lang="en-US" sz="1400" dirty="0" smtClean="0">
                <a:solidFill>
                  <a:prstClr val="black"/>
                </a:solidFill>
              </a:rPr>
              <a:t>Gusakov et al. (2013)</a:t>
            </a:r>
            <a:endParaRPr lang="en-US" dirty="0" smtClean="0"/>
          </a:p>
          <a:p>
            <a:pPr indent="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Similar results were obtained for zero-temperature r-modes of rotating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NSs</a:t>
            </a:r>
            <a:endParaRPr lang="en-US" sz="2000" i="1" dirty="0" smtClean="0"/>
          </a:p>
          <a:p>
            <a:pPr marL="180000"/>
            <a:r>
              <a:rPr lang="en-US" sz="1400" dirty="0" smtClean="0"/>
              <a:t>Lee &amp; Yoshida (2003)</a:t>
            </a:r>
          </a:p>
          <a:p>
            <a:pPr marL="180000"/>
            <a:r>
              <a:rPr lang="en-US" sz="1400" dirty="0" smtClean="0"/>
              <a:t>Yoshida &amp; Lee (2003)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3344"/>
            <a:ext cx="5917190" cy="58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7504" y="1052736"/>
            <a:ext cx="18360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07930" y="0"/>
            <a:ext cx="4694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New instability windows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/>
              <a:t>See poster </a:t>
            </a:r>
            <a:r>
              <a:rPr lang="en-US" sz="2000" b="1" dirty="0" smtClean="0"/>
              <a:t>B3</a:t>
            </a:r>
            <a:r>
              <a:rPr lang="en-US" sz="2000" dirty="0" smtClean="0"/>
              <a:t> by </a:t>
            </a:r>
            <a:r>
              <a:rPr lang="en-US" sz="2000" i="1" dirty="0" smtClean="0"/>
              <a:t>Gusakov et al.</a:t>
            </a:r>
            <a:r>
              <a:rPr lang="en-US" sz="2000" dirty="0" smtClean="0"/>
              <a:t> for details)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6" y="2420888"/>
            <a:ext cx="898655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7744" y="84948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Avoided crossings of normal and </a:t>
            </a:r>
            <a:r>
              <a:rPr lang="en-US" dirty="0" err="1" smtClean="0"/>
              <a:t>superfluid</a:t>
            </a:r>
            <a:r>
              <a:rPr lang="en-US" dirty="0" smtClean="0"/>
              <a:t> modes take place at specific temperatures. As temperature  varies, the normal mode turns into </a:t>
            </a:r>
            <a:r>
              <a:rPr lang="en-US" dirty="0" err="1" smtClean="0"/>
              <a:t>superfluid</a:t>
            </a:r>
            <a:r>
              <a:rPr lang="en-US" dirty="0" smtClean="0"/>
              <a:t> one and vice versa.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506" y="1052736"/>
            <a:ext cx="201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assumption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844824"/>
            <a:ext cx="1836000" cy="36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755" y="1844824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Consequence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18448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stability peak appears, which is limited by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=3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-mode instability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Скругленный прямоугольник 159"/>
          <p:cNvSpPr/>
          <p:nvPr/>
        </p:nvSpPr>
        <p:spPr>
          <a:xfrm>
            <a:off x="5076056" y="2060848"/>
            <a:ext cx="1944216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251520" y="6237312"/>
            <a:ext cx="2664296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3554" y="25460"/>
            <a:ext cx="89804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Many mode regime of NS evolution</a:t>
            </a:r>
          </a:p>
          <a:p>
            <a:pPr algn="ctr"/>
            <a:r>
              <a:rPr lang="en-US" dirty="0" smtClean="0"/>
              <a:t>[generalization of one mode evolution by Owen et al. (1998); Ho &amp; Lai (2000)]</a:t>
            </a:r>
            <a:endParaRPr lang="ru-RU" dirty="0" smtClean="0"/>
          </a:p>
        </p:txBody>
      </p:sp>
      <p:grpSp>
        <p:nvGrpSpPr>
          <p:cNvPr id="307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851920" y="908808"/>
            <a:ext cx="4055748" cy="792000"/>
            <a:chOff x="1" y="-1"/>
            <a:chExt cx="5761" cy="1125"/>
          </a:xfrm>
        </p:grpSpPr>
        <p:sp>
          <p:nvSpPr>
            <p:cNvPr id="30725" name="Freeform 5"/>
            <p:cNvSpPr>
              <a:spLocks noChangeAspect="1" noEditPoints="1"/>
            </p:cNvSpPr>
            <p:nvPr/>
          </p:nvSpPr>
          <p:spPr bwMode="auto">
            <a:xfrm>
              <a:off x="20" y="36"/>
              <a:ext cx="223" cy="331"/>
            </a:xfrm>
            <a:custGeom>
              <a:avLst/>
              <a:gdLst/>
              <a:ahLst/>
              <a:cxnLst>
                <a:cxn ang="0">
                  <a:pos x="222" y="3"/>
                </a:cxn>
                <a:cxn ang="0">
                  <a:pos x="206" y="1"/>
                </a:cxn>
                <a:cxn ang="0">
                  <a:pos x="169" y="4"/>
                </a:cxn>
                <a:cxn ang="0">
                  <a:pos x="153" y="8"/>
                </a:cxn>
                <a:cxn ang="0">
                  <a:pos x="154" y="19"/>
                </a:cxn>
                <a:cxn ang="0">
                  <a:pos x="175" y="20"/>
                </a:cxn>
                <a:cxn ang="0">
                  <a:pos x="185" y="25"/>
                </a:cxn>
                <a:cxn ang="0">
                  <a:pos x="184" y="37"/>
                </a:cxn>
                <a:cxn ang="0">
                  <a:pos x="149" y="136"/>
                </a:cxn>
                <a:cxn ang="0">
                  <a:pos x="127" y="121"/>
                </a:cxn>
                <a:cxn ang="0">
                  <a:pos x="92" y="122"/>
                </a:cxn>
                <a:cxn ang="0">
                  <a:pos x="53" y="144"/>
                </a:cxn>
                <a:cxn ang="0">
                  <a:pos x="21" y="182"/>
                </a:cxn>
                <a:cxn ang="0">
                  <a:pos x="3" y="230"/>
                </a:cxn>
                <a:cxn ang="0">
                  <a:pos x="5" y="286"/>
                </a:cxn>
                <a:cxn ang="0">
                  <a:pos x="37" y="325"/>
                </a:cxn>
                <a:cxn ang="0">
                  <a:pos x="72" y="330"/>
                </a:cxn>
                <a:cxn ang="0">
                  <a:pos x="103" y="315"/>
                </a:cxn>
                <a:cxn ang="0">
                  <a:pos x="128" y="310"/>
                </a:cxn>
                <a:cxn ang="0">
                  <a:pos x="150" y="328"/>
                </a:cxn>
                <a:cxn ang="0">
                  <a:pos x="177" y="329"/>
                </a:cxn>
                <a:cxn ang="0">
                  <a:pos x="194" y="315"/>
                </a:cxn>
                <a:cxn ang="0">
                  <a:pos x="206" y="291"/>
                </a:cxn>
                <a:cxn ang="0">
                  <a:pos x="213" y="264"/>
                </a:cxn>
                <a:cxn ang="0">
                  <a:pos x="212" y="255"/>
                </a:cxn>
                <a:cxn ang="0">
                  <a:pos x="204" y="256"/>
                </a:cxn>
                <a:cxn ang="0">
                  <a:pos x="196" y="284"/>
                </a:cxn>
                <a:cxn ang="0">
                  <a:pos x="179" y="316"/>
                </a:cxn>
                <a:cxn ang="0">
                  <a:pos x="159" y="319"/>
                </a:cxn>
                <a:cxn ang="0">
                  <a:pos x="153" y="306"/>
                </a:cxn>
                <a:cxn ang="0">
                  <a:pos x="153" y="286"/>
                </a:cxn>
                <a:cxn ang="0">
                  <a:pos x="223" y="5"/>
                </a:cxn>
                <a:cxn ang="0">
                  <a:pos x="124" y="275"/>
                </a:cxn>
                <a:cxn ang="0">
                  <a:pos x="120" y="282"/>
                </a:cxn>
                <a:cxn ang="0">
                  <a:pos x="101" y="303"/>
                </a:cxn>
                <a:cxn ang="0">
                  <a:pos x="74" y="319"/>
                </a:cxn>
                <a:cxn ang="0">
                  <a:pos x="49" y="316"/>
                </a:cxn>
                <a:cxn ang="0">
                  <a:pos x="35" y="291"/>
                </a:cxn>
                <a:cxn ang="0">
                  <a:pos x="36" y="253"/>
                </a:cxn>
                <a:cxn ang="0">
                  <a:pos x="51" y="196"/>
                </a:cxn>
                <a:cxn ang="0">
                  <a:pos x="71" y="155"/>
                </a:cxn>
                <a:cxn ang="0">
                  <a:pos x="99" y="132"/>
                </a:cxn>
                <a:cxn ang="0">
                  <a:pos x="124" y="130"/>
                </a:cxn>
                <a:cxn ang="0">
                  <a:pos x="138" y="141"/>
                </a:cxn>
                <a:cxn ang="0">
                  <a:pos x="147" y="156"/>
                </a:cxn>
                <a:cxn ang="0">
                  <a:pos x="150" y="167"/>
                </a:cxn>
                <a:cxn ang="0">
                  <a:pos x="149" y="178"/>
                </a:cxn>
              </a:cxnLst>
              <a:rect l="0" t="0" r="r" b="b"/>
              <a:pathLst>
                <a:path w="223" h="331">
                  <a:moveTo>
                    <a:pt x="223" y="5"/>
                  </a:moveTo>
                  <a:lnTo>
                    <a:pt x="222" y="3"/>
                  </a:lnTo>
                  <a:lnTo>
                    <a:pt x="217" y="0"/>
                  </a:lnTo>
                  <a:lnTo>
                    <a:pt x="206" y="1"/>
                  </a:lnTo>
                  <a:lnTo>
                    <a:pt x="188" y="2"/>
                  </a:lnTo>
                  <a:lnTo>
                    <a:pt x="169" y="4"/>
                  </a:lnTo>
                  <a:lnTo>
                    <a:pt x="158" y="5"/>
                  </a:lnTo>
                  <a:lnTo>
                    <a:pt x="153" y="8"/>
                  </a:lnTo>
                  <a:lnTo>
                    <a:pt x="151" y="14"/>
                  </a:lnTo>
                  <a:lnTo>
                    <a:pt x="154" y="19"/>
                  </a:lnTo>
                  <a:lnTo>
                    <a:pt x="162" y="20"/>
                  </a:lnTo>
                  <a:lnTo>
                    <a:pt x="175" y="20"/>
                  </a:lnTo>
                  <a:lnTo>
                    <a:pt x="182" y="22"/>
                  </a:lnTo>
                  <a:lnTo>
                    <a:pt x="185" y="25"/>
                  </a:lnTo>
                  <a:lnTo>
                    <a:pt x="185" y="28"/>
                  </a:lnTo>
                  <a:lnTo>
                    <a:pt x="184" y="37"/>
                  </a:lnTo>
                  <a:lnTo>
                    <a:pt x="156" y="148"/>
                  </a:lnTo>
                  <a:lnTo>
                    <a:pt x="149" y="136"/>
                  </a:lnTo>
                  <a:lnTo>
                    <a:pt x="139" y="127"/>
                  </a:lnTo>
                  <a:lnTo>
                    <a:pt x="127" y="121"/>
                  </a:lnTo>
                  <a:lnTo>
                    <a:pt x="113" y="118"/>
                  </a:lnTo>
                  <a:lnTo>
                    <a:pt x="92" y="122"/>
                  </a:lnTo>
                  <a:lnTo>
                    <a:pt x="72" y="130"/>
                  </a:lnTo>
                  <a:lnTo>
                    <a:pt x="53" y="144"/>
                  </a:lnTo>
                  <a:lnTo>
                    <a:pt x="36" y="161"/>
                  </a:lnTo>
                  <a:lnTo>
                    <a:pt x="21" y="182"/>
                  </a:lnTo>
                  <a:lnTo>
                    <a:pt x="10" y="205"/>
                  </a:lnTo>
                  <a:lnTo>
                    <a:pt x="3" y="230"/>
                  </a:lnTo>
                  <a:lnTo>
                    <a:pt x="0" y="256"/>
                  </a:lnTo>
                  <a:lnTo>
                    <a:pt x="5" y="286"/>
                  </a:lnTo>
                  <a:lnTo>
                    <a:pt x="18" y="310"/>
                  </a:lnTo>
                  <a:lnTo>
                    <a:pt x="37" y="325"/>
                  </a:lnTo>
                  <a:lnTo>
                    <a:pt x="62" y="331"/>
                  </a:lnTo>
                  <a:lnTo>
                    <a:pt x="72" y="330"/>
                  </a:lnTo>
                  <a:lnTo>
                    <a:pt x="86" y="326"/>
                  </a:lnTo>
                  <a:lnTo>
                    <a:pt x="103" y="315"/>
                  </a:lnTo>
                  <a:lnTo>
                    <a:pt x="123" y="296"/>
                  </a:lnTo>
                  <a:lnTo>
                    <a:pt x="128" y="310"/>
                  </a:lnTo>
                  <a:lnTo>
                    <a:pt x="138" y="321"/>
                  </a:lnTo>
                  <a:lnTo>
                    <a:pt x="150" y="328"/>
                  </a:lnTo>
                  <a:lnTo>
                    <a:pt x="166" y="331"/>
                  </a:lnTo>
                  <a:lnTo>
                    <a:pt x="177" y="329"/>
                  </a:lnTo>
                  <a:lnTo>
                    <a:pt x="187" y="324"/>
                  </a:lnTo>
                  <a:lnTo>
                    <a:pt x="194" y="315"/>
                  </a:lnTo>
                  <a:lnTo>
                    <a:pt x="200" y="305"/>
                  </a:lnTo>
                  <a:lnTo>
                    <a:pt x="206" y="291"/>
                  </a:lnTo>
                  <a:lnTo>
                    <a:pt x="211" y="276"/>
                  </a:lnTo>
                  <a:lnTo>
                    <a:pt x="213" y="264"/>
                  </a:lnTo>
                  <a:lnTo>
                    <a:pt x="215" y="259"/>
                  </a:lnTo>
                  <a:lnTo>
                    <a:pt x="212" y="255"/>
                  </a:lnTo>
                  <a:lnTo>
                    <a:pt x="209" y="254"/>
                  </a:lnTo>
                  <a:lnTo>
                    <a:pt x="204" y="256"/>
                  </a:lnTo>
                  <a:lnTo>
                    <a:pt x="202" y="262"/>
                  </a:lnTo>
                  <a:lnTo>
                    <a:pt x="196" y="284"/>
                  </a:lnTo>
                  <a:lnTo>
                    <a:pt x="189" y="303"/>
                  </a:lnTo>
                  <a:lnTo>
                    <a:pt x="179" y="316"/>
                  </a:lnTo>
                  <a:lnTo>
                    <a:pt x="167" y="321"/>
                  </a:lnTo>
                  <a:lnTo>
                    <a:pt x="159" y="319"/>
                  </a:lnTo>
                  <a:lnTo>
                    <a:pt x="155" y="313"/>
                  </a:lnTo>
                  <a:lnTo>
                    <a:pt x="153" y="306"/>
                  </a:lnTo>
                  <a:lnTo>
                    <a:pt x="153" y="299"/>
                  </a:lnTo>
                  <a:lnTo>
                    <a:pt x="153" y="286"/>
                  </a:lnTo>
                  <a:lnTo>
                    <a:pt x="156" y="277"/>
                  </a:lnTo>
                  <a:lnTo>
                    <a:pt x="223" y="5"/>
                  </a:lnTo>
                  <a:close/>
                  <a:moveTo>
                    <a:pt x="126" y="270"/>
                  </a:moveTo>
                  <a:lnTo>
                    <a:pt x="124" y="275"/>
                  </a:lnTo>
                  <a:lnTo>
                    <a:pt x="123" y="279"/>
                  </a:lnTo>
                  <a:lnTo>
                    <a:pt x="120" y="282"/>
                  </a:lnTo>
                  <a:lnTo>
                    <a:pt x="116" y="287"/>
                  </a:lnTo>
                  <a:lnTo>
                    <a:pt x="101" y="303"/>
                  </a:lnTo>
                  <a:lnTo>
                    <a:pt x="87" y="314"/>
                  </a:lnTo>
                  <a:lnTo>
                    <a:pt x="74" y="319"/>
                  </a:lnTo>
                  <a:lnTo>
                    <a:pt x="64" y="321"/>
                  </a:lnTo>
                  <a:lnTo>
                    <a:pt x="49" y="316"/>
                  </a:lnTo>
                  <a:lnTo>
                    <a:pt x="40" y="305"/>
                  </a:lnTo>
                  <a:lnTo>
                    <a:pt x="35" y="291"/>
                  </a:lnTo>
                  <a:lnTo>
                    <a:pt x="34" y="277"/>
                  </a:lnTo>
                  <a:lnTo>
                    <a:pt x="36" y="253"/>
                  </a:lnTo>
                  <a:lnTo>
                    <a:pt x="42" y="224"/>
                  </a:lnTo>
                  <a:lnTo>
                    <a:pt x="51" y="196"/>
                  </a:lnTo>
                  <a:lnTo>
                    <a:pt x="59" y="174"/>
                  </a:lnTo>
                  <a:lnTo>
                    <a:pt x="71" y="155"/>
                  </a:lnTo>
                  <a:lnTo>
                    <a:pt x="85" y="141"/>
                  </a:lnTo>
                  <a:lnTo>
                    <a:pt x="99" y="132"/>
                  </a:lnTo>
                  <a:lnTo>
                    <a:pt x="113" y="129"/>
                  </a:lnTo>
                  <a:lnTo>
                    <a:pt x="124" y="130"/>
                  </a:lnTo>
                  <a:lnTo>
                    <a:pt x="132" y="135"/>
                  </a:lnTo>
                  <a:lnTo>
                    <a:pt x="138" y="141"/>
                  </a:lnTo>
                  <a:lnTo>
                    <a:pt x="143" y="148"/>
                  </a:lnTo>
                  <a:lnTo>
                    <a:pt x="147" y="156"/>
                  </a:lnTo>
                  <a:lnTo>
                    <a:pt x="149" y="162"/>
                  </a:lnTo>
                  <a:lnTo>
                    <a:pt x="150" y="167"/>
                  </a:lnTo>
                  <a:lnTo>
                    <a:pt x="150" y="170"/>
                  </a:lnTo>
                  <a:lnTo>
                    <a:pt x="149" y="178"/>
                  </a:lnTo>
                  <a:lnTo>
                    <a:pt x="126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 noChangeAspect="1" noEditPoints="1"/>
            </p:cNvSpPr>
            <p:nvPr/>
          </p:nvSpPr>
          <p:spPr bwMode="auto">
            <a:xfrm>
              <a:off x="264" y="154"/>
              <a:ext cx="263" cy="213"/>
            </a:xfrm>
            <a:custGeom>
              <a:avLst/>
              <a:gdLst/>
              <a:ahLst/>
              <a:cxnLst>
                <a:cxn ang="0">
                  <a:pos x="197" y="51"/>
                </a:cxn>
                <a:cxn ang="0">
                  <a:pos x="153" y="5"/>
                </a:cxn>
                <a:cxn ang="0">
                  <a:pos x="102" y="3"/>
                </a:cxn>
                <a:cxn ang="0">
                  <a:pos x="58" y="25"/>
                </a:cxn>
                <a:cxn ang="0">
                  <a:pos x="23" y="62"/>
                </a:cxn>
                <a:cxn ang="0">
                  <a:pos x="3" y="109"/>
                </a:cxn>
                <a:cxn ang="0">
                  <a:pos x="5" y="164"/>
                </a:cxn>
                <a:cxn ang="0">
                  <a:pos x="44" y="207"/>
                </a:cxn>
                <a:cxn ang="0">
                  <a:pos x="123" y="204"/>
                </a:cxn>
                <a:cxn ang="0">
                  <a:pos x="181" y="190"/>
                </a:cxn>
                <a:cxn ang="0">
                  <a:pos x="203" y="210"/>
                </a:cxn>
                <a:cxn ang="0">
                  <a:pos x="234" y="209"/>
                </a:cxn>
                <a:cxn ang="0">
                  <a:pos x="254" y="188"/>
                </a:cxn>
                <a:cxn ang="0">
                  <a:pos x="255" y="176"/>
                </a:cxn>
                <a:cxn ang="0">
                  <a:pos x="247" y="176"/>
                </a:cxn>
                <a:cxn ang="0">
                  <a:pos x="238" y="193"/>
                </a:cxn>
                <a:cxn ang="0">
                  <a:pos x="222" y="202"/>
                </a:cxn>
                <a:cxn ang="0">
                  <a:pos x="214" y="201"/>
                </a:cxn>
                <a:cxn ang="0">
                  <a:pos x="208" y="190"/>
                </a:cxn>
                <a:cxn ang="0">
                  <a:pos x="205" y="175"/>
                </a:cxn>
                <a:cxn ang="0">
                  <a:pos x="204" y="160"/>
                </a:cxn>
                <a:cxn ang="0">
                  <a:pos x="204" y="149"/>
                </a:cxn>
                <a:cxn ang="0">
                  <a:pos x="206" y="142"/>
                </a:cxn>
                <a:cxn ang="0">
                  <a:pos x="236" y="98"/>
                </a:cxn>
                <a:cxn ang="0">
                  <a:pos x="260" y="38"/>
                </a:cxn>
                <a:cxn ang="0">
                  <a:pos x="262" y="25"/>
                </a:cxn>
                <a:cxn ang="0">
                  <a:pos x="253" y="25"/>
                </a:cxn>
                <a:cxn ang="0">
                  <a:pos x="232" y="80"/>
                </a:cxn>
                <a:cxn ang="0">
                  <a:pos x="204" y="97"/>
                </a:cxn>
                <a:cxn ang="0">
                  <a:pos x="143" y="183"/>
                </a:cxn>
                <a:cxn ang="0">
                  <a:pos x="94" y="201"/>
                </a:cxn>
                <a:cxn ang="0">
                  <a:pos x="59" y="199"/>
                </a:cxn>
                <a:cxn ang="0">
                  <a:pos x="37" y="172"/>
                </a:cxn>
                <a:cxn ang="0">
                  <a:pos x="37" y="130"/>
                </a:cxn>
                <a:cxn ang="0">
                  <a:pos x="51" y="76"/>
                </a:cxn>
                <a:cxn ang="0">
                  <a:pos x="79" y="33"/>
                </a:cxn>
                <a:cxn ang="0">
                  <a:pos x="112" y="12"/>
                </a:cxn>
                <a:cxn ang="0">
                  <a:pos x="141" y="13"/>
                </a:cxn>
                <a:cxn ang="0">
                  <a:pos x="161" y="32"/>
                </a:cxn>
                <a:cxn ang="0">
                  <a:pos x="170" y="62"/>
                </a:cxn>
                <a:cxn ang="0">
                  <a:pos x="172" y="94"/>
                </a:cxn>
                <a:cxn ang="0">
                  <a:pos x="172" y="123"/>
                </a:cxn>
                <a:cxn ang="0">
                  <a:pos x="172" y="152"/>
                </a:cxn>
              </a:cxnLst>
              <a:rect l="0" t="0" r="r" b="b"/>
              <a:pathLst>
                <a:path w="263" h="213">
                  <a:moveTo>
                    <a:pt x="204" y="97"/>
                  </a:moveTo>
                  <a:lnTo>
                    <a:pt x="197" y="51"/>
                  </a:lnTo>
                  <a:lnTo>
                    <a:pt x="178" y="21"/>
                  </a:lnTo>
                  <a:lnTo>
                    <a:pt x="153" y="5"/>
                  </a:lnTo>
                  <a:lnTo>
                    <a:pt x="126" y="0"/>
                  </a:lnTo>
                  <a:lnTo>
                    <a:pt x="102" y="3"/>
                  </a:lnTo>
                  <a:lnTo>
                    <a:pt x="79" y="12"/>
                  </a:lnTo>
                  <a:lnTo>
                    <a:pt x="58" y="25"/>
                  </a:lnTo>
                  <a:lnTo>
                    <a:pt x="39" y="42"/>
                  </a:lnTo>
                  <a:lnTo>
                    <a:pt x="23" y="62"/>
                  </a:lnTo>
                  <a:lnTo>
                    <a:pt x="11" y="85"/>
                  </a:lnTo>
                  <a:lnTo>
                    <a:pt x="3" y="109"/>
                  </a:lnTo>
                  <a:lnTo>
                    <a:pt x="0" y="134"/>
                  </a:lnTo>
                  <a:lnTo>
                    <a:pt x="5" y="164"/>
                  </a:lnTo>
                  <a:lnTo>
                    <a:pt x="20" y="190"/>
                  </a:lnTo>
                  <a:lnTo>
                    <a:pt x="44" y="207"/>
                  </a:lnTo>
                  <a:lnTo>
                    <a:pt x="76" y="213"/>
                  </a:lnTo>
                  <a:lnTo>
                    <a:pt x="123" y="204"/>
                  </a:lnTo>
                  <a:lnTo>
                    <a:pt x="175" y="174"/>
                  </a:lnTo>
                  <a:lnTo>
                    <a:pt x="181" y="190"/>
                  </a:lnTo>
                  <a:lnTo>
                    <a:pt x="191" y="203"/>
                  </a:lnTo>
                  <a:lnTo>
                    <a:pt x="203" y="210"/>
                  </a:lnTo>
                  <a:lnTo>
                    <a:pt x="217" y="213"/>
                  </a:lnTo>
                  <a:lnTo>
                    <a:pt x="234" y="209"/>
                  </a:lnTo>
                  <a:lnTo>
                    <a:pt x="246" y="199"/>
                  </a:lnTo>
                  <a:lnTo>
                    <a:pt x="254" y="188"/>
                  </a:lnTo>
                  <a:lnTo>
                    <a:pt x="257" y="180"/>
                  </a:lnTo>
                  <a:lnTo>
                    <a:pt x="255" y="176"/>
                  </a:lnTo>
                  <a:lnTo>
                    <a:pt x="251" y="175"/>
                  </a:lnTo>
                  <a:lnTo>
                    <a:pt x="247" y="176"/>
                  </a:lnTo>
                  <a:lnTo>
                    <a:pt x="245" y="180"/>
                  </a:lnTo>
                  <a:lnTo>
                    <a:pt x="238" y="193"/>
                  </a:lnTo>
                  <a:lnTo>
                    <a:pt x="229" y="200"/>
                  </a:lnTo>
                  <a:lnTo>
                    <a:pt x="222" y="202"/>
                  </a:lnTo>
                  <a:lnTo>
                    <a:pt x="219" y="203"/>
                  </a:lnTo>
                  <a:lnTo>
                    <a:pt x="214" y="201"/>
                  </a:lnTo>
                  <a:lnTo>
                    <a:pt x="210" y="197"/>
                  </a:lnTo>
                  <a:lnTo>
                    <a:pt x="208" y="190"/>
                  </a:lnTo>
                  <a:lnTo>
                    <a:pt x="206" y="183"/>
                  </a:lnTo>
                  <a:lnTo>
                    <a:pt x="205" y="175"/>
                  </a:lnTo>
                  <a:lnTo>
                    <a:pt x="204" y="167"/>
                  </a:lnTo>
                  <a:lnTo>
                    <a:pt x="204" y="160"/>
                  </a:lnTo>
                  <a:lnTo>
                    <a:pt x="204" y="155"/>
                  </a:lnTo>
                  <a:lnTo>
                    <a:pt x="204" y="149"/>
                  </a:lnTo>
                  <a:lnTo>
                    <a:pt x="205" y="145"/>
                  </a:lnTo>
                  <a:lnTo>
                    <a:pt x="206" y="142"/>
                  </a:lnTo>
                  <a:lnTo>
                    <a:pt x="209" y="138"/>
                  </a:lnTo>
                  <a:lnTo>
                    <a:pt x="236" y="98"/>
                  </a:lnTo>
                  <a:lnTo>
                    <a:pt x="252" y="63"/>
                  </a:lnTo>
                  <a:lnTo>
                    <a:pt x="260" y="38"/>
                  </a:lnTo>
                  <a:lnTo>
                    <a:pt x="263" y="28"/>
                  </a:lnTo>
                  <a:lnTo>
                    <a:pt x="262" y="25"/>
                  </a:lnTo>
                  <a:lnTo>
                    <a:pt x="257" y="23"/>
                  </a:lnTo>
                  <a:lnTo>
                    <a:pt x="253" y="25"/>
                  </a:lnTo>
                  <a:lnTo>
                    <a:pt x="250" y="33"/>
                  </a:lnTo>
                  <a:lnTo>
                    <a:pt x="232" y="80"/>
                  </a:lnTo>
                  <a:lnTo>
                    <a:pt x="204" y="126"/>
                  </a:lnTo>
                  <a:lnTo>
                    <a:pt x="204" y="97"/>
                  </a:lnTo>
                  <a:close/>
                  <a:moveTo>
                    <a:pt x="173" y="161"/>
                  </a:moveTo>
                  <a:lnTo>
                    <a:pt x="143" y="183"/>
                  </a:lnTo>
                  <a:lnTo>
                    <a:pt x="116" y="195"/>
                  </a:lnTo>
                  <a:lnTo>
                    <a:pt x="94" y="201"/>
                  </a:lnTo>
                  <a:lnTo>
                    <a:pt x="77" y="203"/>
                  </a:lnTo>
                  <a:lnTo>
                    <a:pt x="59" y="199"/>
                  </a:lnTo>
                  <a:lnTo>
                    <a:pt x="45" y="188"/>
                  </a:lnTo>
                  <a:lnTo>
                    <a:pt x="37" y="172"/>
                  </a:lnTo>
                  <a:lnTo>
                    <a:pt x="35" y="151"/>
                  </a:lnTo>
                  <a:lnTo>
                    <a:pt x="37" y="130"/>
                  </a:lnTo>
                  <a:lnTo>
                    <a:pt x="43" y="103"/>
                  </a:lnTo>
                  <a:lnTo>
                    <a:pt x="51" y="76"/>
                  </a:lnTo>
                  <a:lnTo>
                    <a:pt x="62" y="54"/>
                  </a:lnTo>
                  <a:lnTo>
                    <a:pt x="79" y="33"/>
                  </a:lnTo>
                  <a:lnTo>
                    <a:pt x="96" y="19"/>
                  </a:lnTo>
                  <a:lnTo>
                    <a:pt x="112" y="12"/>
                  </a:lnTo>
                  <a:lnTo>
                    <a:pt x="126" y="11"/>
                  </a:lnTo>
                  <a:lnTo>
                    <a:pt x="141" y="13"/>
                  </a:lnTo>
                  <a:lnTo>
                    <a:pt x="153" y="21"/>
                  </a:lnTo>
                  <a:lnTo>
                    <a:pt x="161" y="32"/>
                  </a:lnTo>
                  <a:lnTo>
                    <a:pt x="166" y="46"/>
                  </a:lnTo>
                  <a:lnTo>
                    <a:pt x="170" y="62"/>
                  </a:lnTo>
                  <a:lnTo>
                    <a:pt x="171" y="78"/>
                  </a:lnTo>
                  <a:lnTo>
                    <a:pt x="172" y="94"/>
                  </a:lnTo>
                  <a:lnTo>
                    <a:pt x="172" y="109"/>
                  </a:lnTo>
                  <a:lnTo>
                    <a:pt x="172" y="123"/>
                  </a:lnTo>
                  <a:lnTo>
                    <a:pt x="172" y="139"/>
                  </a:lnTo>
                  <a:lnTo>
                    <a:pt x="172" y="152"/>
                  </a:lnTo>
                  <a:lnTo>
                    <a:pt x="173" y="1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7" name="Freeform 7"/>
            <p:cNvSpPr>
              <a:spLocks noChangeAspect="1" noEditPoints="1"/>
            </p:cNvSpPr>
            <p:nvPr/>
          </p:nvSpPr>
          <p:spPr bwMode="auto">
            <a:xfrm>
              <a:off x="560" y="215"/>
              <a:ext cx="99" cy="221"/>
            </a:xfrm>
            <a:custGeom>
              <a:avLst/>
              <a:gdLst/>
              <a:ahLst/>
              <a:cxnLst>
                <a:cxn ang="0">
                  <a:pos x="90" y="8"/>
                </a:cxn>
                <a:cxn ang="0">
                  <a:pos x="84" y="1"/>
                </a:cxn>
                <a:cxn ang="0">
                  <a:pos x="71" y="1"/>
                </a:cxn>
                <a:cxn ang="0">
                  <a:pos x="61" y="11"/>
                </a:cxn>
                <a:cxn ang="0">
                  <a:pos x="63" y="26"/>
                </a:cxn>
                <a:cxn ang="0">
                  <a:pos x="79" y="29"/>
                </a:cxn>
                <a:cxn ang="0">
                  <a:pos x="89" y="19"/>
                </a:cxn>
                <a:cxn ang="0">
                  <a:pos x="24" y="179"/>
                </a:cxn>
                <a:cxn ang="0">
                  <a:pos x="21" y="193"/>
                </a:cxn>
                <a:cxn ang="0">
                  <a:pos x="30" y="212"/>
                </a:cxn>
                <a:cxn ang="0">
                  <a:pos x="52" y="221"/>
                </a:cxn>
                <a:cxn ang="0">
                  <a:pos x="73" y="214"/>
                </a:cxn>
                <a:cxn ang="0">
                  <a:pos x="88" y="197"/>
                </a:cxn>
                <a:cxn ang="0">
                  <a:pos x="97" y="180"/>
                </a:cxn>
                <a:cxn ang="0">
                  <a:pos x="99" y="170"/>
                </a:cxn>
                <a:cxn ang="0">
                  <a:pos x="94" y="166"/>
                </a:cxn>
                <a:cxn ang="0">
                  <a:pos x="88" y="172"/>
                </a:cxn>
                <a:cxn ang="0">
                  <a:pos x="72" y="201"/>
                </a:cxn>
                <a:cxn ang="0">
                  <a:pos x="53" y="212"/>
                </a:cxn>
                <a:cxn ang="0">
                  <a:pos x="45" y="200"/>
                </a:cxn>
                <a:cxn ang="0">
                  <a:pos x="50" y="179"/>
                </a:cxn>
                <a:cxn ang="0">
                  <a:pos x="64" y="143"/>
                </a:cxn>
                <a:cxn ang="0">
                  <a:pos x="74" y="118"/>
                </a:cxn>
                <a:cxn ang="0">
                  <a:pos x="79" y="100"/>
                </a:cxn>
                <a:cxn ang="0">
                  <a:pos x="70" y="81"/>
                </a:cxn>
                <a:cxn ang="0">
                  <a:pos x="48" y="72"/>
                </a:cxn>
                <a:cxn ang="0">
                  <a:pos x="27" y="80"/>
                </a:cxn>
                <a:cxn ang="0">
                  <a:pos x="12" y="96"/>
                </a:cxn>
                <a:cxn ang="0">
                  <a:pos x="3" y="113"/>
                </a:cxn>
                <a:cxn ang="0">
                  <a:pos x="0" y="123"/>
                </a:cxn>
                <a:cxn ang="0">
                  <a:pos x="6" y="127"/>
                </a:cxn>
                <a:cxn ang="0">
                  <a:pos x="12" y="122"/>
                </a:cxn>
                <a:cxn ang="0">
                  <a:pos x="28" y="91"/>
                </a:cxn>
                <a:cxn ang="0">
                  <a:pos x="46" y="82"/>
                </a:cxn>
                <a:cxn ang="0">
                  <a:pos x="55" y="93"/>
                </a:cxn>
                <a:cxn ang="0">
                  <a:pos x="53" y="105"/>
                </a:cxn>
                <a:cxn ang="0">
                  <a:pos x="44" y="126"/>
                </a:cxn>
              </a:cxnLst>
              <a:rect l="0" t="0" r="r" b="b"/>
              <a:pathLst>
                <a:path w="99" h="221">
                  <a:moveTo>
                    <a:pt x="91" y="12"/>
                  </a:moveTo>
                  <a:lnTo>
                    <a:pt x="90" y="8"/>
                  </a:lnTo>
                  <a:lnTo>
                    <a:pt x="88" y="4"/>
                  </a:lnTo>
                  <a:lnTo>
                    <a:pt x="84" y="1"/>
                  </a:lnTo>
                  <a:lnTo>
                    <a:pt x="78" y="0"/>
                  </a:lnTo>
                  <a:lnTo>
                    <a:pt x="71" y="1"/>
                  </a:lnTo>
                  <a:lnTo>
                    <a:pt x="65" y="5"/>
                  </a:lnTo>
                  <a:lnTo>
                    <a:pt x="61" y="11"/>
                  </a:lnTo>
                  <a:lnTo>
                    <a:pt x="59" y="18"/>
                  </a:lnTo>
                  <a:lnTo>
                    <a:pt x="63" y="26"/>
                  </a:lnTo>
                  <a:lnTo>
                    <a:pt x="72" y="30"/>
                  </a:lnTo>
                  <a:lnTo>
                    <a:pt x="79" y="29"/>
                  </a:lnTo>
                  <a:lnTo>
                    <a:pt x="85" y="24"/>
                  </a:lnTo>
                  <a:lnTo>
                    <a:pt x="89" y="19"/>
                  </a:lnTo>
                  <a:lnTo>
                    <a:pt x="91" y="12"/>
                  </a:lnTo>
                  <a:close/>
                  <a:moveTo>
                    <a:pt x="24" y="179"/>
                  </a:moveTo>
                  <a:lnTo>
                    <a:pt x="22" y="185"/>
                  </a:lnTo>
                  <a:lnTo>
                    <a:pt x="21" y="193"/>
                  </a:lnTo>
                  <a:lnTo>
                    <a:pt x="23" y="204"/>
                  </a:lnTo>
                  <a:lnTo>
                    <a:pt x="30" y="212"/>
                  </a:lnTo>
                  <a:lnTo>
                    <a:pt x="40" y="218"/>
                  </a:lnTo>
                  <a:lnTo>
                    <a:pt x="52" y="221"/>
                  </a:lnTo>
                  <a:lnTo>
                    <a:pt x="64" y="219"/>
                  </a:lnTo>
                  <a:lnTo>
                    <a:pt x="73" y="214"/>
                  </a:lnTo>
                  <a:lnTo>
                    <a:pt x="81" y="206"/>
                  </a:lnTo>
                  <a:lnTo>
                    <a:pt x="88" y="197"/>
                  </a:lnTo>
                  <a:lnTo>
                    <a:pt x="93" y="188"/>
                  </a:lnTo>
                  <a:lnTo>
                    <a:pt x="97" y="180"/>
                  </a:lnTo>
                  <a:lnTo>
                    <a:pt x="99" y="174"/>
                  </a:lnTo>
                  <a:lnTo>
                    <a:pt x="99" y="170"/>
                  </a:lnTo>
                  <a:lnTo>
                    <a:pt x="97" y="167"/>
                  </a:lnTo>
                  <a:lnTo>
                    <a:pt x="94" y="166"/>
                  </a:lnTo>
                  <a:lnTo>
                    <a:pt x="90" y="168"/>
                  </a:lnTo>
                  <a:lnTo>
                    <a:pt x="88" y="172"/>
                  </a:lnTo>
                  <a:lnTo>
                    <a:pt x="81" y="189"/>
                  </a:lnTo>
                  <a:lnTo>
                    <a:pt x="72" y="201"/>
                  </a:lnTo>
                  <a:lnTo>
                    <a:pt x="63" y="209"/>
                  </a:lnTo>
                  <a:lnTo>
                    <a:pt x="53" y="212"/>
                  </a:lnTo>
                  <a:lnTo>
                    <a:pt x="46" y="208"/>
                  </a:lnTo>
                  <a:lnTo>
                    <a:pt x="45" y="200"/>
                  </a:lnTo>
                  <a:lnTo>
                    <a:pt x="46" y="189"/>
                  </a:lnTo>
                  <a:lnTo>
                    <a:pt x="50" y="179"/>
                  </a:lnTo>
                  <a:lnTo>
                    <a:pt x="61" y="153"/>
                  </a:lnTo>
                  <a:lnTo>
                    <a:pt x="64" y="143"/>
                  </a:lnTo>
                  <a:lnTo>
                    <a:pt x="69" y="130"/>
                  </a:lnTo>
                  <a:lnTo>
                    <a:pt x="74" y="118"/>
                  </a:lnTo>
                  <a:lnTo>
                    <a:pt x="77" y="111"/>
                  </a:lnTo>
                  <a:lnTo>
                    <a:pt x="79" y="100"/>
                  </a:lnTo>
                  <a:lnTo>
                    <a:pt x="76" y="89"/>
                  </a:lnTo>
                  <a:lnTo>
                    <a:pt x="70" y="81"/>
                  </a:lnTo>
                  <a:lnTo>
                    <a:pt x="60" y="75"/>
                  </a:lnTo>
                  <a:lnTo>
                    <a:pt x="48" y="72"/>
                  </a:lnTo>
                  <a:lnTo>
                    <a:pt x="36" y="74"/>
                  </a:lnTo>
                  <a:lnTo>
                    <a:pt x="27" y="80"/>
                  </a:lnTo>
                  <a:lnTo>
                    <a:pt x="18" y="87"/>
                  </a:lnTo>
                  <a:lnTo>
                    <a:pt x="12" y="96"/>
                  </a:lnTo>
                  <a:lnTo>
                    <a:pt x="6" y="104"/>
                  </a:lnTo>
                  <a:lnTo>
                    <a:pt x="3" y="113"/>
                  </a:lnTo>
                  <a:lnTo>
                    <a:pt x="1" y="119"/>
                  </a:lnTo>
                  <a:lnTo>
                    <a:pt x="0" y="123"/>
                  </a:lnTo>
                  <a:lnTo>
                    <a:pt x="2" y="126"/>
                  </a:lnTo>
                  <a:lnTo>
                    <a:pt x="6" y="127"/>
                  </a:lnTo>
                  <a:lnTo>
                    <a:pt x="10" y="126"/>
                  </a:lnTo>
                  <a:lnTo>
                    <a:pt x="12" y="122"/>
                  </a:lnTo>
                  <a:lnTo>
                    <a:pt x="19" y="104"/>
                  </a:lnTo>
                  <a:lnTo>
                    <a:pt x="28" y="91"/>
                  </a:lnTo>
                  <a:lnTo>
                    <a:pt x="37" y="84"/>
                  </a:lnTo>
                  <a:lnTo>
                    <a:pt x="46" y="82"/>
                  </a:lnTo>
                  <a:lnTo>
                    <a:pt x="53" y="84"/>
                  </a:lnTo>
                  <a:lnTo>
                    <a:pt x="55" y="93"/>
                  </a:lnTo>
                  <a:lnTo>
                    <a:pt x="54" y="99"/>
                  </a:lnTo>
                  <a:lnTo>
                    <a:pt x="53" y="105"/>
                  </a:lnTo>
                  <a:lnTo>
                    <a:pt x="50" y="113"/>
                  </a:lnTo>
                  <a:lnTo>
                    <a:pt x="44" y="126"/>
                  </a:lnTo>
                  <a:lnTo>
                    <a:pt x="24" y="1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8" name="Line 8"/>
            <p:cNvSpPr>
              <a:spLocks noChangeAspect="1" noChangeShapeType="1"/>
            </p:cNvSpPr>
            <p:nvPr/>
          </p:nvSpPr>
          <p:spPr bwMode="auto">
            <a:xfrm>
              <a:off x="1" y="562"/>
              <a:ext cx="700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9" name="Freeform 9"/>
            <p:cNvSpPr>
              <a:spLocks noChangeAspect="1" noEditPoints="1"/>
            </p:cNvSpPr>
            <p:nvPr/>
          </p:nvSpPr>
          <p:spPr bwMode="auto">
            <a:xfrm>
              <a:off x="163" y="676"/>
              <a:ext cx="223" cy="330"/>
            </a:xfrm>
            <a:custGeom>
              <a:avLst/>
              <a:gdLst/>
              <a:ahLst/>
              <a:cxnLst>
                <a:cxn ang="0">
                  <a:pos x="222" y="2"/>
                </a:cxn>
                <a:cxn ang="0">
                  <a:pos x="206" y="0"/>
                </a:cxn>
                <a:cxn ang="0">
                  <a:pos x="169" y="4"/>
                </a:cxn>
                <a:cxn ang="0">
                  <a:pos x="153" y="7"/>
                </a:cxn>
                <a:cxn ang="0">
                  <a:pos x="154" y="19"/>
                </a:cxn>
                <a:cxn ang="0">
                  <a:pos x="175" y="20"/>
                </a:cxn>
                <a:cxn ang="0">
                  <a:pos x="185" y="24"/>
                </a:cxn>
                <a:cxn ang="0">
                  <a:pos x="184" y="37"/>
                </a:cxn>
                <a:cxn ang="0">
                  <a:pos x="149" y="136"/>
                </a:cxn>
                <a:cxn ang="0">
                  <a:pos x="128" y="120"/>
                </a:cxn>
                <a:cxn ang="0">
                  <a:pos x="93" y="121"/>
                </a:cxn>
                <a:cxn ang="0">
                  <a:pos x="53" y="143"/>
                </a:cxn>
                <a:cxn ang="0">
                  <a:pos x="22" y="182"/>
                </a:cxn>
                <a:cxn ang="0">
                  <a:pos x="3" y="230"/>
                </a:cxn>
                <a:cxn ang="0">
                  <a:pos x="5" y="286"/>
                </a:cxn>
                <a:cxn ang="0">
                  <a:pos x="38" y="325"/>
                </a:cxn>
                <a:cxn ang="0">
                  <a:pos x="72" y="330"/>
                </a:cxn>
                <a:cxn ang="0">
                  <a:pos x="103" y="315"/>
                </a:cxn>
                <a:cxn ang="0">
                  <a:pos x="129" y="309"/>
                </a:cxn>
                <a:cxn ang="0">
                  <a:pos x="151" y="328"/>
                </a:cxn>
                <a:cxn ang="0">
                  <a:pos x="177" y="328"/>
                </a:cxn>
                <a:cxn ang="0">
                  <a:pos x="194" y="315"/>
                </a:cxn>
                <a:cxn ang="0">
                  <a:pos x="206" y="290"/>
                </a:cxn>
                <a:cxn ang="0">
                  <a:pos x="214" y="263"/>
                </a:cxn>
                <a:cxn ang="0">
                  <a:pos x="212" y="254"/>
                </a:cxn>
                <a:cxn ang="0">
                  <a:pos x="205" y="255"/>
                </a:cxn>
                <a:cxn ang="0">
                  <a:pos x="196" y="284"/>
                </a:cxn>
                <a:cxn ang="0">
                  <a:pos x="179" y="315"/>
                </a:cxn>
                <a:cxn ang="0">
                  <a:pos x="160" y="318"/>
                </a:cxn>
                <a:cxn ang="0">
                  <a:pos x="153" y="306"/>
                </a:cxn>
                <a:cxn ang="0">
                  <a:pos x="154" y="286"/>
                </a:cxn>
                <a:cxn ang="0">
                  <a:pos x="223" y="5"/>
                </a:cxn>
                <a:cxn ang="0">
                  <a:pos x="124" y="275"/>
                </a:cxn>
                <a:cxn ang="0">
                  <a:pos x="121" y="282"/>
                </a:cxn>
                <a:cxn ang="0">
                  <a:pos x="101" y="303"/>
                </a:cxn>
                <a:cxn ang="0">
                  <a:pos x="74" y="318"/>
                </a:cxn>
                <a:cxn ang="0">
                  <a:pos x="49" y="316"/>
                </a:cxn>
                <a:cxn ang="0">
                  <a:pos x="35" y="291"/>
                </a:cxn>
                <a:cxn ang="0">
                  <a:pos x="36" y="253"/>
                </a:cxn>
                <a:cxn ang="0">
                  <a:pos x="51" y="195"/>
                </a:cxn>
                <a:cxn ang="0">
                  <a:pos x="71" y="155"/>
                </a:cxn>
                <a:cxn ang="0">
                  <a:pos x="99" y="131"/>
                </a:cxn>
                <a:cxn ang="0">
                  <a:pos x="124" y="130"/>
                </a:cxn>
                <a:cxn ang="0">
                  <a:pos x="139" y="140"/>
                </a:cxn>
                <a:cxn ang="0">
                  <a:pos x="147" y="155"/>
                </a:cxn>
                <a:cxn ang="0">
                  <a:pos x="150" y="167"/>
                </a:cxn>
                <a:cxn ang="0">
                  <a:pos x="149" y="177"/>
                </a:cxn>
              </a:cxnLst>
              <a:rect l="0" t="0" r="r" b="b"/>
              <a:pathLst>
                <a:path w="223" h="330">
                  <a:moveTo>
                    <a:pt x="223" y="5"/>
                  </a:moveTo>
                  <a:lnTo>
                    <a:pt x="222" y="2"/>
                  </a:lnTo>
                  <a:lnTo>
                    <a:pt x="217" y="0"/>
                  </a:lnTo>
                  <a:lnTo>
                    <a:pt x="206" y="0"/>
                  </a:lnTo>
                  <a:lnTo>
                    <a:pt x="188" y="2"/>
                  </a:lnTo>
                  <a:lnTo>
                    <a:pt x="169" y="4"/>
                  </a:lnTo>
                  <a:lnTo>
                    <a:pt x="158" y="5"/>
                  </a:lnTo>
                  <a:lnTo>
                    <a:pt x="153" y="7"/>
                  </a:lnTo>
                  <a:lnTo>
                    <a:pt x="151" y="14"/>
                  </a:lnTo>
                  <a:lnTo>
                    <a:pt x="154" y="19"/>
                  </a:lnTo>
                  <a:lnTo>
                    <a:pt x="162" y="19"/>
                  </a:lnTo>
                  <a:lnTo>
                    <a:pt x="175" y="20"/>
                  </a:lnTo>
                  <a:lnTo>
                    <a:pt x="182" y="22"/>
                  </a:lnTo>
                  <a:lnTo>
                    <a:pt x="185" y="24"/>
                  </a:lnTo>
                  <a:lnTo>
                    <a:pt x="186" y="27"/>
                  </a:lnTo>
                  <a:lnTo>
                    <a:pt x="184" y="37"/>
                  </a:lnTo>
                  <a:lnTo>
                    <a:pt x="156" y="148"/>
                  </a:lnTo>
                  <a:lnTo>
                    <a:pt x="149" y="136"/>
                  </a:lnTo>
                  <a:lnTo>
                    <a:pt x="139" y="126"/>
                  </a:lnTo>
                  <a:lnTo>
                    <a:pt x="128" y="120"/>
                  </a:lnTo>
                  <a:lnTo>
                    <a:pt x="113" y="118"/>
                  </a:lnTo>
                  <a:lnTo>
                    <a:pt x="93" y="121"/>
                  </a:lnTo>
                  <a:lnTo>
                    <a:pt x="72" y="130"/>
                  </a:lnTo>
                  <a:lnTo>
                    <a:pt x="53" y="143"/>
                  </a:lnTo>
                  <a:lnTo>
                    <a:pt x="36" y="161"/>
                  </a:lnTo>
                  <a:lnTo>
                    <a:pt x="22" y="182"/>
                  </a:lnTo>
                  <a:lnTo>
                    <a:pt x="10" y="205"/>
                  </a:lnTo>
                  <a:lnTo>
                    <a:pt x="3" y="230"/>
                  </a:lnTo>
                  <a:lnTo>
                    <a:pt x="0" y="255"/>
                  </a:lnTo>
                  <a:lnTo>
                    <a:pt x="5" y="286"/>
                  </a:lnTo>
                  <a:lnTo>
                    <a:pt x="18" y="309"/>
                  </a:lnTo>
                  <a:lnTo>
                    <a:pt x="38" y="325"/>
                  </a:lnTo>
                  <a:lnTo>
                    <a:pt x="63" y="330"/>
                  </a:lnTo>
                  <a:lnTo>
                    <a:pt x="72" y="330"/>
                  </a:lnTo>
                  <a:lnTo>
                    <a:pt x="86" y="325"/>
                  </a:lnTo>
                  <a:lnTo>
                    <a:pt x="103" y="315"/>
                  </a:lnTo>
                  <a:lnTo>
                    <a:pt x="123" y="295"/>
                  </a:lnTo>
                  <a:lnTo>
                    <a:pt x="129" y="309"/>
                  </a:lnTo>
                  <a:lnTo>
                    <a:pt x="138" y="320"/>
                  </a:lnTo>
                  <a:lnTo>
                    <a:pt x="151" y="328"/>
                  </a:lnTo>
                  <a:lnTo>
                    <a:pt x="166" y="330"/>
                  </a:lnTo>
                  <a:lnTo>
                    <a:pt x="177" y="328"/>
                  </a:lnTo>
                  <a:lnTo>
                    <a:pt x="187" y="323"/>
                  </a:lnTo>
                  <a:lnTo>
                    <a:pt x="194" y="315"/>
                  </a:lnTo>
                  <a:lnTo>
                    <a:pt x="201" y="305"/>
                  </a:lnTo>
                  <a:lnTo>
                    <a:pt x="206" y="290"/>
                  </a:lnTo>
                  <a:lnTo>
                    <a:pt x="211" y="275"/>
                  </a:lnTo>
                  <a:lnTo>
                    <a:pt x="214" y="263"/>
                  </a:lnTo>
                  <a:lnTo>
                    <a:pt x="215" y="258"/>
                  </a:lnTo>
                  <a:lnTo>
                    <a:pt x="212" y="254"/>
                  </a:lnTo>
                  <a:lnTo>
                    <a:pt x="209" y="253"/>
                  </a:lnTo>
                  <a:lnTo>
                    <a:pt x="205" y="255"/>
                  </a:lnTo>
                  <a:lnTo>
                    <a:pt x="202" y="262"/>
                  </a:lnTo>
                  <a:lnTo>
                    <a:pt x="196" y="284"/>
                  </a:lnTo>
                  <a:lnTo>
                    <a:pt x="189" y="302"/>
                  </a:lnTo>
                  <a:lnTo>
                    <a:pt x="179" y="315"/>
                  </a:lnTo>
                  <a:lnTo>
                    <a:pt x="167" y="320"/>
                  </a:lnTo>
                  <a:lnTo>
                    <a:pt x="160" y="318"/>
                  </a:lnTo>
                  <a:lnTo>
                    <a:pt x="155" y="313"/>
                  </a:lnTo>
                  <a:lnTo>
                    <a:pt x="153" y="306"/>
                  </a:lnTo>
                  <a:lnTo>
                    <a:pt x="153" y="298"/>
                  </a:lnTo>
                  <a:lnTo>
                    <a:pt x="154" y="286"/>
                  </a:lnTo>
                  <a:lnTo>
                    <a:pt x="156" y="276"/>
                  </a:lnTo>
                  <a:lnTo>
                    <a:pt x="223" y="5"/>
                  </a:lnTo>
                  <a:close/>
                  <a:moveTo>
                    <a:pt x="126" y="269"/>
                  </a:moveTo>
                  <a:lnTo>
                    <a:pt x="124" y="275"/>
                  </a:lnTo>
                  <a:lnTo>
                    <a:pt x="123" y="278"/>
                  </a:lnTo>
                  <a:lnTo>
                    <a:pt x="121" y="282"/>
                  </a:lnTo>
                  <a:lnTo>
                    <a:pt x="116" y="287"/>
                  </a:lnTo>
                  <a:lnTo>
                    <a:pt x="101" y="303"/>
                  </a:lnTo>
                  <a:lnTo>
                    <a:pt x="87" y="313"/>
                  </a:lnTo>
                  <a:lnTo>
                    <a:pt x="74" y="318"/>
                  </a:lnTo>
                  <a:lnTo>
                    <a:pt x="64" y="320"/>
                  </a:lnTo>
                  <a:lnTo>
                    <a:pt x="49" y="316"/>
                  </a:lnTo>
                  <a:lnTo>
                    <a:pt x="40" y="305"/>
                  </a:lnTo>
                  <a:lnTo>
                    <a:pt x="35" y="291"/>
                  </a:lnTo>
                  <a:lnTo>
                    <a:pt x="34" y="276"/>
                  </a:lnTo>
                  <a:lnTo>
                    <a:pt x="36" y="253"/>
                  </a:lnTo>
                  <a:lnTo>
                    <a:pt x="42" y="224"/>
                  </a:lnTo>
                  <a:lnTo>
                    <a:pt x="51" y="195"/>
                  </a:lnTo>
                  <a:lnTo>
                    <a:pt x="59" y="173"/>
                  </a:lnTo>
                  <a:lnTo>
                    <a:pt x="71" y="155"/>
                  </a:lnTo>
                  <a:lnTo>
                    <a:pt x="85" y="140"/>
                  </a:lnTo>
                  <a:lnTo>
                    <a:pt x="99" y="131"/>
                  </a:lnTo>
                  <a:lnTo>
                    <a:pt x="114" y="128"/>
                  </a:lnTo>
                  <a:lnTo>
                    <a:pt x="124" y="130"/>
                  </a:lnTo>
                  <a:lnTo>
                    <a:pt x="132" y="134"/>
                  </a:lnTo>
                  <a:lnTo>
                    <a:pt x="139" y="140"/>
                  </a:lnTo>
                  <a:lnTo>
                    <a:pt x="144" y="148"/>
                  </a:lnTo>
                  <a:lnTo>
                    <a:pt x="147" y="155"/>
                  </a:lnTo>
                  <a:lnTo>
                    <a:pt x="149" y="162"/>
                  </a:lnTo>
                  <a:lnTo>
                    <a:pt x="150" y="167"/>
                  </a:lnTo>
                  <a:lnTo>
                    <a:pt x="151" y="169"/>
                  </a:lnTo>
                  <a:lnTo>
                    <a:pt x="149" y="177"/>
                  </a:lnTo>
                  <a:lnTo>
                    <a:pt x="126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0" name="Freeform 10"/>
            <p:cNvSpPr>
              <a:spLocks noChangeAspect="1"/>
            </p:cNvSpPr>
            <p:nvPr/>
          </p:nvSpPr>
          <p:spPr bwMode="auto">
            <a:xfrm>
              <a:off x="399" y="708"/>
              <a:ext cx="144" cy="298"/>
            </a:xfrm>
            <a:custGeom>
              <a:avLst/>
              <a:gdLst/>
              <a:ahLst/>
              <a:cxnLst>
                <a:cxn ang="0">
                  <a:pos x="86" y="106"/>
                </a:cxn>
                <a:cxn ang="0">
                  <a:pos x="130" y="106"/>
                </a:cxn>
                <a:cxn ang="0">
                  <a:pos x="136" y="106"/>
                </a:cxn>
                <a:cxn ang="0">
                  <a:pos x="140" y="104"/>
                </a:cxn>
                <a:cxn ang="0">
                  <a:pos x="143" y="101"/>
                </a:cxn>
                <a:cxn ang="0">
                  <a:pos x="144" y="96"/>
                </a:cxn>
                <a:cxn ang="0">
                  <a:pos x="140" y="92"/>
                </a:cxn>
                <a:cxn ang="0">
                  <a:pos x="131" y="91"/>
                </a:cxn>
                <a:cxn ang="0">
                  <a:pos x="89" y="91"/>
                </a:cxn>
                <a:cxn ang="0">
                  <a:pos x="99" y="51"/>
                </a:cxn>
                <a:cxn ang="0">
                  <a:pos x="105" y="28"/>
                </a:cxn>
                <a:cxn ang="0">
                  <a:pos x="108" y="16"/>
                </a:cxn>
                <a:cxn ang="0">
                  <a:pos x="109" y="12"/>
                </a:cxn>
                <a:cxn ang="0">
                  <a:pos x="105" y="3"/>
                </a:cxn>
                <a:cxn ang="0">
                  <a:pos x="95" y="0"/>
                </a:cxn>
                <a:cxn ang="0">
                  <a:pos x="92" y="0"/>
                </a:cxn>
                <a:cxn ang="0">
                  <a:pos x="87" y="2"/>
                </a:cxn>
                <a:cxn ang="0">
                  <a:pos x="81" y="7"/>
                </a:cxn>
                <a:cxn ang="0">
                  <a:pos x="76" y="16"/>
                </a:cxn>
                <a:cxn ang="0">
                  <a:pos x="58" y="91"/>
                </a:cxn>
                <a:cxn ang="0">
                  <a:pos x="14" y="91"/>
                </a:cxn>
                <a:cxn ang="0">
                  <a:pos x="8" y="91"/>
                </a:cxn>
                <a:cxn ang="0">
                  <a:pos x="3" y="92"/>
                </a:cxn>
                <a:cxn ang="0">
                  <a:pos x="1" y="95"/>
                </a:cxn>
                <a:cxn ang="0">
                  <a:pos x="0" y="100"/>
                </a:cxn>
                <a:cxn ang="0">
                  <a:pos x="3" y="105"/>
                </a:cxn>
                <a:cxn ang="0">
                  <a:pos x="13" y="106"/>
                </a:cxn>
                <a:cxn ang="0">
                  <a:pos x="54" y="106"/>
                </a:cxn>
                <a:cxn ang="0">
                  <a:pos x="43" y="150"/>
                </a:cxn>
                <a:cxn ang="0">
                  <a:pos x="35" y="184"/>
                </a:cxn>
                <a:cxn ang="0">
                  <a:pos x="28" y="209"/>
                </a:cxn>
                <a:cxn ang="0">
                  <a:pos x="24" y="227"/>
                </a:cxn>
                <a:cxn ang="0">
                  <a:pos x="21" y="239"/>
                </a:cxn>
                <a:cxn ang="0">
                  <a:pos x="20" y="247"/>
                </a:cxn>
                <a:cxn ang="0">
                  <a:pos x="19" y="252"/>
                </a:cxn>
                <a:cxn ang="0">
                  <a:pos x="19" y="255"/>
                </a:cxn>
                <a:cxn ang="0">
                  <a:pos x="22" y="273"/>
                </a:cxn>
                <a:cxn ang="0">
                  <a:pos x="31" y="286"/>
                </a:cxn>
                <a:cxn ang="0">
                  <a:pos x="44" y="295"/>
                </a:cxn>
                <a:cxn ang="0">
                  <a:pos x="62" y="298"/>
                </a:cxn>
                <a:cxn ang="0">
                  <a:pos x="94" y="288"/>
                </a:cxn>
                <a:cxn ang="0">
                  <a:pos x="117" y="264"/>
                </a:cxn>
                <a:cxn ang="0">
                  <a:pos x="131" y="239"/>
                </a:cxn>
                <a:cxn ang="0">
                  <a:pos x="136" y="226"/>
                </a:cxn>
                <a:cxn ang="0">
                  <a:pos x="134" y="222"/>
                </a:cxn>
                <a:cxn ang="0">
                  <a:pos x="131" y="221"/>
                </a:cxn>
                <a:cxn ang="0">
                  <a:pos x="126" y="223"/>
                </a:cxn>
                <a:cxn ang="0">
                  <a:pos x="124" y="228"/>
                </a:cxn>
                <a:cxn ang="0">
                  <a:pos x="108" y="258"/>
                </a:cxn>
                <a:cxn ang="0">
                  <a:pos x="92" y="276"/>
                </a:cxn>
                <a:cxn ang="0">
                  <a:pos x="76" y="285"/>
                </a:cxn>
                <a:cxn ang="0">
                  <a:pos x="63" y="288"/>
                </a:cxn>
                <a:cxn ang="0">
                  <a:pos x="56" y="287"/>
                </a:cxn>
                <a:cxn ang="0">
                  <a:pos x="52" y="283"/>
                </a:cxn>
                <a:cxn ang="0">
                  <a:pos x="49" y="276"/>
                </a:cxn>
                <a:cxn ang="0">
                  <a:pos x="48" y="266"/>
                </a:cxn>
                <a:cxn ang="0">
                  <a:pos x="49" y="254"/>
                </a:cxn>
                <a:cxn ang="0">
                  <a:pos x="51" y="244"/>
                </a:cxn>
                <a:cxn ang="0">
                  <a:pos x="86" y="106"/>
                </a:cxn>
              </a:cxnLst>
              <a:rect l="0" t="0" r="r" b="b"/>
              <a:pathLst>
                <a:path w="144" h="298">
                  <a:moveTo>
                    <a:pt x="86" y="106"/>
                  </a:moveTo>
                  <a:lnTo>
                    <a:pt x="130" y="106"/>
                  </a:lnTo>
                  <a:lnTo>
                    <a:pt x="136" y="106"/>
                  </a:lnTo>
                  <a:lnTo>
                    <a:pt x="140" y="104"/>
                  </a:lnTo>
                  <a:lnTo>
                    <a:pt x="143" y="101"/>
                  </a:lnTo>
                  <a:lnTo>
                    <a:pt x="144" y="96"/>
                  </a:lnTo>
                  <a:lnTo>
                    <a:pt x="140" y="92"/>
                  </a:lnTo>
                  <a:lnTo>
                    <a:pt x="131" y="91"/>
                  </a:lnTo>
                  <a:lnTo>
                    <a:pt x="89" y="91"/>
                  </a:lnTo>
                  <a:lnTo>
                    <a:pt x="99" y="51"/>
                  </a:lnTo>
                  <a:lnTo>
                    <a:pt x="105" y="28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05" y="3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1" y="7"/>
                  </a:lnTo>
                  <a:lnTo>
                    <a:pt x="76" y="16"/>
                  </a:lnTo>
                  <a:lnTo>
                    <a:pt x="58" y="91"/>
                  </a:lnTo>
                  <a:lnTo>
                    <a:pt x="14" y="91"/>
                  </a:lnTo>
                  <a:lnTo>
                    <a:pt x="8" y="91"/>
                  </a:lnTo>
                  <a:lnTo>
                    <a:pt x="3" y="92"/>
                  </a:lnTo>
                  <a:lnTo>
                    <a:pt x="1" y="95"/>
                  </a:lnTo>
                  <a:lnTo>
                    <a:pt x="0" y="100"/>
                  </a:lnTo>
                  <a:lnTo>
                    <a:pt x="3" y="105"/>
                  </a:lnTo>
                  <a:lnTo>
                    <a:pt x="13" y="106"/>
                  </a:lnTo>
                  <a:lnTo>
                    <a:pt x="54" y="106"/>
                  </a:lnTo>
                  <a:lnTo>
                    <a:pt x="43" y="150"/>
                  </a:lnTo>
                  <a:lnTo>
                    <a:pt x="35" y="184"/>
                  </a:lnTo>
                  <a:lnTo>
                    <a:pt x="28" y="209"/>
                  </a:lnTo>
                  <a:lnTo>
                    <a:pt x="24" y="227"/>
                  </a:lnTo>
                  <a:lnTo>
                    <a:pt x="21" y="239"/>
                  </a:lnTo>
                  <a:lnTo>
                    <a:pt x="20" y="247"/>
                  </a:lnTo>
                  <a:lnTo>
                    <a:pt x="19" y="252"/>
                  </a:lnTo>
                  <a:lnTo>
                    <a:pt x="19" y="255"/>
                  </a:lnTo>
                  <a:lnTo>
                    <a:pt x="22" y="273"/>
                  </a:lnTo>
                  <a:lnTo>
                    <a:pt x="31" y="286"/>
                  </a:lnTo>
                  <a:lnTo>
                    <a:pt x="44" y="295"/>
                  </a:lnTo>
                  <a:lnTo>
                    <a:pt x="62" y="298"/>
                  </a:lnTo>
                  <a:lnTo>
                    <a:pt x="94" y="288"/>
                  </a:lnTo>
                  <a:lnTo>
                    <a:pt x="117" y="264"/>
                  </a:lnTo>
                  <a:lnTo>
                    <a:pt x="131" y="239"/>
                  </a:lnTo>
                  <a:lnTo>
                    <a:pt x="136" y="226"/>
                  </a:lnTo>
                  <a:lnTo>
                    <a:pt x="134" y="222"/>
                  </a:lnTo>
                  <a:lnTo>
                    <a:pt x="131" y="221"/>
                  </a:lnTo>
                  <a:lnTo>
                    <a:pt x="126" y="223"/>
                  </a:lnTo>
                  <a:lnTo>
                    <a:pt x="124" y="228"/>
                  </a:lnTo>
                  <a:lnTo>
                    <a:pt x="108" y="258"/>
                  </a:lnTo>
                  <a:lnTo>
                    <a:pt x="92" y="276"/>
                  </a:lnTo>
                  <a:lnTo>
                    <a:pt x="76" y="285"/>
                  </a:lnTo>
                  <a:lnTo>
                    <a:pt x="63" y="288"/>
                  </a:lnTo>
                  <a:lnTo>
                    <a:pt x="56" y="287"/>
                  </a:lnTo>
                  <a:lnTo>
                    <a:pt x="52" y="283"/>
                  </a:lnTo>
                  <a:lnTo>
                    <a:pt x="49" y="276"/>
                  </a:lnTo>
                  <a:lnTo>
                    <a:pt x="48" y="266"/>
                  </a:lnTo>
                  <a:lnTo>
                    <a:pt x="49" y="254"/>
                  </a:lnTo>
                  <a:lnTo>
                    <a:pt x="51" y="244"/>
                  </a:lnTo>
                  <a:lnTo>
                    <a:pt x="86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1" name="Freeform 11"/>
            <p:cNvSpPr>
              <a:spLocks noChangeAspect="1" noEditPoints="1"/>
            </p:cNvSpPr>
            <p:nvPr/>
          </p:nvSpPr>
          <p:spPr bwMode="auto">
            <a:xfrm>
              <a:off x="913" y="507"/>
              <a:ext cx="311" cy="110"/>
            </a:xfrm>
            <a:custGeom>
              <a:avLst/>
              <a:gdLst/>
              <a:ahLst/>
              <a:cxnLst>
                <a:cxn ang="0">
                  <a:pos x="295" y="19"/>
                </a:cxn>
                <a:cxn ang="0">
                  <a:pos x="301" y="19"/>
                </a:cxn>
                <a:cxn ang="0">
                  <a:pos x="306" y="18"/>
                </a:cxn>
                <a:cxn ang="0">
                  <a:pos x="310" y="15"/>
                </a:cxn>
                <a:cxn ang="0">
                  <a:pos x="311" y="10"/>
                </a:cxn>
                <a:cxn ang="0">
                  <a:pos x="310" y="4"/>
                </a:cxn>
                <a:cxn ang="0">
                  <a:pos x="306" y="1"/>
                </a:cxn>
                <a:cxn ang="0">
                  <a:pos x="301" y="1"/>
                </a:cxn>
                <a:cxn ang="0">
                  <a:pos x="296" y="0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5" y="18"/>
                </a:cxn>
                <a:cxn ang="0">
                  <a:pos x="10" y="19"/>
                </a:cxn>
                <a:cxn ang="0">
                  <a:pos x="16" y="19"/>
                </a:cxn>
                <a:cxn ang="0">
                  <a:pos x="295" y="19"/>
                </a:cxn>
                <a:cxn ang="0">
                  <a:pos x="296" y="110"/>
                </a:cxn>
                <a:cxn ang="0">
                  <a:pos x="301" y="110"/>
                </a:cxn>
                <a:cxn ang="0">
                  <a:pos x="306" y="109"/>
                </a:cxn>
                <a:cxn ang="0">
                  <a:pos x="310" y="106"/>
                </a:cxn>
                <a:cxn ang="0">
                  <a:pos x="311" y="101"/>
                </a:cxn>
                <a:cxn ang="0">
                  <a:pos x="310" y="95"/>
                </a:cxn>
                <a:cxn ang="0">
                  <a:pos x="306" y="92"/>
                </a:cxn>
                <a:cxn ang="0">
                  <a:pos x="301" y="91"/>
                </a:cxn>
                <a:cxn ang="0">
                  <a:pos x="295" y="91"/>
                </a:cxn>
                <a:cxn ang="0">
                  <a:pos x="16" y="91"/>
                </a:cxn>
                <a:cxn ang="0">
                  <a:pos x="10" y="91"/>
                </a:cxn>
                <a:cxn ang="0">
                  <a:pos x="5" y="92"/>
                </a:cxn>
                <a:cxn ang="0">
                  <a:pos x="1" y="95"/>
                </a:cxn>
                <a:cxn ang="0">
                  <a:pos x="0" y="101"/>
                </a:cxn>
                <a:cxn ang="0">
                  <a:pos x="1" y="106"/>
                </a:cxn>
                <a:cxn ang="0">
                  <a:pos x="5" y="109"/>
                </a:cxn>
                <a:cxn ang="0">
                  <a:pos x="10" y="110"/>
                </a:cxn>
                <a:cxn ang="0">
                  <a:pos x="15" y="110"/>
                </a:cxn>
                <a:cxn ang="0">
                  <a:pos x="296" y="110"/>
                </a:cxn>
              </a:cxnLst>
              <a:rect l="0" t="0" r="r" b="b"/>
              <a:pathLst>
                <a:path w="311" h="110">
                  <a:moveTo>
                    <a:pt x="295" y="19"/>
                  </a:moveTo>
                  <a:lnTo>
                    <a:pt x="301" y="19"/>
                  </a:lnTo>
                  <a:lnTo>
                    <a:pt x="306" y="18"/>
                  </a:lnTo>
                  <a:lnTo>
                    <a:pt x="310" y="15"/>
                  </a:lnTo>
                  <a:lnTo>
                    <a:pt x="311" y="10"/>
                  </a:lnTo>
                  <a:lnTo>
                    <a:pt x="310" y="4"/>
                  </a:lnTo>
                  <a:lnTo>
                    <a:pt x="306" y="1"/>
                  </a:lnTo>
                  <a:lnTo>
                    <a:pt x="301" y="1"/>
                  </a:lnTo>
                  <a:lnTo>
                    <a:pt x="296" y="0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5" y="18"/>
                  </a:lnTo>
                  <a:lnTo>
                    <a:pt x="10" y="19"/>
                  </a:lnTo>
                  <a:lnTo>
                    <a:pt x="16" y="19"/>
                  </a:lnTo>
                  <a:lnTo>
                    <a:pt x="295" y="19"/>
                  </a:lnTo>
                  <a:close/>
                  <a:moveTo>
                    <a:pt x="296" y="110"/>
                  </a:moveTo>
                  <a:lnTo>
                    <a:pt x="301" y="110"/>
                  </a:lnTo>
                  <a:lnTo>
                    <a:pt x="306" y="109"/>
                  </a:lnTo>
                  <a:lnTo>
                    <a:pt x="310" y="106"/>
                  </a:lnTo>
                  <a:lnTo>
                    <a:pt x="311" y="101"/>
                  </a:lnTo>
                  <a:lnTo>
                    <a:pt x="310" y="95"/>
                  </a:lnTo>
                  <a:lnTo>
                    <a:pt x="306" y="92"/>
                  </a:lnTo>
                  <a:lnTo>
                    <a:pt x="301" y="91"/>
                  </a:lnTo>
                  <a:lnTo>
                    <a:pt x="295" y="91"/>
                  </a:lnTo>
                  <a:lnTo>
                    <a:pt x="16" y="91"/>
                  </a:lnTo>
                  <a:lnTo>
                    <a:pt x="10" y="91"/>
                  </a:lnTo>
                  <a:lnTo>
                    <a:pt x="5" y="92"/>
                  </a:lnTo>
                  <a:lnTo>
                    <a:pt x="1" y="95"/>
                  </a:lnTo>
                  <a:lnTo>
                    <a:pt x="0" y="101"/>
                  </a:lnTo>
                  <a:lnTo>
                    <a:pt x="1" y="106"/>
                  </a:lnTo>
                  <a:lnTo>
                    <a:pt x="5" y="109"/>
                  </a:lnTo>
                  <a:lnTo>
                    <a:pt x="10" y="110"/>
                  </a:lnTo>
                  <a:lnTo>
                    <a:pt x="15" y="110"/>
                  </a:lnTo>
                  <a:lnTo>
                    <a:pt x="296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 noChangeAspect="1"/>
            </p:cNvSpPr>
            <p:nvPr/>
          </p:nvSpPr>
          <p:spPr bwMode="auto">
            <a:xfrm>
              <a:off x="1420" y="553"/>
              <a:ext cx="286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275" y="18"/>
                </a:cxn>
                <a:cxn ang="0">
                  <a:pos x="281" y="17"/>
                </a:cxn>
                <a:cxn ang="0">
                  <a:pos x="284" y="14"/>
                </a:cxn>
                <a:cxn ang="0">
                  <a:pos x="286" y="9"/>
                </a:cxn>
                <a:cxn ang="0">
                  <a:pos x="284" y="4"/>
                </a:cxn>
                <a:cxn ang="0">
                  <a:pos x="281" y="1"/>
                </a:cxn>
                <a:cxn ang="0">
                  <a:pos x="275" y="0"/>
                </a:cxn>
                <a:cxn ang="0">
                  <a:pos x="269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5" y="17"/>
                </a:cxn>
                <a:cxn ang="0">
                  <a:pos x="10" y="18"/>
                </a:cxn>
                <a:cxn ang="0">
                  <a:pos x="16" y="18"/>
                </a:cxn>
                <a:cxn ang="0">
                  <a:pos x="269" y="18"/>
                </a:cxn>
              </a:cxnLst>
              <a:rect l="0" t="0" r="r" b="b"/>
              <a:pathLst>
                <a:path w="286" h="18">
                  <a:moveTo>
                    <a:pt x="269" y="18"/>
                  </a:moveTo>
                  <a:lnTo>
                    <a:pt x="275" y="18"/>
                  </a:lnTo>
                  <a:lnTo>
                    <a:pt x="281" y="17"/>
                  </a:lnTo>
                  <a:lnTo>
                    <a:pt x="284" y="14"/>
                  </a:lnTo>
                  <a:lnTo>
                    <a:pt x="286" y="9"/>
                  </a:lnTo>
                  <a:lnTo>
                    <a:pt x="284" y="4"/>
                  </a:lnTo>
                  <a:lnTo>
                    <a:pt x="281" y="1"/>
                  </a:lnTo>
                  <a:lnTo>
                    <a:pt x="275" y="0"/>
                  </a:lnTo>
                  <a:lnTo>
                    <a:pt x="269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1" y="14"/>
                  </a:lnTo>
                  <a:lnTo>
                    <a:pt x="5" y="17"/>
                  </a:lnTo>
                  <a:lnTo>
                    <a:pt x="10" y="18"/>
                  </a:lnTo>
                  <a:lnTo>
                    <a:pt x="16" y="18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3" name="Freeform 13"/>
            <p:cNvSpPr>
              <a:spLocks noChangeAspect="1" noEditPoints="1"/>
            </p:cNvSpPr>
            <p:nvPr/>
          </p:nvSpPr>
          <p:spPr bwMode="auto">
            <a:xfrm>
              <a:off x="1764" y="472"/>
              <a:ext cx="263" cy="213"/>
            </a:xfrm>
            <a:custGeom>
              <a:avLst/>
              <a:gdLst/>
              <a:ahLst/>
              <a:cxnLst>
                <a:cxn ang="0">
                  <a:pos x="197" y="51"/>
                </a:cxn>
                <a:cxn ang="0">
                  <a:pos x="153" y="5"/>
                </a:cxn>
                <a:cxn ang="0">
                  <a:pos x="102" y="3"/>
                </a:cxn>
                <a:cxn ang="0">
                  <a:pos x="58" y="25"/>
                </a:cxn>
                <a:cxn ang="0">
                  <a:pos x="23" y="62"/>
                </a:cxn>
                <a:cxn ang="0">
                  <a:pos x="3" y="109"/>
                </a:cxn>
                <a:cxn ang="0">
                  <a:pos x="5" y="164"/>
                </a:cxn>
                <a:cxn ang="0">
                  <a:pos x="44" y="206"/>
                </a:cxn>
                <a:cxn ang="0">
                  <a:pos x="123" y="204"/>
                </a:cxn>
                <a:cxn ang="0">
                  <a:pos x="181" y="190"/>
                </a:cxn>
                <a:cxn ang="0">
                  <a:pos x="203" y="210"/>
                </a:cxn>
                <a:cxn ang="0">
                  <a:pos x="234" y="208"/>
                </a:cxn>
                <a:cxn ang="0">
                  <a:pos x="254" y="188"/>
                </a:cxn>
                <a:cxn ang="0">
                  <a:pos x="255" y="176"/>
                </a:cxn>
                <a:cxn ang="0">
                  <a:pos x="247" y="176"/>
                </a:cxn>
                <a:cxn ang="0">
                  <a:pos x="238" y="193"/>
                </a:cxn>
                <a:cxn ang="0">
                  <a:pos x="222" y="202"/>
                </a:cxn>
                <a:cxn ang="0">
                  <a:pos x="214" y="201"/>
                </a:cxn>
                <a:cxn ang="0">
                  <a:pos x="208" y="190"/>
                </a:cxn>
                <a:cxn ang="0">
                  <a:pos x="205" y="174"/>
                </a:cxn>
                <a:cxn ang="0">
                  <a:pos x="204" y="160"/>
                </a:cxn>
                <a:cxn ang="0">
                  <a:pos x="204" y="148"/>
                </a:cxn>
                <a:cxn ang="0">
                  <a:pos x="206" y="142"/>
                </a:cxn>
                <a:cxn ang="0">
                  <a:pos x="236" y="97"/>
                </a:cxn>
                <a:cxn ang="0">
                  <a:pos x="261" y="37"/>
                </a:cxn>
                <a:cxn ang="0">
                  <a:pos x="262" y="25"/>
                </a:cxn>
                <a:cxn ang="0">
                  <a:pos x="253" y="25"/>
                </a:cxn>
                <a:cxn ang="0">
                  <a:pos x="232" y="80"/>
                </a:cxn>
                <a:cxn ang="0">
                  <a:pos x="204" y="97"/>
                </a:cxn>
                <a:cxn ang="0">
                  <a:pos x="143" y="183"/>
                </a:cxn>
                <a:cxn ang="0">
                  <a:pos x="94" y="201"/>
                </a:cxn>
                <a:cxn ang="0">
                  <a:pos x="59" y="198"/>
                </a:cxn>
                <a:cxn ang="0">
                  <a:pos x="38" y="172"/>
                </a:cxn>
                <a:cxn ang="0">
                  <a:pos x="37" y="130"/>
                </a:cxn>
                <a:cxn ang="0">
                  <a:pos x="52" y="76"/>
                </a:cxn>
                <a:cxn ang="0">
                  <a:pos x="79" y="32"/>
                </a:cxn>
                <a:cxn ang="0">
                  <a:pos x="112" y="12"/>
                </a:cxn>
                <a:cxn ang="0">
                  <a:pos x="141" y="13"/>
                </a:cxn>
                <a:cxn ang="0">
                  <a:pos x="161" y="32"/>
                </a:cxn>
                <a:cxn ang="0">
                  <a:pos x="170" y="61"/>
                </a:cxn>
                <a:cxn ang="0">
                  <a:pos x="172" y="94"/>
                </a:cxn>
                <a:cxn ang="0">
                  <a:pos x="172" y="123"/>
                </a:cxn>
                <a:cxn ang="0">
                  <a:pos x="172" y="152"/>
                </a:cxn>
              </a:cxnLst>
              <a:rect l="0" t="0" r="r" b="b"/>
              <a:pathLst>
                <a:path w="263" h="213">
                  <a:moveTo>
                    <a:pt x="204" y="97"/>
                  </a:moveTo>
                  <a:lnTo>
                    <a:pt x="197" y="51"/>
                  </a:lnTo>
                  <a:lnTo>
                    <a:pt x="178" y="21"/>
                  </a:lnTo>
                  <a:lnTo>
                    <a:pt x="153" y="5"/>
                  </a:lnTo>
                  <a:lnTo>
                    <a:pt x="126" y="0"/>
                  </a:lnTo>
                  <a:lnTo>
                    <a:pt x="102" y="3"/>
                  </a:lnTo>
                  <a:lnTo>
                    <a:pt x="80" y="11"/>
                  </a:lnTo>
                  <a:lnTo>
                    <a:pt x="58" y="25"/>
                  </a:lnTo>
                  <a:lnTo>
                    <a:pt x="39" y="42"/>
                  </a:lnTo>
                  <a:lnTo>
                    <a:pt x="23" y="62"/>
                  </a:lnTo>
                  <a:lnTo>
                    <a:pt x="11" y="85"/>
                  </a:lnTo>
                  <a:lnTo>
                    <a:pt x="3" y="109"/>
                  </a:lnTo>
                  <a:lnTo>
                    <a:pt x="0" y="133"/>
                  </a:lnTo>
                  <a:lnTo>
                    <a:pt x="5" y="164"/>
                  </a:lnTo>
                  <a:lnTo>
                    <a:pt x="20" y="189"/>
                  </a:lnTo>
                  <a:lnTo>
                    <a:pt x="44" y="206"/>
                  </a:lnTo>
                  <a:lnTo>
                    <a:pt x="76" y="213"/>
                  </a:lnTo>
                  <a:lnTo>
                    <a:pt x="123" y="204"/>
                  </a:lnTo>
                  <a:lnTo>
                    <a:pt x="175" y="173"/>
                  </a:lnTo>
                  <a:lnTo>
                    <a:pt x="181" y="190"/>
                  </a:lnTo>
                  <a:lnTo>
                    <a:pt x="191" y="202"/>
                  </a:lnTo>
                  <a:lnTo>
                    <a:pt x="203" y="210"/>
                  </a:lnTo>
                  <a:lnTo>
                    <a:pt x="218" y="213"/>
                  </a:lnTo>
                  <a:lnTo>
                    <a:pt x="234" y="208"/>
                  </a:lnTo>
                  <a:lnTo>
                    <a:pt x="246" y="199"/>
                  </a:lnTo>
                  <a:lnTo>
                    <a:pt x="254" y="188"/>
                  </a:lnTo>
                  <a:lnTo>
                    <a:pt x="257" y="179"/>
                  </a:lnTo>
                  <a:lnTo>
                    <a:pt x="255" y="176"/>
                  </a:lnTo>
                  <a:lnTo>
                    <a:pt x="251" y="175"/>
                  </a:lnTo>
                  <a:lnTo>
                    <a:pt x="247" y="176"/>
                  </a:lnTo>
                  <a:lnTo>
                    <a:pt x="245" y="179"/>
                  </a:lnTo>
                  <a:lnTo>
                    <a:pt x="238" y="193"/>
                  </a:lnTo>
                  <a:lnTo>
                    <a:pt x="229" y="199"/>
                  </a:lnTo>
                  <a:lnTo>
                    <a:pt x="222" y="202"/>
                  </a:lnTo>
                  <a:lnTo>
                    <a:pt x="219" y="202"/>
                  </a:lnTo>
                  <a:lnTo>
                    <a:pt x="214" y="201"/>
                  </a:lnTo>
                  <a:lnTo>
                    <a:pt x="210" y="196"/>
                  </a:lnTo>
                  <a:lnTo>
                    <a:pt x="208" y="190"/>
                  </a:lnTo>
                  <a:lnTo>
                    <a:pt x="206" y="182"/>
                  </a:lnTo>
                  <a:lnTo>
                    <a:pt x="205" y="174"/>
                  </a:lnTo>
                  <a:lnTo>
                    <a:pt x="205" y="167"/>
                  </a:lnTo>
                  <a:lnTo>
                    <a:pt x="204" y="160"/>
                  </a:lnTo>
                  <a:lnTo>
                    <a:pt x="204" y="154"/>
                  </a:lnTo>
                  <a:lnTo>
                    <a:pt x="204" y="148"/>
                  </a:lnTo>
                  <a:lnTo>
                    <a:pt x="205" y="145"/>
                  </a:lnTo>
                  <a:lnTo>
                    <a:pt x="206" y="142"/>
                  </a:lnTo>
                  <a:lnTo>
                    <a:pt x="209" y="138"/>
                  </a:lnTo>
                  <a:lnTo>
                    <a:pt x="236" y="97"/>
                  </a:lnTo>
                  <a:lnTo>
                    <a:pt x="253" y="62"/>
                  </a:lnTo>
                  <a:lnTo>
                    <a:pt x="261" y="37"/>
                  </a:lnTo>
                  <a:lnTo>
                    <a:pt x="263" y="28"/>
                  </a:lnTo>
                  <a:lnTo>
                    <a:pt x="262" y="25"/>
                  </a:lnTo>
                  <a:lnTo>
                    <a:pt x="257" y="23"/>
                  </a:lnTo>
                  <a:lnTo>
                    <a:pt x="253" y="25"/>
                  </a:lnTo>
                  <a:lnTo>
                    <a:pt x="250" y="33"/>
                  </a:lnTo>
                  <a:lnTo>
                    <a:pt x="232" y="80"/>
                  </a:lnTo>
                  <a:lnTo>
                    <a:pt x="204" y="126"/>
                  </a:lnTo>
                  <a:lnTo>
                    <a:pt x="204" y="97"/>
                  </a:lnTo>
                  <a:close/>
                  <a:moveTo>
                    <a:pt x="173" y="161"/>
                  </a:moveTo>
                  <a:lnTo>
                    <a:pt x="143" y="183"/>
                  </a:lnTo>
                  <a:lnTo>
                    <a:pt x="117" y="195"/>
                  </a:lnTo>
                  <a:lnTo>
                    <a:pt x="94" y="201"/>
                  </a:lnTo>
                  <a:lnTo>
                    <a:pt x="77" y="202"/>
                  </a:lnTo>
                  <a:lnTo>
                    <a:pt x="59" y="198"/>
                  </a:lnTo>
                  <a:lnTo>
                    <a:pt x="46" y="188"/>
                  </a:lnTo>
                  <a:lnTo>
                    <a:pt x="38" y="172"/>
                  </a:lnTo>
                  <a:lnTo>
                    <a:pt x="35" y="151"/>
                  </a:lnTo>
                  <a:lnTo>
                    <a:pt x="37" y="130"/>
                  </a:lnTo>
                  <a:lnTo>
                    <a:pt x="43" y="103"/>
                  </a:lnTo>
                  <a:lnTo>
                    <a:pt x="52" y="76"/>
                  </a:lnTo>
                  <a:lnTo>
                    <a:pt x="62" y="53"/>
                  </a:lnTo>
                  <a:lnTo>
                    <a:pt x="79" y="32"/>
                  </a:lnTo>
                  <a:lnTo>
                    <a:pt x="96" y="19"/>
                  </a:lnTo>
                  <a:lnTo>
                    <a:pt x="112" y="12"/>
                  </a:lnTo>
                  <a:lnTo>
                    <a:pt x="126" y="10"/>
                  </a:lnTo>
                  <a:lnTo>
                    <a:pt x="141" y="13"/>
                  </a:lnTo>
                  <a:lnTo>
                    <a:pt x="152" y="20"/>
                  </a:lnTo>
                  <a:lnTo>
                    <a:pt x="161" y="32"/>
                  </a:lnTo>
                  <a:lnTo>
                    <a:pt x="166" y="46"/>
                  </a:lnTo>
                  <a:lnTo>
                    <a:pt x="170" y="61"/>
                  </a:lnTo>
                  <a:lnTo>
                    <a:pt x="171" y="78"/>
                  </a:lnTo>
                  <a:lnTo>
                    <a:pt x="172" y="94"/>
                  </a:lnTo>
                  <a:lnTo>
                    <a:pt x="172" y="108"/>
                  </a:lnTo>
                  <a:lnTo>
                    <a:pt x="172" y="123"/>
                  </a:lnTo>
                  <a:lnTo>
                    <a:pt x="172" y="138"/>
                  </a:lnTo>
                  <a:lnTo>
                    <a:pt x="172" y="152"/>
                  </a:lnTo>
                  <a:lnTo>
                    <a:pt x="173" y="1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4" name="Freeform 14"/>
            <p:cNvSpPr>
              <a:spLocks noChangeAspect="1" noEditPoints="1"/>
            </p:cNvSpPr>
            <p:nvPr/>
          </p:nvSpPr>
          <p:spPr bwMode="auto">
            <a:xfrm>
              <a:off x="2060" y="532"/>
              <a:ext cx="99" cy="221"/>
            </a:xfrm>
            <a:custGeom>
              <a:avLst/>
              <a:gdLst/>
              <a:ahLst/>
              <a:cxnLst>
                <a:cxn ang="0">
                  <a:pos x="90" y="8"/>
                </a:cxn>
                <a:cxn ang="0">
                  <a:pos x="84" y="1"/>
                </a:cxn>
                <a:cxn ang="0">
                  <a:pos x="71" y="2"/>
                </a:cxn>
                <a:cxn ang="0">
                  <a:pos x="61" y="11"/>
                </a:cxn>
                <a:cxn ang="0">
                  <a:pos x="63" y="26"/>
                </a:cxn>
                <a:cxn ang="0">
                  <a:pos x="79" y="29"/>
                </a:cxn>
                <a:cxn ang="0">
                  <a:pos x="89" y="19"/>
                </a:cxn>
                <a:cxn ang="0">
                  <a:pos x="24" y="179"/>
                </a:cxn>
                <a:cxn ang="0">
                  <a:pos x="21" y="193"/>
                </a:cxn>
                <a:cxn ang="0">
                  <a:pos x="30" y="213"/>
                </a:cxn>
                <a:cxn ang="0">
                  <a:pos x="52" y="221"/>
                </a:cxn>
                <a:cxn ang="0">
                  <a:pos x="74" y="214"/>
                </a:cxn>
                <a:cxn ang="0">
                  <a:pos x="88" y="198"/>
                </a:cxn>
                <a:cxn ang="0">
                  <a:pos x="97" y="181"/>
                </a:cxn>
                <a:cxn ang="0">
                  <a:pos x="99" y="171"/>
                </a:cxn>
                <a:cxn ang="0">
                  <a:pos x="94" y="166"/>
                </a:cxn>
                <a:cxn ang="0">
                  <a:pos x="88" y="172"/>
                </a:cxn>
                <a:cxn ang="0">
                  <a:pos x="73" y="202"/>
                </a:cxn>
                <a:cxn ang="0">
                  <a:pos x="53" y="212"/>
                </a:cxn>
                <a:cxn ang="0">
                  <a:pos x="45" y="200"/>
                </a:cxn>
                <a:cxn ang="0">
                  <a:pos x="50" y="179"/>
                </a:cxn>
                <a:cxn ang="0">
                  <a:pos x="64" y="144"/>
                </a:cxn>
                <a:cxn ang="0">
                  <a:pos x="74" y="118"/>
                </a:cxn>
                <a:cxn ang="0">
                  <a:pos x="79" y="101"/>
                </a:cxn>
                <a:cxn ang="0">
                  <a:pos x="70" y="81"/>
                </a:cxn>
                <a:cxn ang="0">
                  <a:pos x="48" y="73"/>
                </a:cxn>
                <a:cxn ang="0">
                  <a:pos x="27" y="80"/>
                </a:cxn>
                <a:cxn ang="0">
                  <a:pos x="12" y="96"/>
                </a:cxn>
                <a:cxn ang="0">
                  <a:pos x="3" y="113"/>
                </a:cxn>
                <a:cxn ang="0">
                  <a:pos x="0" y="123"/>
                </a:cxn>
                <a:cxn ang="0">
                  <a:pos x="6" y="127"/>
                </a:cxn>
                <a:cxn ang="0">
                  <a:pos x="12" y="122"/>
                </a:cxn>
                <a:cxn ang="0">
                  <a:pos x="28" y="91"/>
                </a:cxn>
                <a:cxn ang="0">
                  <a:pos x="47" y="82"/>
                </a:cxn>
                <a:cxn ang="0">
                  <a:pos x="55" y="94"/>
                </a:cxn>
                <a:cxn ang="0">
                  <a:pos x="53" y="105"/>
                </a:cxn>
                <a:cxn ang="0">
                  <a:pos x="45" y="126"/>
                </a:cxn>
              </a:cxnLst>
              <a:rect l="0" t="0" r="r" b="b"/>
              <a:pathLst>
                <a:path w="99" h="221">
                  <a:moveTo>
                    <a:pt x="91" y="13"/>
                  </a:moveTo>
                  <a:lnTo>
                    <a:pt x="90" y="8"/>
                  </a:lnTo>
                  <a:lnTo>
                    <a:pt x="88" y="4"/>
                  </a:lnTo>
                  <a:lnTo>
                    <a:pt x="84" y="1"/>
                  </a:lnTo>
                  <a:lnTo>
                    <a:pt x="78" y="0"/>
                  </a:lnTo>
                  <a:lnTo>
                    <a:pt x="71" y="2"/>
                  </a:lnTo>
                  <a:lnTo>
                    <a:pt x="65" y="5"/>
                  </a:lnTo>
                  <a:lnTo>
                    <a:pt x="61" y="11"/>
                  </a:lnTo>
                  <a:lnTo>
                    <a:pt x="59" y="18"/>
                  </a:lnTo>
                  <a:lnTo>
                    <a:pt x="63" y="26"/>
                  </a:lnTo>
                  <a:lnTo>
                    <a:pt x="73" y="30"/>
                  </a:lnTo>
                  <a:lnTo>
                    <a:pt x="79" y="29"/>
                  </a:lnTo>
                  <a:lnTo>
                    <a:pt x="85" y="25"/>
                  </a:lnTo>
                  <a:lnTo>
                    <a:pt x="89" y="19"/>
                  </a:lnTo>
                  <a:lnTo>
                    <a:pt x="91" y="13"/>
                  </a:lnTo>
                  <a:close/>
                  <a:moveTo>
                    <a:pt x="24" y="179"/>
                  </a:moveTo>
                  <a:lnTo>
                    <a:pt x="22" y="186"/>
                  </a:lnTo>
                  <a:lnTo>
                    <a:pt x="21" y="193"/>
                  </a:lnTo>
                  <a:lnTo>
                    <a:pt x="23" y="204"/>
                  </a:lnTo>
                  <a:lnTo>
                    <a:pt x="30" y="213"/>
                  </a:lnTo>
                  <a:lnTo>
                    <a:pt x="40" y="219"/>
                  </a:lnTo>
                  <a:lnTo>
                    <a:pt x="52" y="221"/>
                  </a:lnTo>
                  <a:lnTo>
                    <a:pt x="64" y="219"/>
                  </a:lnTo>
                  <a:lnTo>
                    <a:pt x="74" y="214"/>
                  </a:lnTo>
                  <a:lnTo>
                    <a:pt x="82" y="206"/>
                  </a:lnTo>
                  <a:lnTo>
                    <a:pt x="88" y="198"/>
                  </a:lnTo>
                  <a:lnTo>
                    <a:pt x="93" y="189"/>
                  </a:lnTo>
                  <a:lnTo>
                    <a:pt x="97" y="181"/>
                  </a:lnTo>
                  <a:lnTo>
                    <a:pt x="99" y="174"/>
                  </a:lnTo>
                  <a:lnTo>
                    <a:pt x="99" y="171"/>
                  </a:lnTo>
                  <a:lnTo>
                    <a:pt x="97" y="167"/>
                  </a:lnTo>
                  <a:lnTo>
                    <a:pt x="94" y="166"/>
                  </a:lnTo>
                  <a:lnTo>
                    <a:pt x="90" y="168"/>
                  </a:lnTo>
                  <a:lnTo>
                    <a:pt x="88" y="172"/>
                  </a:lnTo>
                  <a:lnTo>
                    <a:pt x="81" y="189"/>
                  </a:lnTo>
                  <a:lnTo>
                    <a:pt x="73" y="202"/>
                  </a:lnTo>
                  <a:lnTo>
                    <a:pt x="63" y="209"/>
                  </a:lnTo>
                  <a:lnTo>
                    <a:pt x="53" y="212"/>
                  </a:lnTo>
                  <a:lnTo>
                    <a:pt x="47" y="209"/>
                  </a:lnTo>
                  <a:lnTo>
                    <a:pt x="45" y="200"/>
                  </a:lnTo>
                  <a:lnTo>
                    <a:pt x="46" y="190"/>
                  </a:lnTo>
                  <a:lnTo>
                    <a:pt x="50" y="179"/>
                  </a:lnTo>
                  <a:lnTo>
                    <a:pt x="61" y="153"/>
                  </a:lnTo>
                  <a:lnTo>
                    <a:pt x="64" y="144"/>
                  </a:lnTo>
                  <a:lnTo>
                    <a:pt x="70" y="131"/>
                  </a:lnTo>
                  <a:lnTo>
                    <a:pt x="74" y="118"/>
                  </a:lnTo>
                  <a:lnTo>
                    <a:pt x="77" y="111"/>
                  </a:lnTo>
                  <a:lnTo>
                    <a:pt x="79" y="101"/>
                  </a:lnTo>
                  <a:lnTo>
                    <a:pt x="76" y="90"/>
                  </a:lnTo>
                  <a:lnTo>
                    <a:pt x="70" y="81"/>
                  </a:lnTo>
                  <a:lnTo>
                    <a:pt x="60" y="75"/>
                  </a:lnTo>
                  <a:lnTo>
                    <a:pt x="48" y="73"/>
                  </a:lnTo>
                  <a:lnTo>
                    <a:pt x="36" y="75"/>
                  </a:lnTo>
                  <a:lnTo>
                    <a:pt x="27" y="80"/>
                  </a:lnTo>
                  <a:lnTo>
                    <a:pt x="18" y="87"/>
                  </a:lnTo>
                  <a:lnTo>
                    <a:pt x="12" y="96"/>
                  </a:lnTo>
                  <a:lnTo>
                    <a:pt x="7" y="105"/>
                  </a:lnTo>
                  <a:lnTo>
                    <a:pt x="3" y="113"/>
                  </a:lnTo>
                  <a:lnTo>
                    <a:pt x="1" y="119"/>
                  </a:lnTo>
                  <a:lnTo>
                    <a:pt x="0" y="123"/>
                  </a:lnTo>
                  <a:lnTo>
                    <a:pt x="3" y="127"/>
                  </a:lnTo>
                  <a:lnTo>
                    <a:pt x="6" y="127"/>
                  </a:lnTo>
                  <a:lnTo>
                    <a:pt x="10" y="126"/>
                  </a:lnTo>
                  <a:lnTo>
                    <a:pt x="12" y="122"/>
                  </a:lnTo>
                  <a:lnTo>
                    <a:pt x="19" y="104"/>
                  </a:lnTo>
                  <a:lnTo>
                    <a:pt x="28" y="91"/>
                  </a:lnTo>
                  <a:lnTo>
                    <a:pt x="37" y="84"/>
                  </a:lnTo>
                  <a:lnTo>
                    <a:pt x="47" y="82"/>
                  </a:lnTo>
                  <a:lnTo>
                    <a:pt x="53" y="85"/>
                  </a:lnTo>
                  <a:lnTo>
                    <a:pt x="55" y="94"/>
                  </a:lnTo>
                  <a:lnTo>
                    <a:pt x="55" y="99"/>
                  </a:lnTo>
                  <a:lnTo>
                    <a:pt x="53" y="105"/>
                  </a:lnTo>
                  <a:lnTo>
                    <a:pt x="50" y="114"/>
                  </a:lnTo>
                  <a:lnTo>
                    <a:pt x="45" y="126"/>
                  </a:lnTo>
                  <a:lnTo>
                    <a:pt x="24" y="1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5" name="Freeform 15"/>
            <p:cNvSpPr>
              <a:spLocks noChangeAspect="1"/>
            </p:cNvSpPr>
            <p:nvPr/>
          </p:nvSpPr>
          <p:spPr bwMode="auto">
            <a:xfrm>
              <a:off x="2376" y="-1"/>
              <a:ext cx="230" cy="1125"/>
            </a:xfrm>
            <a:custGeom>
              <a:avLst/>
              <a:gdLst/>
              <a:ahLst/>
              <a:cxnLst>
                <a:cxn ang="0">
                  <a:pos x="230" y="1120"/>
                </a:cxn>
                <a:cxn ang="0">
                  <a:pos x="228" y="1116"/>
                </a:cxn>
                <a:cxn ang="0">
                  <a:pos x="213" y="1100"/>
                </a:cxn>
                <a:cxn ang="0">
                  <a:pos x="193" y="1079"/>
                </a:cxn>
                <a:cxn ang="0">
                  <a:pos x="172" y="1051"/>
                </a:cxn>
                <a:cxn ang="0">
                  <a:pos x="148" y="1017"/>
                </a:cxn>
                <a:cxn ang="0">
                  <a:pos x="99" y="920"/>
                </a:cxn>
                <a:cxn ang="0">
                  <a:pos x="65" y="812"/>
                </a:cxn>
                <a:cxn ang="0">
                  <a:pos x="45" y="693"/>
                </a:cxn>
                <a:cxn ang="0">
                  <a:pos x="39" y="563"/>
                </a:cxn>
                <a:cxn ang="0">
                  <a:pos x="40" y="514"/>
                </a:cxn>
                <a:cxn ang="0">
                  <a:pos x="43" y="462"/>
                </a:cxn>
                <a:cxn ang="0">
                  <a:pos x="48" y="408"/>
                </a:cxn>
                <a:cxn ang="0">
                  <a:pos x="57" y="353"/>
                </a:cxn>
                <a:cxn ang="0">
                  <a:pos x="69" y="298"/>
                </a:cxn>
                <a:cxn ang="0">
                  <a:pos x="86" y="242"/>
                </a:cxn>
                <a:cxn ang="0">
                  <a:pos x="107" y="187"/>
                </a:cxn>
                <a:cxn ang="0">
                  <a:pos x="133" y="134"/>
                </a:cxn>
                <a:cxn ang="0">
                  <a:pos x="161" y="89"/>
                </a:cxn>
                <a:cxn ang="0">
                  <a:pos x="187" y="54"/>
                </a:cxn>
                <a:cxn ang="0">
                  <a:pos x="210" y="27"/>
                </a:cxn>
                <a:cxn ang="0">
                  <a:pos x="229" y="8"/>
                </a:cxn>
                <a:cxn ang="0">
                  <a:pos x="230" y="4"/>
                </a:cxn>
                <a:cxn ang="0">
                  <a:pos x="228" y="0"/>
                </a:cxn>
                <a:cxn ang="0">
                  <a:pos x="220" y="0"/>
                </a:cxn>
                <a:cxn ang="0">
                  <a:pos x="216" y="0"/>
                </a:cxn>
                <a:cxn ang="0">
                  <a:pos x="213" y="1"/>
                </a:cxn>
                <a:cxn ang="0">
                  <a:pos x="210" y="3"/>
                </a:cxn>
                <a:cxn ang="0">
                  <a:pos x="206" y="7"/>
                </a:cxn>
                <a:cxn ang="0">
                  <a:pos x="152" y="64"/>
                </a:cxn>
                <a:cxn ang="0">
                  <a:pos x="108" y="126"/>
                </a:cxn>
                <a:cxn ang="0">
                  <a:pos x="72" y="193"/>
                </a:cxn>
                <a:cxn ang="0">
                  <a:pos x="44" y="264"/>
                </a:cxn>
                <a:cxn ang="0">
                  <a:pos x="24" y="337"/>
                </a:cxn>
                <a:cxn ang="0">
                  <a:pos x="10" y="412"/>
                </a:cxn>
                <a:cxn ang="0">
                  <a:pos x="2" y="487"/>
                </a:cxn>
                <a:cxn ang="0">
                  <a:pos x="0" y="562"/>
                </a:cxn>
                <a:cxn ang="0">
                  <a:pos x="2" y="631"/>
                </a:cxn>
                <a:cxn ang="0">
                  <a:pos x="8" y="700"/>
                </a:cxn>
                <a:cxn ang="0">
                  <a:pos x="20" y="768"/>
                </a:cxn>
                <a:cxn ang="0">
                  <a:pos x="36" y="834"/>
                </a:cxn>
                <a:cxn ang="0">
                  <a:pos x="58" y="898"/>
                </a:cxn>
                <a:cxn ang="0">
                  <a:pos x="86" y="959"/>
                </a:cxn>
                <a:cxn ang="0">
                  <a:pos x="120" y="1018"/>
                </a:cxn>
                <a:cxn ang="0">
                  <a:pos x="161" y="1073"/>
                </a:cxn>
                <a:cxn ang="0">
                  <a:pos x="169" y="1082"/>
                </a:cxn>
                <a:cxn ang="0">
                  <a:pos x="180" y="1094"/>
                </a:cxn>
                <a:cxn ang="0">
                  <a:pos x="193" y="1106"/>
                </a:cxn>
                <a:cxn ang="0">
                  <a:pos x="207" y="1119"/>
                </a:cxn>
                <a:cxn ang="0">
                  <a:pos x="213" y="1124"/>
                </a:cxn>
                <a:cxn ang="0">
                  <a:pos x="220" y="1125"/>
                </a:cxn>
                <a:cxn ang="0">
                  <a:pos x="228" y="1124"/>
                </a:cxn>
                <a:cxn ang="0">
                  <a:pos x="230" y="1120"/>
                </a:cxn>
              </a:cxnLst>
              <a:rect l="0" t="0" r="r" b="b"/>
              <a:pathLst>
                <a:path w="230" h="1125">
                  <a:moveTo>
                    <a:pt x="230" y="1120"/>
                  </a:moveTo>
                  <a:lnTo>
                    <a:pt x="228" y="1116"/>
                  </a:lnTo>
                  <a:lnTo>
                    <a:pt x="213" y="1100"/>
                  </a:lnTo>
                  <a:lnTo>
                    <a:pt x="193" y="1079"/>
                  </a:lnTo>
                  <a:lnTo>
                    <a:pt x="172" y="1051"/>
                  </a:lnTo>
                  <a:lnTo>
                    <a:pt x="148" y="1017"/>
                  </a:lnTo>
                  <a:lnTo>
                    <a:pt x="99" y="920"/>
                  </a:lnTo>
                  <a:lnTo>
                    <a:pt x="65" y="812"/>
                  </a:lnTo>
                  <a:lnTo>
                    <a:pt x="45" y="693"/>
                  </a:lnTo>
                  <a:lnTo>
                    <a:pt x="39" y="563"/>
                  </a:lnTo>
                  <a:lnTo>
                    <a:pt x="40" y="514"/>
                  </a:lnTo>
                  <a:lnTo>
                    <a:pt x="43" y="462"/>
                  </a:lnTo>
                  <a:lnTo>
                    <a:pt x="48" y="408"/>
                  </a:lnTo>
                  <a:lnTo>
                    <a:pt x="57" y="353"/>
                  </a:lnTo>
                  <a:lnTo>
                    <a:pt x="69" y="298"/>
                  </a:lnTo>
                  <a:lnTo>
                    <a:pt x="86" y="242"/>
                  </a:lnTo>
                  <a:lnTo>
                    <a:pt x="107" y="187"/>
                  </a:lnTo>
                  <a:lnTo>
                    <a:pt x="133" y="134"/>
                  </a:lnTo>
                  <a:lnTo>
                    <a:pt x="161" y="89"/>
                  </a:lnTo>
                  <a:lnTo>
                    <a:pt x="187" y="54"/>
                  </a:lnTo>
                  <a:lnTo>
                    <a:pt x="210" y="27"/>
                  </a:lnTo>
                  <a:lnTo>
                    <a:pt x="229" y="8"/>
                  </a:lnTo>
                  <a:lnTo>
                    <a:pt x="230" y="4"/>
                  </a:lnTo>
                  <a:lnTo>
                    <a:pt x="228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3" y="1"/>
                  </a:lnTo>
                  <a:lnTo>
                    <a:pt x="210" y="3"/>
                  </a:lnTo>
                  <a:lnTo>
                    <a:pt x="206" y="7"/>
                  </a:lnTo>
                  <a:lnTo>
                    <a:pt x="152" y="64"/>
                  </a:lnTo>
                  <a:lnTo>
                    <a:pt x="108" y="126"/>
                  </a:lnTo>
                  <a:lnTo>
                    <a:pt x="72" y="193"/>
                  </a:lnTo>
                  <a:lnTo>
                    <a:pt x="44" y="264"/>
                  </a:lnTo>
                  <a:lnTo>
                    <a:pt x="24" y="337"/>
                  </a:lnTo>
                  <a:lnTo>
                    <a:pt x="10" y="412"/>
                  </a:lnTo>
                  <a:lnTo>
                    <a:pt x="2" y="487"/>
                  </a:lnTo>
                  <a:lnTo>
                    <a:pt x="0" y="562"/>
                  </a:lnTo>
                  <a:lnTo>
                    <a:pt x="2" y="631"/>
                  </a:lnTo>
                  <a:lnTo>
                    <a:pt x="8" y="700"/>
                  </a:lnTo>
                  <a:lnTo>
                    <a:pt x="20" y="768"/>
                  </a:lnTo>
                  <a:lnTo>
                    <a:pt x="36" y="834"/>
                  </a:lnTo>
                  <a:lnTo>
                    <a:pt x="58" y="898"/>
                  </a:lnTo>
                  <a:lnTo>
                    <a:pt x="86" y="959"/>
                  </a:lnTo>
                  <a:lnTo>
                    <a:pt x="120" y="1018"/>
                  </a:lnTo>
                  <a:lnTo>
                    <a:pt x="161" y="1073"/>
                  </a:lnTo>
                  <a:lnTo>
                    <a:pt x="169" y="1082"/>
                  </a:lnTo>
                  <a:lnTo>
                    <a:pt x="180" y="1094"/>
                  </a:lnTo>
                  <a:lnTo>
                    <a:pt x="193" y="1106"/>
                  </a:lnTo>
                  <a:lnTo>
                    <a:pt x="207" y="1119"/>
                  </a:lnTo>
                  <a:lnTo>
                    <a:pt x="213" y="1124"/>
                  </a:lnTo>
                  <a:lnTo>
                    <a:pt x="220" y="1125"/>
                  </a:lnTo>
                  <a:lnTo>
                    <a:pt x="228" y="1124"/>
                  </a:lnTo>
                  <a:lnTo>
                    <a:pt x="230" y="11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6" name="Freeform 16"/>
            <p:cNvSpPr>
              <a:spLocks noChangeAspect="1"/>
            </p:cNvSpPr>
            <p:nvPr/>
          </p:nvSpPr>
          <p:spPr bwMode="auto">
            <a:xfrm>
              <a:off x="3097" y="49"/>
              <a:ext cx="154" cy="313"/>
            </a:xfrm>
            <a:custGeom>
              <a:avLst/>
              <a:gdLst/>
              <a:ahLst/>
              <a:cxnLst>
                <a:cxn ang="0">
                  <a:pos x="96" y="13"/>
                </a:cxn>
                <a:cxn ang="0">
                  <a:pos x="96" y="6"/>
                </a:cxn>
                <a:cxn ang="0">
                  <a:pos x="95" y="2"/>
                </a:cxn>
                <a:cxn ang="0">
                  <a:pos x="91" y="1"/>
                </a:cxn>
                <a:cxn ang="0">
                  <a:pos x="85" y="0"/>
                </a:cxn>
                <a:cxn ang="0">
                  <a:pos x="62" y="18"/>
                </a:cxn>
                <a:cxn ang="0">
                  <a:pos x="37" y="27"/>
                </a:cxn>
                <a:cxn ang="0">
                  <a:pos x="15" y="30"/>
                </a:cxn>
                <a:cxn ang="0">
                  <a:pos x="0" y="30"/>
                </a:cxn>
                <a:cxn ang="0">
                  <a:pos x="0" y="45"/>
                </a:cxn>
                <a:cxn ang="0">
                  <a:pos x="10" y="45"/>
                </a:cxn>
                <a:cxn ang="0">
                  <a:pos x="25" y="43"/>
                </a:cxn>
                <a:cxn ang="0">
                  <a:pos x="43" y="40"/>
                </a:cxn>
                <a:cxn ang="0">
                  <a:pos x="61" y="33"/>
                </a:cxn>
                <a:cxn ang="0">
                  <a:pos x="61" y="276"/>
                </a:cxn>
                <a:cxn ang="0">
                  <a:pos x="61" y="281"/>
                </a:cxn>
                <a:cxn ang="0">
                  <a:pos x="60" y="286"/>
                </a:cxn>
                <a:cxn ang="0">
                  <a:pos x="59" y="290"/>
                </a:cxn>
                <a:cxn ang="0">
                  <a:pos x="55" y="293"/>
                </a:cxn>
                <a:cxn ang="0">
                  <a:pos x="50" y="295"/>
                </a:cxn>
                <a:cxn ang="0">
                  <a:pos x="42" y="297"/>
                </a:cxn>
                <a:cxn ang="0">
                  <a:pos x="32" y="298"/>
                </a:cxn>
                <a:cxn ang="0">
                  <a:pos x="18" y="298"/>
                </a:cxn>
                <a:cxn ang="0">
                  <a:pos x="3" y="298"/>
                </a:cxn>
                <a:cxn ang="0">
                  <a:pos x="3" y="313"/>
                </a:cxn>
                <a:cxn ang="0">
                  <a:pos x="19" y="312"/>
                </a:cxn>
                <a:cxn ang="0">
                  <a:pos x="40" y="312"/>
                </a:cxn>
                <a:cxn ang="0">
                  <a:pos x="61" y="311"/>
                </a:cxn>
                <a:cxn ang="0">
                  <a:pos x="78" y="311"/>
                </a:cxn>
                <a:cxn ang="0">
                  <a:pos x="96" y="311"/>
                </a:cxn>
                <a:cxn ang="0">
                  <a:pos x="117" y="312"/>
                </a:cxn>
                <a:cxn ang="0">
                  <a:pos x="138" y="312"/>
                </a:cxn>
                <a:cxn ang="0">
                  <a:pos x="154" y="313"/>
                </a:cxn>
                <a:cxn ang="0">
                  <a:pos x="154" y="298"/>
                </a:cxn>
                <a:cxn ang="0">
                  <a:pos x="139" y="298"/>
                </a:cxn>
                <a:cxn ang="0">
                  <a:pos x="125" y="298"/>
                </a:cxn>
                <a:cxn ang="0">
                  <a:pos x="115" y="297"/>
                </a:cxn>
                <a:cxn ang="0">
                  <a:pos x="107" y="296"/>
                </a:cxn>
                <a:cxn ang="0">
                  <a:pos x="102" y="293"/>
                </a:cxn>
                <a:cxn ang="0">
                  <a:pos x="98" y="290"/>
                </a:cxn>
                <a:cxn ang="0">
                  <a:pos x="97" y="286"/>
                </a:cxn>
                <a:cxn ang="0">
                  <a:pos x="96" y="281"/>
                </a:cxn>
                <a:cxn ang="0">
                  <a:pos x="96" y="276"/>
                </a:cxn>
                <a:cxn ang="0">
                  <a:pos x="96" y="13"/>
                </a:cxn>
              </a:cxnLst>
              <a:rect l="0" t="0" r="r" b="b"/>
              <a:pathLst>
                <a:path w="154" h="313">
                  <a:moveTo>
                    <a:pt x="96" y="13"/>
                  </a:moveTo>
                  <a:lnTo>
                    <a:pt x="96" y="6"/>
                  </a:lnTo>
                  <a:lnTo>
                    <a:pt x="95" y="2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62" y="18"/>
                  </a:lnTo>
                  <a:lnTo>
                    <a:pt x="37" y="27"/>
                  </a:lnTo>
                  <a:lnTo>
                    <a:pt x="15" y="30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10" y="45"/>
                  </a:lnTo>
                  <a:lnTo>
                    <a:pt x="25" y="43"/>
                  </a:lnTo>
                  <a:lnTo>
                    <a:pt x="43" y="40"/>
                  </a:lnTo>
                  <a:lnTo>
                    <a:pt x="61" y="33"/>
                  </a:lnTo>
                  <a:lnTo>
                    <a:pt x="61" y="276"/>
                  </a:lnTo>
                  <a:lnTo>
                    <a:pt x="61" y="281"/>
                  </a:lnTo>
                  <a:lnTo>
                    <a:pt x="60" y="286"/>
                  </a:lnTo>
                  <a:lnTo>
                    <a:pt x="59" y="290"/>
                  </a:lnTo>
                  <a:lnTo>
                    <a:pt x="55" y="293"/>
                  </a:lnTo>
                  <a:lnTo>
                    <a:pt x="50" y="295"/>
                  </a:lnTo>
                  <a:lnTo>
                    <a:pt x="42" y="297"/>
                  </a:lnTo>
                  <a:lnTo>
                    <a:pt x="32" y="298"/>
                  </a:lnTo>
                  <a:lnTo>
                    <a:pt x="18" y="298"/>
                  </a:lnTo>
                  <a:lnTo>
                    <a:pt x="3" y="298"/>
                  </a:lnTo>
                  <a:lnTo>
                    <a:pt x="3" y="313"/>
                  </a:lnTo>
                  <a:lnTo>
                    <a:pt x="19" y="312"/>
                  </a:lnTo>
                  <a:lnTo>
                    <a:pt x="40" y="312"/>
                  </a:lnTo>
                  <a:lnTo>
                    <a:pt x="61" y="311"/>
                  </a:lnTo>
                  <a:lnTo>
                    <a:pt x="78" y="311"/>
                  </a:lnTo>
                  <a:lnTo>
                    <a:pt x="96" y="311"/>
                  </a:lnTo>
                  <a:lnTo>
                    <a:pt x="117" y="312"/>
                  </a:lnTo>
                  <a:lnTo>
                    <a:pt x="138" y="312"/>
                  </a:lnTo>
                  <a:lnTo>
                    <a:pt x="154" y="313"/>
                  </a:lnTo>
                  <a:lnTo>
                    <a:pt x="154" y="298"/>
                  </a:lnTo>
                  <a:lnTo>
                    <a:pt x="139" y="298"/>
                  </a:lnTo>
                  <a:lnTo>
                    <a:pt x="125" y="298"/>
                  </a:lnTo>
                  <a:lnTo>
                    <a:pt x="115" y="297"/>
                  </a:lnTo>
                  <a:lnTo>
                    <a:pt x="107" y="296"/>
                  </a:lnTo>
                  <a:lnTo>
                    <a:pt x="102" y="293"/>
                  </a:lnTo>
                  <a:lnTo>
                    <a:pt x="98" y="290"/>
                  </a:lnTo>
                  <a:lnTo>
                    <a:pt x="97" y="286"/>
                  </a:lnTo>
                  <a:lnTo>
                    <a:pt x="96" y="281"/>
                  </a:lnTo>
                  <a:lnTo>
                    <a:pt x="96" y="276"/>
                  </a:lnTo>
                  <a:lnTo>
                    <a:pt x="96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7" name="Line 17"/>
            <p:cNvSpPr>
              <a:spLocks noChangeAspect="1" noChangeShapeType="1"/>
            </p:cNvSpPr>
            <p:nvPr/>
          </p:nvSpPr>
          <p:spPr bwMode="auto">
            <a:xfrm>
              <a:off x="2680" y="562"/>
              <a:ext cx="986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8" name="Freeform 18"/>
            <p:cNvSpPr>
              <a:spLocks noChangeAspect="1"/>
            </p:cNvSpPr>
            <p:nvPr/>
          </p:nvSpPr>
          <p:spPr bwMode="auto">
            <a:xfrm>
              <a:off x="2692" y="799"/>
              <a:ext cx="227" cy="208"/>
            </a:xfrm>
            <a:custGeom>
              <a:avLst/>
              <a:gdLst/>
              <a:ahLst/>
              <a:cxnLst>
                <a:cxn ang="0">
                  <a:pos x="125" y="27"/>
                </a:cxn>
                <a:cxn ang="0">
                  <a:pos x="204" y="27"/>
                </a:cxn>
                <a:cxn ang="0">
                  <a:pos x="210" y="27"/>
                </a:cxn>
                <a:cxn ang="0">
                  <a:pos x="217" y="25"/>
                </a:cxn>
                <a:cxn ang="0">
                  <a:pos x="224" y="21"/>
                </a:cxn>
                <a:cxn ang="0">
                  <a:pos x="227" y="11"/>
                </a:cxn>
                <a:cxn ang="0">
                  <a:pos x="225" y="5"/>
                </a:cxn>
                <a:cxn ang="0">
                  <a:pos x="221" y="1"/>
                </a:cxn>
                <a:cxn ang="0">
                  <a:pos x="214" y="0"/>
                </a:cxn>
                <a:cxn ang="0">
                  <a:pos x="208" y="0"/>
                </a:cxn>
                <a:cxn ang="0">
                  <a:pos x="77" y="0"/>
                </a:cxn>
                <a:cxn ang="0">
                  <a:pos x="68" y="0"/>
                </a:cxn>
                <a:cxn ang="0">
                  <a:pos x="57" y="3"/>
                </a:cxn>
                <a:cxn ang="0">
                  <a:pos x="43" y="9"/>
                </a:cxn>
                <a:cxn ang="0">
                  <a:pos x="29" y="22"/>
                </a:cxn>
                <a:cxn ang="0">
                  <a:pos x="18" y="35"/>
                </a:cxn>
                <a:cxn ang="0">
                  <a:pos x="9" y="48"/>
                </a:cxn>
                <a:cxn ang="0">
                  <a:pos x="3" y="59"/>
                </a:cxn>
                <a:cxn ang="0">
                  <a:pos x="0" y="64"/>
                </a:cxn>
                <a:cxn ang="0">
                  <a:pos x="1" y="67"/>
                </a:cxn>
                <a:cxn ang="0">
                  <a:pos x="6" y="69"/>
                </a:cxn>
                <a:cxn ang="0">
                  <a:pos x="10" y="67"/>
                </a:cxn>
                <a:cxn ang="0">
                  <a:pos x="13" y="63"/>
                </a:cxn>
                <a:cxn ang="0">
                  <a:pos x="22" y="52"/>
                </a:cxn>
                <a:cxn ang="0">
                  <a:pos x="31" y="43"/>
                </a:cxn>
                <a:cxn ang="0">
                  <a:pos x="39" y="36"/>
                </a:cxn>
                <a:cxn ang="0">
                  <a:pos x="48" y="32"/>
                </a:cxn>
                <a:cxn ang="0">
                  <a:pos x="56" y="29"/>
                </a:cxn>
                <a:cxn ang="0">
                  <a:pos x="63" y="28"/>
                </a:cxn>
                <a:cxn ang="0">
                  <a:pos x="68" y="27"/>
                </a:cxn>
                <a:cxn ang="0">
                  <a:pos x="73" y="27"/>
                </a:cxn>
                <a:cxn ang="0">
                  <a:pos x="112" y="27"/>
                </a:cxn>
                <a:cxn ang="0">
                  <a:pos x="66" y="178"/>
                </a:cxn>
                <a:cxn ang="0">
                  <a:pos x="63" y="188"/>
                </a:cxn>
                <a:cxn ang="0">
                  <a:pos x="61" y="195"/>
                </a:cxn>
                <a:cxn ang="0">
                  <a:pos x="62" y="199"/>
                </a:cxn>
                <a:cxn ang="0">
                  <a:pos x="64" y="203"/>
                </a:cxn>
                <a:cxn ang="0">
                  <a:pos x="68" y="207"/>
                </a:cxn>
                <a:cxn ang="0">
                  <a:pos x="74" y="208"/>
                </a:cxn>
                <a:cxn ang="0">
                  <a:pos x="84" y="206"/>
                </a:cxn>
                <a:cxn ang="0">
                  <a:pos x="89" y="200"/>
                </a:cxn>
                <a:cxn ang="0">
                  <a:pos x="92" y="194"/>
                </a:cxn>
                <a:cxn ang="0">
                  <a:pos x="94" y="188"/>
                </a:cxn>
                <a:cxn ang="0">
                  <a:pos x="125" y="27"/>
                </a:cxn>
              </a:cxnLst>
              <a:rect l="0" t="0" r="r" b="b"/>
              <a:pathLst>
                <a:path w="227" h="208">
                  <a:moveTo>
                    <a:pt x="125" y="27"/>
                  </a:moveTo>
                  <a:lnTo>
                    <a:pt x="204" y="27"/>
                  </a:lnTo>
                  <a:lnTo>
                    <a:pt x="210" y="27"/>
                  </a:lnTo>
                  <a:lnTo>
                    <a:pt x="217" y="25"/>
                  </a:lnTo>
                  <a:lnTo>
                    <a:pt x="224" y="21"/>
                  </a:lnTo>
                  <a:lnTo>
                    <a:pt x="227" y="11"/>
                  </a:lnTo>
                  <a:lnTo>
                    <a:pt x="225" y="5"/>
                  </a:lnTo>
                  <a:lnTo>
                    <a:pt x="221" y="1"/>
                  </a:lnTo>
                  <a:lnTo>
                    <a:pt x="214" y="0"/>
                  </a:lnTo>
                  <a:lnTo>
                    <a:pt x="208" y="0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57" y="3"/>
                  </a:lnTo>
                  <a:lnTo>
                    <a:pt x="43" y="9"/>
                  </a:lnTo>
                  <a:lnTo>
                    <a:pt x="29" y="22"/>
                  </a:lnTo>
                  <a:lnTo>
                    <a:pt x="18" y="35"/>
                  </a:lnTo>
                  <a:lnTo>
                    <a:pt x="9" y="48"/>
                  </a:lnTo>
                  <a:lnTo>
                    <a:pt x="3" y="59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6" y="69"/>
                  </a:lnTo>
                  <a:lnTo>
                    <a:pt x="10" y="67"/>
                  </a:lnTo>
                  <a:lnTo>
                    <a:pt x="13" y="63"/>
                  </a:lnTo>
                  <a:lnTo>
                    <a:pt x="22" y="52"/>
                  </a:lnTo>
                  <a:lnTo>
                    <a:pt x="31" y="43"/>
                  </a:lnTo>
                  <a:lnTo>
                    <a:pt x="39" y="36"/>
                  </a:lnTo>
                  <a:lnTo>
                    <a:pt x="48" y="32"/>
                  </a:lnTo>
                  <a:lnTo>
                    <a:pt x="56" y="29"/>
                  </a:lnTo>
                  <a:lnTo>
                    <a:pt x="63" y="28"/>
                  </a:lnTo>
                  <a:lnTo>
                    <a:pt x="68" y="27"/>
                  </a:lnTo>
                  <a:lnTo>
                    <a:pt x="73" y="27"/>
                  </a:lnTo>
                  <a:lnTo>
                    <a:pt x="112" y="27"/>
                  </a:lnTo>
                  <a:lnTo>
                    <a:pt x="66" y="178"/>
                  </a:lnTo>
                  <a:lnTo>
                    <a:pt x="63" y="188"/>
                  </a:lnTo>
                  <a:lnTo>
                    <a:pt x="61" y="195"/>
                  </a:lnTo>
                  <a:lnTo>
                    <a:pt x="62" y="199"/>
                  </a:lnTo>
                  <a:lnTo>
                    <a:pt x="64" y="203"/>
                  </a:lnTo>
                  <a:lnTo>
                    <a:pt x="68" y="207"/>
                  </a:lnTo>
                  <a:lnTo>
                    <a:pt x="74" y="208"/>
                  </a:lnTo>
                  <a:lnTo>
                    <a:pt x="84" y="206"/>
                  </a:lnTo>
                  <a:lnTo>
                    <a:pt x="89" y="200"/>
                  </a:lnTo>
                  <a:lnTo>
                    <a:pt x="92" y="194"/>
                  </a:lnTo>
                  <a:lnTo>
                    <a:pt x="94" y="188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9" name="Freeform 19"/>
            <p:cNvSpPr>
              <a:spLocks noChangeAspect="1"/>
            </p:cNvSpPr>
            <p:nvPr/>
          </p:nvSpPr>
          <p:spPr bwMode="auto">
            <a:xfrm>
              <a:off x="2907" y="841"/>
              <a:ext cx="246" cy="237"/>
            </a:xfrm>
            <a:custGeom>
              <a:avLst/>
              <a:gdLst/>
              <a:ahLst/>
              <a:cxnLst>
                <a:cxn ang="0">
                  <a:pos x="222" y="158"/>
                </a:cxn>
                <a:cxn ang="0">
                  <a:pos x="233" y="152"/>
                </a:cxn>
                <a:cxn ang="0">
                  <a:pos x="246" y="140"/>
                </a:cxn>
                <a:cxn ang="0">
                  <a:pos x="230" y="141"/>
                </a:cxn>
                <a:cxn ang="0">
                  <a:pos x="204" y="141"/>
                </a:cxn>
                <a:cxn ang="0">
                  <a:pos x="145" y="140"/>
                </a:cxn>
                <a:cxn ang="0">
                  <a:pos x="157" y="152"/>
                </a:cxn>
                <a:cxn ang="0">
                  <a:pos x="186" y="156"/>
                </a:cxn>
                <a:cxn ang="0">
                  <a:pos x="190" y="167"/>
                </a:cxn>
                <a:cxn ang="0">
                  <a:pos x="190" y="194"/>
                </a:cxn>
                <a:cxn ang="0">
                  <a:pos x="182" y="210"/>
                </a:cxn>
                <a:cxn ang="0">
                  <a:pos x="159" y="222"/>
                </a:cxn>
                <a:cxn ang="0">
                  <a:pos x="138" y="225"/>
                </a:cxn>
                <a:cxn ang="0">
                  <a:pos x="118" y="224"/>
                </a:cxn>
                <a:cxn ang="0">
                  <a:pos x="85" y="214"/>
                </a:cxn>
                <a:cxn ang="0">
                  <a:pos x="56" y="190"/>
                </a:cxn>
                <a:cxn ang="0">
                  <a:pos x="38" y="148"/>
                </a:cxn>
                <a:cxn ang="0">
                  <a:pos x="38" y="89"/>
                </a:cxn>
                <a:cxn ang="0">
                  <a:pos x="56" y="46"/>
                </a:cxn>
                <a:cxn ang="0">
                  <a:pos x="85" y="23"/>
                </a:cxn>
                <a:cxn ang="0">
                  <a:pos x="116" y="13"/>
                </a:cxn>
                <a:cxn ang="0">
                  <a:pos x="154" y="16"/>
                </a:cxn>
                <a:cxn ang="0">
                  <a:pos x="198" y="54"/>
                </a:cxn>
                <a:cxn ang="0">
                  <a:pos x="212" y="93"/>
                </a:cxn>
                <a:cxn ang="0">
                  <a:pos x="220" y="92"/>
                </a:cxn>
                <a:cxn ang="0">
                  <a:pos x="221" y="8"/>
                </a:cxn>
                <a:cxn ang="0">
                  <a:pos x="217" y="0"/>
                </a:cxn>
                <a:cxn ang="0">
                  <a:pos x="211" y="4"/>
                </a:cxn>
                <a:cxn ang="0">
                  <a:pos x="180" y="17"/>
                </a:cxn>
                <a:cxn ang="0">
                  <a:pos x="146" y="2"/>
                </a:cxn>
                <a:cxn ang="0">
                  <a:pos x="101" y="2"/>
                </a:cxn>
                <a:cxn ang="0">
                  <a:pos x="56" y="20"/>
                </a:cxn>
                <a:cxn ang="0">
                  <a:pos x="22" y="52"/>
                </a:cxn>
                <a:cxn ang="0">
                  <a:pos x="3" y="95"/>
                </a:cxn>
                <a:cxn ang="0">
                  <a:pos x="3" y="142"/>
                </a:cxn>
                <a:cxn ang="0">
                  <a:pos x="21" y="185"/>
                </a:cxn>
                <a:cxn ang="0">
                  <a:pos x="55" y="217"/>
                </a:cxn>
                <a:cxn ang="0">
                  <a:pos x="101" y="235"/>
                </a:cxn>
                <a:cxn ang="0">
                  <a:pos x="143" y="237"/>
                </a:cxn>
                <a:cxn ang="0">
                  <a:pos x="181" y="225"/>
                </a:cxn>
                <a:cxn ang="0">
                  <a:pos x="201" y="218"/>
                </a:cxn>
                <a:cxn ang="0">
                  <a:pos x="213" y="229"/>
                </a:cxn>
                <a:cxn ang="0">
                  <a:pos x="221" y="228"/>
                </a:cxn>
                <a:cxn ang="0">
                  <a:pos x="221" y="167"/>
                </a:cxn>
              </a:cxnLst>
              <a:rect l="0" t="0" r="r" b="b"/>
              <a:pathLst>
                <a:path w="246" h="237">
                  <a:moveTo>
                    <a:pt x="221" y="167"/>
                  </a:moveTo>
                  <a:lnTo>
                    <a:pt x="222" y="158"/>
                  </a:lnTo>
                  <a:lnTo>
                    <a:pt x="225" y="154"/>
                  </a:lnTo>
                  <a:lnTo>
                    <a:pt x="233" y="152"/>
                  </a:lnTo>
                  <a:lnTo>
                    <a:pt x="246" y="152"/>
                  </a:lnTo>
                  <a:lnTo>
                    <a:pt x="246" y="140"/>
                  </a:lnTo>
                  <a:lnTo>
                    <a:pt x="241" y="140"/>
                  </a:lnTo>
                  <a:lnTo>
                    <a:pt x="230" y="141"/>
                  </a:lnTo>
                  <a:lnTo>
                    <a:pt x="217" y="141"/>
                  </a:lnTo>
                  <a:lnTo>
                    <a:pt x="204" y="141"/>
                  </a:lnTo>
                  <a:lnTo>
                    <a:pt x="174" y="141"/>
                  </a:lnTo>
                  <a:lnTo>
                    <a:pt x="145" y="140"/>
                  </a:lnTo>
                  <a:lnTo>
                    <a:pt x="145" y="152"/>
                  </a:lnTo>
                  <a:lnTo>
                    <a:pt x="157" y="152"/>
                  </a:lnTo>
                  <a:lnTo>
                    <a:pt x="176" y="153"/>
                  </a:lnTo>
                  <a:lnTo>
                    <a:pt x="186" y="156"/>
                  </a:lnTo>
                  <a:lnTo>
                    <a:pt x="189" y="160"/>
                  </a:lnTo>
                  <a:lnTo>
                    <a:pt x="190" y="167"/>
                  </a:lnTo>
                  <a:lnTo>
                    <a:pt x="190" y="188"/>
                  </a:lnTo>
                  <a:lnTo>
                    <a:pt x="190" y="194"/>
                  </a:lnTo>
                  <a:lnTo>
                    <a:pt x="188" y="202"/>
                  </a:lnTo>
                  <a:lnTo>
                    <a:pt x="182" y="210"/>
                  </a:lnTo>
                  <a:lnTo>
                    <a:pt x="171" y="217"/>
                  </a:lnTo>
                  <a:lnTo>
                    <a:pt x="159" y="222"/>
                  </a:lnTo>
                  <a:lnTo>
                    <a:pt x="148" y="224"/>
                  </a:lnTo>
                  <a:lnTo>
                    <a:pt x="138" y="225"/>
                  </a:lnTo>
                  <a:lnTo>
                    <a:pt x="133" y="226"/>
                  </a:lnTo>
                  <a:lnTo>
                    <a:pt x="118" y="224"/>
                  </a:lnTo>
                  <a:lnTo>
                    <a:pt x="102" y="221"/>
                  </a:lnTo>
                  <a:lnTo>
                    <a:pt x="85" y="214"/>
                  </a:lnTo>
                  <a:lnTo>
                    <a:pt x="70" y="204"/>
                  </a:lnTo>
                  <a:lnTo>
                    <a:pt x="56" y="190"/>
                  </a:lnTo>
                  <a:lnTo>
                    <a:pt x="45" y="172"/>
                  </a:lnTo>
                  <a:lnTo>
                    <a:pt x="38" y="148"/>
                  </a:lnTo>
                  <a:lnTo>
                    <a:pt x="35" y="119"/>
                  </a:lnTo>
                  <a:lnTo>
                    <a:pt x="38" y="89"/>
                  </a:lnTo>
                  <a:lnTo>
                    <a:pt x="45" y="65"/>
                  </a:lnTo>
                  <a:lnTo>
                    <a:pt x="56" y="46"/>
                  </a:lnTo>
                  <a:lnTo>
                    <a:pt x="70" y="32"/>
                  </a:lnTo>
                  <a:lnTo>
                    <a:pt x="85" y="23"/>
                  </a:lnTo>
                  <a:lnTo>
                    <a:pt x="101" y="16"/>
                  </a:lnTo>
                  <a:lnTo>
                    <a:pt x="116" y="13"/>
                  </a:lnTo>
                  <a:lnTo>
                    <a:pt x="130" y="12"/>
                  </a:lnTo>
                  <a:lnTo>
                    <a:pt x="154" y="16"/>
                  </a:lnTo>
                  <a:lnTo>
                    <a:pt x="178" y="29"/>
                  </a:lnTo>
                  <a:lnTo>
                    <a:pt x="198" y="54"/>
                  </a:lnTo>
                  <a:lnTo>
                    <a:pt x="209" y="90"/>
                  </a:lnTo>
                  <a:lnTo>
                    <a:pt x="212" y="93"/>
                  </a:lnTo>
                  <a:lnTo>
                    <a:pt x="215" y="94"/>
                  </a:lnTo>
                  <a:lnTo>
                    <a:pt x="220" y="92"/>
                  </a:lnTo>
                  <a:lnTo>
                    <a:pt x="221" y="85"/>
                  </a:lnTo>
                  <a:lnTo>
                    <a:pt x="221" y="8"/>
                  </a:lnTo>
                  <a:lnTo>
                    <a:pt x="221" y="2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1" y="4"/>
                  </a:lnTo>
                  <a:lnTo>
                    <a:pt x="194" y="29"/>
                  </a:lnTo>
                  <a:lnTo>
                    <a:pt x="180" y="17"/>
                  </a:lnTo>
                  <a:lnTo>
                    <a:pt x="164" y="8"/>
                  </a:lnTo>
                  <a:lnTo>
                    <a:pt x="146" y="2"/>
                  </a:lnTo>
                  <a:lnTo>
                    <a:pt x="125" y="0"/>
                  </a:lnTo>
                  <a:lnTo>
                    <a:pt x="101" y="2"/>
                  </a:lnTo>
                  <a:lnTo>
                    <a:pt x="77" y="9"/>
                  </a:lnTo>
                  <a:lnTo>
                    <a:pt x="56" y="20"/>
                  </a:lnTo>
                  <a:lnTo>
                    <a:pt x="37" y="35"/>
                  </a:lnTo>
                  <a:lnTo>
                    <a:pt x="22" y="52"/>
                  </a:lnTo>
                  <a:lnTo>
                    <a:pt x="10" y="72"/>
                  </a:lnTo>
                  <a:lnTo>
                    <a:pt x="3" y="95"/>
                  </a:lnTo>
                  <a:lnTo>
                    <a:pt x="0" y="119"/>
                  </a:lnTo>
                  <a:lnTo>
                    <a:pt x="3" y="142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7" y="202"/>
                  </a:lnTo>
                  <a:lnTo>
                    <a:pt x="55" y="217"/>
                  </a:lnTo>
                  <a:lnTo>
                    <a:pt x="77" y="228"/>
                  </a:lnTo>
                  <a:lnTo>
                    <a:pt x="101" y="235"/>
                  </a:lnTo>
                  <a:lnTo>
                    <a:pt x="126" y="237"/>
                  </a:lnTo>
                  <a:lnTo>
                    <a:pt x="143" y="237"/>
                  </a:lnTo>
                  <a:lnTo>
                    <a:pt x="162" y="233"/>
                  </a:lnTo>
                  <a:lnTo>
                    <a:pt x="181" y="225"/>
                  </a:lnTo>
                  <a:lnTo>
                    <a:pt x="196" y="211"/>
                  </a:lnTo>
                  <a:lnTo>
                    <a:pt x="201" y="218"/>
                  </a:lnTo>
                  <a:lnTo>
                    <a:pt x="208" y="224"/>
                  </a:lnTo>
                  <a:lnTo>
                    <a:pt x="213" y="229"/>
                  </a:lnTo>
                  <a:lnTo>
                    <a:pt x="217" y="231"/>
                  </a:lnTo>
                  <a:lnTo>
                    <a:pt x="221" y="228"/>
                  </a:lnTo>
                  <a:lnTo>
                    <a:pt x="221" y="222"/>
                  </a:lnTo>
                  <a:lnTo>
                    <a:pt x="221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40" name="Freeform 20"/>
            <p:cNvSpPr>
              <a:spLocks noChangeAspect="1" noEditPoints="1"/>
            </p:cNvSpPr>
            <p:nvPr/>
          </p:nvSpPr>
          <p:spPr bwMode="auto">
            <a:xfrm>
              <a:off x="3193" y="847"/>
              <a:ext cx="249" cy="231"/>
            </a:xfrm>
            <a:custGeom>
              <a:avLst/>
              <a:gdLst/>
              <a:ahLst/>
              <a:cxnLst>
                <a:cxn ang="0">
                  <a:pos x="167" y="105"/>
                </a:cxn>
                <a:cxn ang="0">
                  <a:pos x="199" y="78"/>
                </a:cxn>
                <a:cxn ang="0">
                  <a:pos x="197" y="37"/>
                </a:cxn>
                <a:cxn ang="0">
                  <a:pos x="146" y="5"/>
                </a:cxn>
                <a:cxn ang="0">
                  <a:pos x="0" y="0"/>
                </a:cxn>
                <a:cxn ang="0">
                  <a:pos x="8" y="12"/>
                </a:cxn>
                <a:cxn ang="0">
                  <a:pos x="30" y="15"/>
                </a:cxn>
                <a:cxn ang="0">
                  <a:pos x="33" y="27"/>
                </a:cxn>
                <a:cxn ang="0">
                  <a:pos x="33" y="205"/>
                </a:cxn>
                <a:cxn ang="0">
                  <a:pos x="22" y="212"/>
                </a:cxn>
                <a:cxn ang="0">
                  <a:pos x="0" y="213"/>
                </a:cxn>
                <a:cxn ang="0">
                  <a:pos x="6" y="225"/>
                </a:cxn>
                <a:cxn ang="0">
                  <a:pos x="35" y="224"/>
                </a:cxn>
                <a:cxn ang="0">
                  <a:pos x="72" y="224"/>
                </a:cxn>
                <a:cxn ang="0">
                  <a:pos x="97" y="213"/>
                </a:cxn>
                <a:cxn ang="0">
                  <a:pos x="75" y="212"/>
                </a:cxn>
                <a:cxn ang="0">
                  <a:pos x="64" y="205"/>
                </a:cxn>
                <a:cxn ang="0">
                  <a:pos x="63" y="117"/>
                </a:cxn>
                <a:cxn ang="0">
                  <a:pos x="113" y="117"/>
                </a:cxn>
                <a:cxn ang="0">
                  <a:pos x="133" y="123"/>
                </a:cxn>
                <a:cxn ang="0">
                  <a:pos x="151" y="138"/>
                </a:cxn>
                <a:cxn ang="0">
                  <a:pos x="156" y="157"/>
                </a:cxn>
                <a:cxn ang="0">
                  <a:pos x="156" y="186"/>
                </a:cxn>
                <a:cxn ang="0">
                  <a:pos x="162" y="209"/>
                </a:cxn>
                <a:cxn ang="0">
                  <a:pos x="182" y="225"/>
                </a:cxn>
                <a:cxn ang="0">
                  <a:pos x="205" y="231"/>
                </a:cxn>
                <a:cxn ang="0">
                  <a:pos x="231" y="227"/>
                </a:cxn>
                <a:cxn ang="0">
                  <a:pos x="247" y="205"/>
                </a:cxn>
                <a:cxn ang="0">
                  <a:pos x="248" y="191"/>
                </a:cxn>
                <a:cxn ang="0">
                  <a:pos x="238" y="191"/>
                </a:cxn>
                <a:cxn ang="0">
                  <a:pos x="235" y="207"/>
                </a:cxn>
                <a:cxn ang="0">
                  <a:pos x="222" y="221"/>
                </a:cxn>
                <a:cxn ang="0">
                  <a:pos x="204" y="219"/>
                </a:cxn>
                <a:cxn ang="0">
                  <a:pos x="193" y="193"/>
                </a:cxn>
                <a:cxn ang="0">
                  <a:pos x="187" y="157"/>
                </a:cxn>
                <a:cxn ang="0">
                  <a:pos x="181" y="138"/>
                </a:cxn>
                <a:cxn ang="0">
                  <a:pos x="172" y="127"/>
                </a:cxn>
                <a:cxn ang="0">
                  <a:pos x="157" y="117"/>
                </a:cxn>
                <a:cxn ang="0">
                  <a:pos x="106" y="108"/>
                </a:cxn>
                <a:cxn ang="0">
                  <a:pos x="63" y="25"/>
                </a:cxn>
                <a:cxn ang="0">
                  <a:pos x="65" y="16"/>
                </a:cxn>
                <a:cxn ang="0">
                  <a:pos x="72" y="13"/>
                </a:cxn>
                <a:cxn ang="0">
                  <a:pos x="93" y="12"/>
                </a:cxn>
                <a:cxn ang="0">
                  <a:pos x="143" y="18"/>
                </a:cxn>
                <a:cxn ang="0">
                  <a:pos x="169" y="60"/>
                </a:cxn>
                <a:cxn ang="0">
                  <a:pos x="164" y="83"/>
                </a:cxn>
                <a:cxn ang="0">
                  <a:pos x="151" y="98"/>
                </a:cxn>
                <a:cxn ang="0">
                  <a:pos x="131" y="106"/>
                </a:cxn>
                <a:cxn ang="0">
                  <a:pos x="106" y="108"/>
                </a:cxn>
              </a:cxnLst>
              <a:rect l="0" t="0" r="r" b="b"/>
              <a:pathLst>
                <a:path w="249" h="231">
                  <a:moveTo>
                    <a:pt x="145" y="113"/>
                  </a:moveTo>
                  <a:lnTo>
                    <a:pt x="167" y="105"/>
                  </a:lnTo>
                  <a:lnTo>
                    <a:pt x="186" y="94"/>
                  </a:lnTo>
                  <a:lnTo>
                    <a:pt x="199" y="78"/>
                  </a:lnTo>
                  <a:lnTo>
                    <a:pt x="204" y="60"/>
                  </a:lnTo>
                  <a:lnTo>
                    <a:pt x="197" y="37"/>
                  </a:lnTo>
                  <a:lnTo>
                    <a:pt x="176" y="18"/>
                  </a:lnTo>
                  <a:lnTo>
                    <a:pt x="146" y="5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22" y="13"/>
                  </a:lnTo>
                  <a:lnTo>
                    <a:pt x="30" y="15"/>
                  </a:lnTo>
                  <a:lnTo>
                    <a:pt x="33" y="20"/>
                  </a:lnTo>
                  <a:lnTo>
                    <a:pt x="33" y="27"/>
                  </a:lnTo>
                  <a:lnTo>
                    <a:pt x="33" y="198"/>
                  </a:lnTo>
                  <a:lnTo>
                    <a:pt x="33" y="205"/>
                  </a:lnTo>
                  <a:lnTo>
                    <a:pt x="30" y="210"/>
                  </a:lnTo>
                  <a:lnTo>
                    <a:pt x="22" y="212"/>
                  </a:lnTo>
                  <a:lnTo>
                    <a:pt x="8" y="213"/>
                  </a:lnTo>
                  <a:lnTo>
                    <a:pt x="0" y="213"/>
                  </a:lnTo>
                  <a:lnTo>
                    <a:pt x="0" y="225"/>
                  </a:lnTo>
                  <a:lnTo>
                    <a:pt x="6" y="225"/>
                  </a:lnTo>
                  <a:lnTo>
                    <a:pt x="19" y="224"/>
                  </a:lnTo>
                  <a:lnTo>
                    <a:pt x="35" y="224"/>
                  </a:lnTo>
                  <a:lnTo>
                    <a:pt x="48" y="224"/>
                  </a:lnTo>
                  <a:lnTo>
                    <a:pt x="72" y="224"/>
                  </a:lnTo>
                  <a:lnTo>
                    <a:pt x="97" y="225"/>
                  </a:lnTo>
                  <a:lnTo>
                    <a:pt x="97" y="213"/>
                  </a:lnTo>
                  <a:lnTo>
                    <a:pt x="89" y="213"/>
                  </a:lnTo>
                  <a:lnTo>
                    <a:pt x="75" y="212"/>
                  </a:lnTo>
                  <a:lnTo>
                    <a:pt x="67" y="210"/>
                  </a:lnTo>
                  <a:lnTo>
                    <a:pt x="64" y="205"/>
                  </a:lnTo>
                  <a:lnTo>
                    <a:pt x="63" y="198"/>
                  </a:lnTo>
                  <a:lnTo>
                    <a:pt x="63" y="117"/>
                  </a:lnTo>
                  <a:lnTo>
                    <a:pt x="107" y="117"/>
                  </a:lnTo>
                  <a:lnTo>
                    <a:pt x="113" y="117"/>
                  </a:lnTo>
                  <a:lnTo>
                    <a:pt x="123" y="119"/>
                  </a:lnTo>
                  <a:lnTo>
                    <a:pt x="133" y="123"/>
                  </a:lnTo>
                  <a:lnTo>
                    <a:pt x="144" y="131"/>
                  </a:lnTo>
                  <a:lnTo>
                    <a:pt x="151" y="138"/>
                  </a:lnTo>
                  <a:lnTo>
                    <a:pt x="154" y="146"/>
                  </a:lnTo>
                  <a:lnTo>
                    <a:pt x="156" y="157"/>
                  </a:lnTo>
                  <a:lnTo>
                    <a:pt x="156" y="171"/>
                  </a:lnTo>
                  <a:lnTo>
                    <a:pt x="156" y="186"/>
                  </a:lnTo>
                  <a:lnTo>
                    <a:pt x="158" y="198"/>
                  </a:lnTo>
                  <a:lnTo>
                    <a:pt x="162" y="209"/>
                  </a:lnTo>
                  <a:lnTo>
                    <a:pt x="171" y="218"/>
                  </a:lnTo>
                  <a:lnTo>
                    <a:pt x="182" y="225"/>
                  </a:lnTo>
                  <a:lnTo>
                    <a:pt x="194" y="229"/>
                  </a:lnTo>
                  <a:lnTo>
                    <a:pt x="205" y="231"/>
                  </a:lnTo>
                  <a:lnTo>
                    <a:pt x="213" y="231"/>
                  </a:lnTo>
                  <a:lnTo>
                    <a:pt x="231" y="227"/>
                  </a:lnTo>
                  <a:lnTo>
                    <a:pt x="241" y="217"/>
                  </a:lnTo>
                  <a:lnTo>
                    <a:pt x="247" y="205"/>
                  </a:lnTo>
                  <a:lnTo>
                    <a:pt x="249" y="195"/>
                  </a:lnTo>
                  <a:lnTo>
                    <a:pt x="248" y="191"/>
                  </a:lnTo>
                  <a:lnTo>
                    <a:pt x="243" y="189"/>
                  </a:lnTo>
                  <a:lnTo>
                    <a:pt x="238" y="191"/>
                  </a:lnTo>
                  <a:lnTo>
                    <a:pt x="237" y="195"/>
                  </a:lnTo>
                  <a:lnTo>
                    <a:pt x="235" y="207"/>
                  </a:lnTo>
                  <a:lnTo>
                    <a:pt x="229" y="216"/>
                  </a:lnTo>
                  <a:lnTo>
                    <a:pt x="222" y="221"/>
                  </a:lnTo>
                  <a:lnTo>
                    <a:pt x="215" y="222"/>
                  </a:lnTo>
                  <a:lnTo>
                    <a:pt x="204" y="219"/>
                  </a:lnTo>
                  <a:lnTo>
                    <a:pt x="197" y="209"/>
                  </a:lnTo>
                  <a:lnTo>
                    <a:pt x="193" y="193"/>
                  </a:lnTo>
                  <a:lnTo>
                    <a:pt x="190" y="173"/>
                  </a:lnTo>
                  <a:lnTo>
                    <a:pt x="187" y="157"/>
                  </a:lnTo>
                  <a:lnTo>
                    <a:pt x="185" y="146"/>
                  </a:lnTo>
                  <a:lnTo>
                    <a:pt x="181" y="138"/>
                  </a:lnTo>
                  <a:lnTo>
                    <a:pt x="176" y="131"/>
                  </a:lnTo>
                  <a:lnTo>
                    <a:pt x="172" y="127"/>
                  </a:lnTo>
                  <a:lnTo>
                    <a:pt x="166" y="122"/>
                  </a:lnTo>
                  <a:lnTo>
                    <a:pt x="157" y="117"/>
                  </a:lnTo>
                  <a:lnTo>
                    <a:pt x="145" y="113"/>
                  </a:lnTo>
                  <a:close/>
                  <a:moveTo>
                    <a:pt x="106" y="108"/>
                  </a:moveTo>
                  <a:lnTo>
                    <a:pt x="63" y="108"/>
                  </a:lnTo>
                  <a:lnTo>
                    <a:pt x="63" y="25"/>
                  </a:lnTo>
                  <a:lnTo>
                    <a:pt x="64" y="19"/>
                  </a:lnTo>
                  <a:lnTo>
                    <a:pt x="65" y="16"/>
                  </a:lnTo>
                  <a:lnTo>
                    <a:pt x="67" y="14"/>
                  </a:lnTo>
                  <a:lnTo>
                    <a:pt x="72" y="13"/>
                  </a:lnTo>
                  <a:lnTo>
                    <a:pt x="81" y="12"/>
                  </a:lnTo>
                  <a:lnTo>
                    <a:pt x="93" y="12"/>
                  </a:lnTo>
                  <a:lnTo>
                    <a:pt x="118" y="13"/>
                  </a:lnTo>
                  <a:lnTo>
                    <a:pt x="143" y="18"/>
                  </a:lnTo>
                  <a:lnTo>
                    <a:pt x="162" y="32"/>
                  </a:lnTo>
                  <a:lnTo>
                    <a:pt x="169" y="60"/>
                  </a:lnTo>
                  <a:lnTo>
                    <a:pt x="168" y="73"/>
                  </a:lnTo>
                  <a:lnTo>
                    <a:pt x="164" y="83"/>
                  </a:lnTo>
                  <a:lnTo>
                    <a:pt x="158" y="91"/>
                  </a:lnTo>
                  <a:lnTo>
                    <a:pt x="151" y="98"/>
                  </a:lnTo>
                  <a:lnTo>
                    <a:pt x="141" y="102"/>
                  </a:lnTo>
                  <a:lnTo>
                    <a:pt x="131" y="106"/>
                  </a:lnTo>
                  <a:lnTo>
                    <a:pt x="119" y="107"/>
                  </a:lnTo>
                  <a:lnTo>
                    <a:pt x="106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41" name="Freeform 21"/>
            <p:cNvSpPr>
              <a:spLocks noChangeAspect="1" noEditPoints="1"/>
            </p:cNvSpPr>
            <p:nvPr/>
          </p:nvSpPr>
          <p:spPr bwMode="auto">
            <a:xfrm>
              <a:off x="3525" y="854"/>
              <a:ext cx="99" cy="221"/>
            </a:xfrm>
            <a:custGeom>
              <a:avLst/>
              <a:gdLst/>
              <a:ahLst/>
              <a:cxnLst>
                <a:cxn ang="0">
                  <a:pos x="90" y="8"/>
                </a:cxn>
                <a:cxn ang="0">
                  <a:pos x="83" y="1"/>
                </a:cxn>
                <a:cxn ang="0">
                  <a:pos x="71" y="1"/>
                </a:cxn>
                <a:cxn ang="0">
                  <a:pos x="61" y="11"/>
                </a:cxn>
                <a:cxn ang="0">
                  <a:pos x="62" y="27"/>
                </a:cxn>
                <a:cxn ang="0">
                  <a:pos x="79" y="29"/>
                </a:cxn>
                <a:cxn ang="0">
                  <a:pos x="89" y="19"/>
                </a:cxn>
                <a:cxn ang="0">
                  <a:pos x="24" y="179"/>
                </a:cxn>
                <a:cxn ang="0">
                  <a:pos x="21" y="193"/>
                </a:cxn>
                <a:cxn ang="0">
                  <a:pos x="30" y="213"/>
                </a:cxn>
                <a:cxn ang="0">
                  <a:pos x="52" y="221"/>
                </a:cxn>
                <a:cxn ang="0">
                  <a:pos x="73" y="214"/>
                </a:cxn>
                <a:cxn ang="0">
                  <a:pos x="88" y="198"/>
                </a:cxn>
                <a:cxn ang="0">
                  <a:pos x="96" y="181"/>
                </a:cxn>
                <a:cxn ang="0">
                  <a:pos x="99" y="171"/>
                </a:cxn>
                <a:cxn ang="0">
                  <a:pos x="94" y="167"/>
                </a:cxn>
                <a:cxn ang="0">
                  <a:pos x="87" y="172"/>
                </a:cxn>
                <a:cxn ang="0">
                  <a:pos x="72" y="202"/>
                </a:cxn>
                <a:cxn ang="0">
                  <a:pos x="53" y="212"/>
                </a:cxn>
                <a:cxn ang="0">
                  <a:pos x="45" y="200"/>
                </a:cxn>
                <a:cxn ang="0">
                  <a:pos x="50" y="179"/>
                </a:cxn>
                <a:cxn ang="0">
                  <a:pos x="64" y="144"/>
                </a:cxn>
                <a:cxn ang="0">
                  <a:pos x="74" y="119"/>
                </a:cxn>
                <a:cxn ang="0">
                  <a:pos x="78" y="101"/>
                </a:cxn>
                <a:cxn ang="0">
                  <a:pos x="70" y="81"/>
                </a:cxn>
                <a:cxn ang="0">
                  <a:pos x="47" y="73"/>
                </a:cxn>
                <a:cxn ang="0">
                  <a:pos x="26" y="80"/>
                </a:cxn>
                <a:cxn ang="0">
                  <a:pos x="11" y="96"/>
                </a:cxn>
                <a:cxn ang="0">
                  <a:pos x="2" y="113"/>
                </a:cxn>
                <a:cxn ang="0">
                  <a:pos x="0" y="123"/>
                </a:cxn>
                <a:cxn ang="0">
                  <a:pos x="5" y="128"/>
                </a:cxn>
                <a:cxn ang="0">
                  <a:pos x="11" y="122"/>
                </a:cxn>
                <a:cxn ang="0">
                  <a:pos x="27" y="92"/>
                </a:cxn>
                <a:cxn ang="0">
                  <a:pos x="46" y="82"/>
                </a:cxn>
                <a:cxn ang="0">
                  <a:pos x="55" y="94"/>
                </a:cxn>
                <a:cxn ang="0">
                  <a:pos x="52" y="105"/>
                </a:cxn>
                <a:cxn ang="0">
                  <a:pos x="44" y="127"/>
                </a:cxn>
              </a:cxnLst>
              <a:rect l="0" t="0" r="r" b="b"/>
              <a:pathLst>
                <a:path w="99" h="221">
                  <a:moveTo>
                    <a:pt x="90" y="12"/>
                  </a:moveTo>
                  <a:lnTo>
                    <a:pt x="90" y="8"/>
                  </a:lnTo>
                  <a:lnTo>
                    <a:pt x="87" y="4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71" y="1"/>
                  </a:lnTo>
                  <a:lnTo>
                    <a:pt x="65" y="6"/>
                  </a:lnTo>
                  <a:lnTo>
                    <a:pt x="61" y="11"/>
                  </a:lnTo>
                  <a:lnTo>
                    <a:pt x="59" y="18"/>
                  </a:lnTo>
                  <a:lnTo>
                    <a:pt x="62" y="27"/>
                  </a:lnTo>
                  <a:lnTo>
                    <a:pt x="72" y="31"/>
                  </a:lnTo>
                  <a:lnTo>
                    <a:pt x="79" y="29"/>
                  </a:lnTo>
                  <a:lnTo>
                    <a:pt x="85" y="25"/>
                  </a:lnTo>
                  <a:lnTo>
                    <a:pt x="89" y="19"/>
                  </a:lnTo>
                  <a:lnTo>
                    <a:pt x="90" y="12"/>
                  </a:lnTo>
                  <a:close/>
                  <a:moveTo>
                    <a:pt x="24" y="179"/>
                  </a:moveTo>
                  <a:lnTo>
                    <a:pt x="22" y="186"/>
                  </a:lnTo>
                  <a:lnTo>
                    <a:pt x="21" y="193"/>
                  </a:lnTo>
                  <a:lnTo>
                    <a:pt x="23" y="204"/>
                  </a:lnTo>
                  <a:lnTo>
                    <a:pt x="30" y="213"/>
                  </a:lnTo>
                  <a:lnTo>
                    <a:pt x="39" y="219"/>
                  </a:lnTo>
                  <a:lnTo>
                    <a:pt x="52" y="221"/>
                  </a:lnTo>
                  <a:lnTo>
                    <a:pt x="63" y="219"/>
                  </a:lnTo>
                  <a:lnTo>
                    <a:pt x="73" y="214"/>
                  </a:lnTo>
                  <a:lnTo>
                    <a:pt x="81" y="207"/>
                  </a:lnTo>
                  <a:lnTo>
                    <a:pt x="88" y="198"/>
                  </a:lnTo>
                  <a:lnTo>
                    <a:pt x="93" y="189"/>
                  </a:lnTo>
                  <a:lnTo>
                    <a:pt x="96" y="181"/>
                  </a:lnTo>
                  <a:lnTo>
                    <a:pt x="98" y="174"/>
                  </a:lnTo>
                  <a:lnTo>
                    <a:pt x="99" y="171"/>
                  </a:lnTo>
                  <a:lnTo>
                    <a:pt x="97" y="167"/>
                  </a:lnTo>
                  <a:lnTo>
                    <a:pt x="94" y="167"/>
                  </a:lnTo>
                  <a:lnTo>
                    <a:pt x="89" y="168"/>
                  </a:lnTo>
                  <a:lnTo>
                    <a:pt x="87" y="172"/>
                  </a:lnTo>
                  <a:lnTo>
                    <a:pt x="81" y="189"/>
                  </a:lnTo>
                  <a:lnTo>
                    <a:pt x="72" y="202"/>
                  </a:lnTo>
                  <a:lnTo>
                    <a:pt x="63" y="209"/>
                  </a:lnTo>
                  <a:lnTo>
                    <a:pt x="53" y="212"/>
                  </a:lnTo>
                  <a:lnTo>
                    <a:pt x="46" y="209"/>
                  </a:lnTo>
                  <a:lnTo>
                    <a:pt x="45" y="200"/>
                  </a:lnTo>
                  <a:lnTo>
                    <a:pt x="46" y="190"/>
                  </a:lnTo>
                  <a:lnTo>
                    <a:pt x="50" y="179"/>
                  </a:lnTo>
                  <a:lnTo>
                    <a:pt x="60" y="153"/>
                  </a:lnTo>
                  <a:lnTo>
                    <a:pt x="64" y="144"/>
                  </a:lnTo>
                  <a:lnTo>
                    <a:pt x="69" y="131"/>
                  </a:lnTo>
                  <a:lnTo>
                    <a:pt x="74" y="119"/>
                  </a:lnTo>
                  <a:lnTo>
                    <a:pt x="76" y="111"/>
                  </a:lnTo>
                  <a:lnTo>
                    <a:pt x="78" y="101"/>
                  </a:lnTo>
                  <a:lnTo>
                    <a:pt x="76" y="90"/>
                  </a:lnTo>
                  <a:lnTo>
                    <a:pt x="70" y="81"/>
                  </a:lnTo>
                  <a:lnTo>
                    <a:pt x="60" y="75"/>
                  </a:lnTo>
                  <a:lnTo>
                    <a:pt x="47" y="73"/>
                  </a:lnTo>
                  <a:lnTo>
                    <a:pt x="36" y="75"/>
                  </a:lnTo>
                  <a:lnTo>
                    <a:pt x="26" y="80"/>
                  </a:lnTo>
                  <a:lnTo>
                    <a:pt x="18" y="87"/>
                  </a:lnTo>
                  <a:lnTo>
                    <a:pt x="11" y="96"/>
                  </a:lnTo>
                  <a:lnTo>
                    <a:pt x="6" y="105"/>
                  </a:lnTo>
                  <a:lnTo>
                    <a:pt x="2" y="113"/>
                  </a:lnTo>
                  <a:lnTo>
                    <a:pt x="0" y="119"/>
                  </a:lnTo>
                  <a:lnTo>
                    <a:pt x="0" y="123"/>
                  </a:lnTo>
                  <a:lnTo>
                    <a:pt x="2" y="127"/>
                  </a:lnTo>
                  <a:lnTo>
                    <a:pt x="5" y="128"/>
                  </a:lnTo>
                  <a:lnTo>
                    <a:pt x="10" y="126"/>
                  </a:lnTo>
                  <a:lnTo>
                    <a:pt x="11" y="122"/>
                  </a:lnTo>
                  <a:lnTo>
                    <a:pt x="19" y="104"/>
                  </a:lnTo>
                  <a:lnTo>
                    <a:pt x="27" y="92"/>
                  </a:lnTo>
                  <a:lnTo>
                    <a:pt x="37" y="84"/>
                  </a:lnTo>
                  <a:lnTo>
                    <a:pt x="46" y="82"/>
                  </a:lnTo>
                  <a:lnTo>
                    <a:pt x="52" y="85"/>
                  </a:lnTo>
                  <a:lnTo>
                    <a:pt x="55" y="94"/>
                  </a:lnTo>
                  <a:lnTo>
                    <a:pt x="54" y="99"/>
                  </a:lnTo>
                  <a:lnTo>
                    <a:pt x="52" y="105"/>
                  </a:lnTo>
                  <a:lnTo>
                    <a:pt x="49" y="114"/>
                  </a:lnTo>
                  <a:lnTo>
                    <a:pt x="44" y="127"/>
                  </a:lnTo>
                  <a:lnTo>
                    <a:pt x="24" y="1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42" name="Freeform 22"/>
            <p:cNvSpPr>
              <a:spLocks noChangeAspect="1"/>
            </p:cNvSpPr>
            <p:nvPr/>
          </p:nvSpPr>
          <p:spPr bwMode="auto">
            <a:xfrm>
              <a:off x="3852" y="406"/>
              <a:ext cx="311" cy="312"/>
            </a:xfrm>
            <a:custGeom>
              <a:avLst/>
              <a:gdLst/>
              <a:ahLst/>
              <a:cxnLst>
                <a:cxn ang="0">
                  <a:pos x="165" y="165"/>
                </a:cxn>
                <a:cxn ang="0">
                  <a:pos x="296" y="165"/>
                </a:cxn>
                <a:cxn ang="0">
                  <a:pos x="301" y="165"/>
                </a:cxn>
                <a:cxn ang="0">
                  <a:pos x="306" y="164"/>
                </a:cxn>
                <a:cxn ang="0">
                  <a:pos x="309" y="161"/>
                </a:cxn>
                <a:cxn ang="0">
                  <a:pos x="311" y="156"/>
                </a:cxn>
                <a:cxn ang="0">
                  <a:pos x="309" y="151"/>
                </a:cxn>
                <a:cxn ang="0">
                  <a:pos x="306" y="148"/>
                </a:cxn>
                <a:cxn ang="0">
                  <a:pos x="301" y="147"/>
                </a:cxn>
                <a:cxn ang="0">
                  <a:pos x="296" y="147"/>
                </a:cxn>
                <a:cxn ang="0">
                  <a:pos x="165" y="147"/>
                </a:cxn>
                <a:cxn ang="0">
                  <a:pos x="165" y="15"/>
                </a:cxn>
                <a:cxn ang="0">
                  <a:pos x="165" y="10"/>
                </a:cxn>
                <a:cxn ang="0">
                  <a:pos x="164" y="5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0" y="1"/>
                </a:cxn>
                <a:cxn ang="0">
                  <a:pos x="147" y="5"/>
                </a:cxn>
                <a:cxn ang="0">
                  <a:pos x="146" y="10"/>
                </a:cxn>
                <a:cxn ang="0">
                  <a:pos x="146" y="15"/>
                </a:cxn>
                <a:cxn ang="0">
                  <a:pos x="146" y="147"/>
                </a:cxn>
                <a:cxn ang="0">
                  <a:pos x="15" y="147"/>
                </a:cxn>
                <a:cxn ang="0">
                  <a:pos x="10" y="147"/>
                </a:cxn>
                <a:cxn ang="0">
                  <a:pos x="5" y="148"/>
                </a:cxn>
                <a:cxn ang="0">
                  <a:pos x="1" y="151"/>
                </a:cxn>
                <a:cxn ang="0">
                  <a:pos x="0" y="156"/>
                </a:cxn>
                <a:cxn ang="0">
                  <a:pos x="1" y="161"/>
                </a:cxn>
                <a:cxn ang="0">
                  <a:pos x="5" y="164"/>
                </a:cxn>
                <a:cxn ang="0">
                  <a:pos x="10" y="165"/>
                </a:cxn>
                <a:cxn ang="0">
                  <a:pos x="15" y="165"/>
                </a:cxn>
                <a:cxn ang="0">
                  <a:pos x="146" y="165"/>
                </a:cxn>
                <a:cxn ang="0">
                  <a:pos x="146" y="297"/>
                </a:cxn>
                <a:cxn ang="0">
                  <a:pos x="146" y="302"/>
                </a:cxn>
                <a:cxn ang="0">
                  <a:pos x="147" y="307"/>
                </a:cxn>
                <a:cxn ang="0">
                  <a:pos x="150" y="311"/>
                </a:cxn>
                <a:cxn ang="0">
                  <a:pos x="155" y="312"/>
                </a:cxn>
                <a:cxn ang="0">
                  <a:pos x="161" y="311"/>
                </a:cxn>
                <a:cxn ang="0">
                  <a:pos x="164" y="307"/>
                </a:cxn>
                <a:cxn ang="0">
                  <a:pos x="165" y="302"/>
                </a:cxn>
                <a:cxn ang="0">
                  <a:pos x="165" y="297"/>
                </a:cxn>
                <a:cxn ang="0">
                  <a:pos x="165" y="165"/>
                </a:cxn>
              </a:cxnLst>
              <a:rect l="0" t="0" r="r" b="b"/>
              <a:pathLst>
                <a:path w="311" h="312">
                  <a:moveTo>
                    <a:pt x="165" y="165"/>
                  </a:moveTo>
                  <a:lnTo>
                    <a:pt x="296" y="165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09" y="161"/>
                  </a:lnTo>
                  <a:lnTo>
                    <a:pt x="311" y="156"/>
                  </a:lnTo>
                  <a:lnTo>
                    <a:pt x="309" y="151"/>
                  </a:lnTo>
                  <a:lnTo>
                    <a:pt x="306" y="148"/>
                  </a:lnTo>
                  <a:lnTo>
                    <a:pt x="301" y="147"/>
                  </a:lnTo>
                  <a:lnTo>
                    <a:pt x="296" y="147"/>
                  </a:lnTo>
                  <a:lnTo>
                    <a:pt x="165" y="147"/>
                  </a:lnTo>
                  <a:lnTo>
                    <a:pt x="165" y="15"/>
                  </a:lnTo>
                  <a:lnTo>
                    <a:pt x="165" y="10"/>
                  </a:lnTo>
                  <a:lnTo>
                    <a:pt x="164" y="5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0" y="1"/>
                  </a:lnTo>
                  <a:lnTo>
                    <a:pt x="147" y="5"/>
                  </a:lnTo>
                  <a:lnTo>
                    <a:pt x="146" y="10"/>
                  </a:lnTo>
                  <a:lnTo>
                    <a:pt x="146" y="15"/>
                  </a:lnTo>
                  <a:lnTo>
                    <a:pt x="146" y="147"/>
                  </a:lnTo>
                  <a:lnTo>
                    <a:pt x="15" y="147"/>
                  </a:lnTo>
                  <a:lnTo>
                    <a:pt x="10" y="147"/>
                  </a:lnTo>
                  <a:lnTo>
                    <a:pt x="5" y="148"/>
                  </a:lnTo>
                  <a:lnTo>
                    <a:pt x="1" y="151"/>
                  </a:lnTo>
                  <a:lnTo>
                    <a:pt x="0" y="156"/>
                  </a:lnTo>
                  <a:lnTo>
                    <a:pt x="1" y="161"/>
                  </a:lnTo>
                  <a:lnTo>
                    <a:pt x="5" y="164"/>
                  </a:lnTo>
                  <a:lnTo>
                    <a:pt x="10" y="165"/>
                  </a:lnTo>
                  <a:lnTo>
                    <a:pt x="15" y="165"/>
                  </a:lnTo>
                  <a:lnTo>
                    <a:pt x="146" y="165"/>
                  </a:lnTo>
                  <a:lnTo>
                    <a:pt x="146" y="297"/>
                  </a:lnTo>
                  <a:lnTo>
                    <a:pt x="146" y="302"/>
                  </a:lnTo>
                  <a:lnTo>
                    <a:pt x="147" y="307"/>
                  </a:lnTo>
                  <a:lnTo>
                    <a:pt x="150" y="311"/>
                  </a:lnTo>
                  <a:lnTo>
                    <a:pt x="155" y="312"/>
                  </a:lnTo>
                  <a:lnTo>
                    <a:pt x="161" y="311"/>
                  </a:lnTo>
                  <a:lnTo>
                    <a:pt x="164" y="307"/>
                  </a:lnTo>
                  <a:lnTo>
                    <a:pt x="165" y="302"/>
                  </a:lnTo>
                  <a:lnTo>
                    <a:pt x="165" y="297"/>
                  </a:lnTo>
                  <a:lnTo>
                    <a:pt x="165" y="1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43" name="Freeform 23"/>
            <p:cNvSpPr>
              <a:spLocks noChangeAspect="1"/>
            </p:cNvSpPr>
            <p:nvPr/>
          </p:nvSpPr>
          <p:spPr bwMode="auto">
            <a:xfrm>
              <a:off x="4829" y="49"/>
              <a:ext cx="154" cy="313"/>
            </a:xfrm>
            <a:custGeom>
              <a:avLst/>
              <a:gdLst/>
              <a:ahLst/>
              <a:cxnLst>
                <a:cxn ang="0">
                  <a:pos x="96" y="13"/>
                </a:cxn>
                <a:cxn ang="0">
                  <a:pos x="96" y="6"/>
                </a:cxn>
                <a:cxn ang="0">
                  <a:pos x="95" y="2"/>
                </a:cxn>
                <a:cxn ang="0">
                  <a:pos x="91" y="1"/>
                </a:cxn>
                <a:cxn ang="0">
                  <a:pos x="85" y="0"/>
                </a:cxn>
                <a:cxn ang="0">
                  <a:pos x="62" y="18"/>
                </a:cxn>
                <a:cxn ang="0">
                  <a:pos x="37" y="27"/>
                </a:cxn>
                <a:cxn ang="0">
                  <a:pos x="15" y="30"/>
                </a:cxn>
                <a:cxn ang="0">
                  <a:pos x="0" y="30"/>
                </a:cxn>
                <a:cxn ang="0">
                  <a:pos x="0" y="45"/>
                </a:cxn>
                <a:cxn ang="0">
                  <a:pos x="10" y="45"/>
                </a:cxn>
                <a:cxn ang="0">
                  <a:pos x="25" y="43"/>
                </a:cxn>
                <a:cxn ang="0">
                  <a:pos x="43" y="40"/>
                </a:cxn>
                <a:cxn ang="0">
                  <a:pos x="61" y="33"/>
                </a:cxn>
                <a:cxn ang="0">
                  <a:pos x="61" y="276"/>
                </a:cxn>
                <a:cxn ang="0">
                  <a:pos x="61" y="281"/>
                </a:cxn>
                <a:cxn ang="0">
                  <a:pos x="60" y="286"/>
                </a:cxn>
                <a:cxn ang="0">
                  <a:pos x="59" y="290"/>
                </a:cxn>
                <a:cxn ang="0">
                  <a:pos x="55" y="293"/>
                </a:cxn>
                <a:cxn ang="0">
                  <a:pos x="50" y="295"/>
                </a:cxn>
                <a:cxn ang="0">
                  <a:pos x="42" y="297"/>
                </a:cxn>
                <a:cxn ang="0">
                  <a:pos x="32" y="298"/>
                </a:cxn>
                <a:cxn ang="0">
                  <a:pos x="18" y="298"/>
                </a:cxn>
                <a:cxn ang="0">
                  <a:pos x="3" y="298"/>
                </a:cxn>
                <a:cxn ang="0">
                  <a:pos x="3" y="313"/>
                </a:cxn>
                <a:cxn ang="0">
                  <a:pos x="19" y="312"/>
                </a:cxn>
                <a:cxn ang="0">
                  <a:pos x="40" y="312"/>
                </a:cxn>
                <a:cxn ang="0">
                  <a:pos x="61" y="311"/>
                </a:cxn>
                <a:cxn ang="0">
                  <a:pos x="78" y="311"/>
                </a:cxn>
                <a:cxn ang="0">
                  <a:pos x="96" y="311"/>
                </a:cxn>
                <a:cxn ang="0">
                  <a:pos x="117" y="312"/>
                </a:cxn>
                <a:cxn ang="0">
                  <a:pos x="138" y="312"/>
                </a:cxn>
                <a:cxn ang="0">
                  <a:pos x="154" y="313"/>
                </a:cxn>
                <a:cxn ang="0">
                  <a:pos x="154" y="298"/>
                </a:cxn>
                <a:cxn ang="0">
                  <a:pos x="139" y="298"/>
                </a:cxn>
                <a:cxn ang="0">
                  <a:pos x="125" y="298"/>
                </a:cxn>
                <a:cxn ang="0">
                  <a:pos x="115" y="297"/>
                </a:cxn>
                <a:cxn ang="0">
                  <a:pos x="107" y="296"/>
                </a:cxn>
                <a:cxn ang="0">
                  <a:pos x="102" y="293"/>
                </a:cxn>
                <a:cxn ang="0">
                  <a:pos x="98" y="290"/>
                </a:cxn>
                <a:cxn ang="0">
                  <a:pos x="97" y="286"/>
                </a:cxn>
                <a:cxn ang="0">
                  <a:pos x="96" y="281"/>
                </a:cxn>
                <a:cxn ang="0">
                  <a:pos x="96" y="276"/>
                </a:cxn>
                <a:cxn ang="0">
                  <a:pos x="96" y="13"/>
                </a:cxn>
              </a:cxnLst>
              <a:rect l="0" t="0" r="r" b="b"/>
              <a:pathLst>
                <a:path w="154" h="313">
                  <a:moveTo>
                    <a:pt x="96" y="13"/>
                  </a:moveTo>
                  <a:lnTo>
                    <a:pt x="96" y="6"/>
                  </a:lnTo>
                  <a:lnTo>
                    <a:pt x="95" y="2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62" y="18"/>
                  </a:lnTo>
                  <a:lnTo>
                    <a:pt x="37" y="27"/>
                  </a:lnTo>
                  <a:lnTo>
                    <a:pt x="15" y="30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10" y="45"/>
                  </a:lnTo>
                  <a:lnTo>
                    <a:pt x="25" y="43"/>
                  </a:lnTo>
                  <a:lnTo>
                    <a:pt x="43" y="40"/>
                  </a:lnTo>
                  <a:lnTo>
                    <a:pt x="61" y="33"/>
                  </a:lnTo>
                  <a:lnTo>
                    <a:pt x="61" y="276"/>
                  </a:lnTo>
                  <a:lnTo>
                    <a:pt x="61" y="281"/>
                  </a:lnTo>
                  <a:lnTo>
                    <a:pt x="60" y="286"/>
                  </a:lnTo>
                  <a:lnTo>
                    <a:pt x="59" y="290"/>
                  </a:lnTo>
                  <a:lnTo>
                    <a:pt x="55" y="293"/>
                  </a:lnTo>
                  <a:lnTo>
                    <a:pt x="50" y="295"/>
                  </a:lnTo>
                  <a:lnTo>
                    <a:pt x="42" y="297"/>
                  </a:lnTo>
                  <a:lnTo>
                    <a:pt x="32" y="298"/>
                  </a:lnTo>
                  <a:lnTo>
                    <a:pt x="18" y="298"/>
                  </a:lnTo>
                  <a:lnTo>
                    <a:pt x="3" y="298"/>
                  </a:lnTo>
                  <a:lnTo>
                    <a:pt x="3" y="313"/>
                  </a:lnTo>
                  <a:lnTo>
                    <a:pt x="19" y="312"/>
                  </a:lnTo>
                  <a:lnTo>
                    <a:pt x="40" y="312"/>
                  </a:lnTo>
                  <a:lnTo>
                    <a:pt x="61" y="311"/>
                  </a:lnTo>
                  <a:lnTo>
                    <a:pt x="78" y="311"/>
                  </a:lnTo>
                  <a:lnTo>
                    <a:pt x="96" y="311"/>
                  </a:lnTo>
                  <a:lnTo>
                    <a:pt x="117" y="312"/>
                  </a:lnTo>
                  <a:lnTo>
                    <a:pt x="138" y="312"/>
                  </a:lnTo>
                  <a:lnTo>
                    <a:pt x="154" y="313"/>
                  </a:lnTo>
                  <a:lnTo>
                    <a:pt x="154" y="298"/>
                  </a:lnTo>
                  <a:lnTo>
                    <a:pt x="139" y="298"/>
                  </a:lnTo>
                  <a:lnTo>
                    <a:pt x="125" y="298"/>
                  </a:lnTo>
                  <a:lnTo>
                    <a:pt x="115" y="297"/>
                  </a:lnTo>
                  <a:lnTo>
                    <a:pt x="107" y="296"/>
                  </a:lnTo>
                  <a:lnTo>
                    <a:pt x="102" y="293"/>
                  </a:lnTo>
                  <a:lnTo>
                    <a:pt x="98" y="290"/>
                  </a:lnTo>
                  <a:lnTo>
                    <a:pt x="97" y="286"/>
                  </a:lnTo>
                  <a:lnTo>
                    <a:pt x="96" y="281"/>
                  </a:lnTo>
                  <a:lnTo>
                    <a:pt x="96" y="276"/>
                  </a:lnTo>
                  <a:lnTo>
                    <a:pt x="96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44" name="Line 24"/>
            <p:cNvSpPr>
              <a:spLocks noChangeAspect="1" noChangeShapeType="1"/>
            </p:cNvSpPr>
            <p:nvPr/>
          </p:nvSpPr>
          <p:spPr bwMode="auto">
            <a:xfrm>
              <a:off x="4350" y="562"/>
              <a:ext cx="1109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45" name="Freeform 25"/>
            <p:cNvSpPr>
              <a:spLocks noChangeAspect="1"/>
            </p:cNvSpPr>
            <p:nvPr/>
          </p:nvSpPr>
          <p:spPr bwMode="auto">
            <a:xfrm>
              <a:off x="4363" y="799"/>
              <a:ext cx="226" cy="208"/>
            </a:xfrm>
            <a:custGeom>
              <a:avLst/>
              <a:gdLst/>
              <a:ahLst/>
              <a:cxnLst>
                <a:cxn ang="0">
                  <a:pos x="124" y="27"/>
                </a:cxn>
                <a:cxn ang="0">
                  <a:pos x="203" y="27"/>
                </a:cxn>
                <a:cxn ang="0">
                  <a:pos x="209" y="27"/>
                </a:cxn>
                <a:cxn ang="0">
                  <a:pos x="217" y="25"/>
                </a:cxn>
                <a:cxn ang="0">
                  <a:pos x="223" y="21"/>
                </a:cxn>
                <a:cxn ang="0">
                  <a:pos x="226" y="11"/>
                </a:cxn>
                <a:cxn ang="0">
                  <a:pos x="224" y="5"/>
                </a:cxn>
                <a:cxn ang="0">
                  <a:pos x="220" y="1"/>
                </a:cxn>
                <a:cxn ang="0">
                  <a:pos x="214" y="0"/>
                </a:cxn>
                <a:cxn ang="0">
                  <a:pos x="207" y="0"/>
                </a:cxn>
                <a:cxn ang="0">
                  <a:pos x="76" y="0"/>
                </a:cxn>
                <a:cxn ang="0">
                  <a:pos x="68" y="0"/>
                </a:cxn>
                <a:cxn ang="0">
                  <a:pos x="56" y="3"/>
                </a:cxn>
                <a:cxn ang="0">
                  <a:pos x="43" y="9"/>
                </a:cxn>
                <a:cxn ang="0">
                  <a:pos x="28" y="22"/>
                </a:cxn>
                <a:cxn ang="0">
                  <a:pos x="17" y="35"/>
                </a:cxn>
                <a:cxn ang="0">
                  <a:pos x="8" y="48"/>
                </a:cxn>
                <a:cxn ang="0">
                  <a:pos x="2" y="59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9" y="67"/>
                </a:cxn>
                <a:cxn ang="0">
                  <a:pos x="13" y="63"/>
                </a:cxn>
                <a:cxn ang="0">
                  <a:pos x="21" y="52"/>
                </a:cxn>
                <a:cxn ang="0">
                  <a:pos x="30" y="43"/>
                </a:cxn>
                <a:cxn ang="0">
                  <a:pos x="39" y="36"/>
                </a:cxn>
                <a:cxn ang="0">
                  <a:pos x="47" y="32"/>
                </a:cxn>
                <a:cxn ang="0">
                  <a:pos x="55" y="29"/>
                </a:cxn>
                <a:cxn ang="0">
                  <a:pos x="62" y="28"/>
                </a:cxn>
                <a:cxn ang="0">
                  <a:pos x="68" y="27"/>
                </a:cxn>
                <a:cxn ang="0">
                  <a:pos x="72" y="27"/>
                </a:cxn>
                <a:cxn ang="0">
                  <a:pos x="111" y="27"/>
                </a:cxn>
                <a:cxn ang="0">
                  <a:pos x="65" y="178"/>
                </a:cxn>
                <a:cxn ang="0">
                  <a:pos x="62" y="188"/>
                </a:cxn>
                <a:cxn ang="0">
                  <a:pos x="60" y="195"/>
                </a:cxn>
                <a:cxn ang="0">
                  <a:pos x="61" y="199"/>
                </a:cxn>
                <a:cxn ang="0">
                  <a:pos x="63" y="203"/>
                </a:cxn>
                <a:cxn ang="0">
                  <a:pos x="67" y="207"/>
                </a:cxn>
                <a:cxn ang="0">
                  <a:pos x="74" y="208"/>
                </a:cxn>
                <a:cxn ang="0">
                  <a:pos x="83" y="206"/>
                </a:cxn>
                <a:cxn ang="0">
                  <a:pos x="89" y="200"/>
                </a:cxn>
                <a:cxn ang="0">
                  <a:pos x="92" y="194"/>
                </a:cxn>
                <a:cxn ang="0">
                  <a:pos x="93" y="188"/>
                </a:cxn>
                <a:cxn ang="0">
                  <a:pos x="124" y="27"/>
                </a:cxn>
              </a:cxnLst>
              <a:rect l="0" t="0" r="r" b="b"/>
              <a:pathLst>
                <a:path w="226" h="208">
                  <a:moveTo>
                    <a:pt x="124" y="27"/>
                  </a:moveTo>
                  <a:lnTo>
                    <a:pt x="203" y="27"/>
                  </a:lnTo>
                  <a:lnTo>
                    <a:pt x="209" y="27"/>
                  </a:lnTo>
                  <a:lnTo>
                    <a:pt x="217" y="25"/>
                  </a:lnTo>
                  <a:lnTo>
                    <a:pt x="223" y="21"/>
                  </a:lnTo>
                  <a:lnTo>
                    <a:pt x="226" y="11"/>
                  </a:lnTo>
                  <a:lnTo>
                    <a:pt x="224" y="5"/>
                  </a:lnTo>
                  <a:lnTo>
                    <a:pt x="220" y="1"/>
                  </a:lnTo>
                  <a:lnTo>
                    <a:pt x="214" y="0"/>
                  </a:lnTo>
                  <a:lnTo>
                    <a:pt x="207" y="0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56" y="3"/>
                  </a:lnTo>
                  <a:lnTo>
                    <a:pt x="43" y="9"/>
                  </a:lnTo>
                  <a:lnTo>
                    <a:pt x="28" y="22"/>
                  </a:lnTo>
                  <a:lnTo>
                    <a:pt x="17" y="35"/>
                  </a:lnTo>
                  <a:lnTo>
                    <a:pt x="8" y="48"/>
                  </a:lnTo>
                  <a:lnTo>
                    <a:pt x="2" y="59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9" y="67"/>
                  </a:lnTo>
                  <a:lnTo>
                    <a:pt x="13" y="63"/>
                  </a:lnTo>
                  <a:lnTo>
                    <a:pt x="21" y="52"/>
                  </a:lnTo>
                  <a:lnTo>
                    <a:pt x="30" y="43"/>
                  </a:lnTo>
                  <a:lnTo>
                    <a:pt x="39" y="36"/>
                  </a:lnTo>
                  <a:lnTo>
                    <a:pt x="47" y="32"/>
                  </a:lnTo>
                  <a:lnTo>
                    <a:pt x="55" y="29"/>
                  </a:lnTo>
                  <a:lnTo>
                    <a:pt x="62" y="28"/>
                  </a:lnTo>
                  <a:lnTo>
                    <a:pt x="68" y="27"/>
                  </a:lnTo>
                  <a:lnTo>
                    <a:pt x="72" y="27"/>
                  </a:lnTo>
                  <a:lnTo>
                    <a:pt x="111" y="27"/>
                  </a:lnTo>
                  <a:lnTo>
                    <a:pt x="65" y="178"/>
                  </a:lnTo>
                  <a:lnTo>
                    <a:pt x="62" y="188"/>
                  </a:lnTo>
                  <a:lnTo>
                    <a:pt x="60" y="195"/>
                  </a:lnTo>
                  <a:lnTo>
                    <a:pt x="61" y="199"/>
                  </a:lnTo>
                  <a:lnTo>
                    <a:pt x="63" y="203"/>
                  </a:lnTo>
                  <a:lnTo>
                    <a:pt x="67" y="207"/>
                  </a:lnTo>
                  <a:lnTo>
                    <a:pt x="74" y="208"/>
                  </a:lnTo>
                  <a:lnTo>
                    <a:pt x="83" y="206"/>
                  </a:lnTo>
                  <a:lnTo>
                    <a:pt x="89" y="200"/>
                  </a:lnTo>
                  <a:lnTo>
                    <a:pt x="92" y="194"/>
                  </a:lnTo>
                  <a:lnTo>
                    <a:pt x="93" y="188"/>
                  </a:lnTo>
                  <a:lnTo>
                    <a:pt x="124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46" name="Freeform 26"/>
            <p:cNvSpPr>
              <a:spLocks noChangeAspect="1" noEditPoints="1"/>
            </p:cNvSpPr>
            <p:nvPr/>
          </p:nvSpPr>
          <p:spPr bwMode="auto">
            <a:xfrm>
              <a:off x="4573" y="847"/>
              <a:ext cx="240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8" y="12"/>
                </a:cxn>
                <a:cxn ang="0">
                  <a:pos x="23" y="13"/>
                </a:cxn>
                <a:cxn ang="0">
                  <a:pos x="31" y="15"/>
                </a:cxn>
                <a:cxn ang="0">
                  <a:pos x="34" y="20"/>
                </a:cxn>
                <a:cxn ang="0">
                  <a:pos x="34" y="27"/>
                </a:cxn>
                <a:cxn ang="0">
                  <a:pos x="34" y="198"/>
                </a:cxn>
                <a:cxn ang="0">
                  <a:pos x="34" y="205"/>
                </a:cxn>
                <a:cxn ang="0">
                  <a:pos x="31" y="210"/>
                </a:cxn>
                <a:cxn ang="0">
                  <a:pos x="23" y="212"/>
                </a:cxn>
                <a:cxn ang="0">
                  <a:pos x="8" y="213"/>
                </a:cxn>
                <a:cxn ang="0">
                  <a:pos x="0" y="213"/>
                </a:cxn>
                <a:cxn ang="0">
                  <a:pos x="0" y="225"/>
                </a:cxn>
                <a:cxn ang="0">
                  <a:pos x="129" y="225"/>
                </a:cxn>
                <a:cxn ang="0">
                  <a:pos x="151" y="223"/>
                </a:cxn>
                <a:cxn ang="0">
                  <a:pos x="172" y="216"/>
                </a:cxn>
                <a:cxn ang="0">
                  <a:pos x="191" y="206"/>
                </a:cxn>
                <a:cxn ang="0">
                  <a:pos x="207" y="193"/>
                </a:cxn>
                <a:cxn ang="0">
                  <a:pos x="221" y="176"/>
                </a:cxn>
                <a:cxn ang="0">
                  <a:pos x="231" y="158"/>
                </a:cxn>
                <a:cxn ang="0">
                  <a:pos x="238" y="137"/>
                </a:cxn>
                <a:cxn ang="0">
                  <a:pos x="240" y="115"/>
                </a:cxn>
                <a:cxn ang="0">
                  <a:pos x="238" y="92"/>
                </a:cxn>
                <a:cxn ang="0">
                  <a:pos x="231" y="70"/>
                </a:cxn>
                <a:cxn ang="0">
                  <a:pos x="221" y="51"/>
                </a:cxn>
                <a:cxn ang="0">
                  <a:pos x="208" y="34"/>
                </a:cxn>
                <a:cxn ang="0">
                  <a:pos x="191" y="20"/>
                </a:cxn>
                <a:cxn ang="0">
                  <a:pos x="172" y="10"/>
                </a:cxn>
                <a:cxn ang="0">
                  <a:pos x="152" y="3"/>
                </a:cxn>
                <a:cxn ang="0">
                  <a:pos x="129" y="0"/>
                </a:cxn>
                <a:cxn ang="0">
                  <a:pos x="0" y="0"/>
                </a:cxn>
                <a:cxn ang="0">
                  <a:pos x="80" y="213"/>
                </a:cxn>
                <a:cxn ang="0">
                  <a:pos x="71" y="212"/>
                </a:cxn>
                <a:cxn ang="0">
                  <a:pos x="66" y="210"/>
                </a:cxn>
                <a:cxn ang="0">
                  <a:pos x="64" y="207"/>
                </a:cxn>
                <a:cxn ang="0">
                  <a:pos x="64" y="200"/>
                </a:cxn>
                <a:cxn ang="0">
                  <a:pos x="64" y="25"/>
                </a:cxn>
                <a:cxn ang="0">
                  <a:pos x="64" y="19"/>
                </a:cxn>
                <a:cxn ang="0">
                  <a:pos x="66" y="15"/>
                </a:cxn>
                <a:cxn ang="0">
                  <a:pos x="71" y="13"/>
                </a:cxn>
                <a:cxn ang="0">
                  <a:pos x="80" y="12"/>
                </a:cxn>
                <a:cxn ang="0">
                  <a:pos x="120" y="12"/>
                </a:cxn>
                <a:cxn ang="0">
                  <a:pos x="140" y="15"/>
                </a:cxn>
                <a:cxn ang="0">
                  <a:pos x="159" y="21"/>
                </a:cxn>
                <a:cxn ang="0">
                  <a:pos x="174" y="30"/>
                </a:cxn>
                <a:cxn ang="0">
                  <a:pos x="187" y="43"/>
                </a:cxn>
                <a:cxn ang="0">
                  <a:pos x="196" y="58"/>
                </a:cxn>
                <a:cxn ang="0">
                  <a:pos x="202" y="75"/>
                </a:cxn>
                <a:cxn ang="0">
                  <a:pos x="205" y="94"/>
                </a:cxn>
                <a:cxn ang="0">
                  <a:pos x="206" y="115"/>
                </a:cxn>
                <a:cxn ang="0">
                  <a:pos x="204" y="140"/>
                </a:cxn>
                <a:cxn ang="0">
                  <a:pos x="200" y="159"/>
                </a:cxn>
                <a:cxn ang="0">
                  <a:pos x="193" y="174"/>
                </a:cxn>
                <a:cxn ang="0">
                  <a:pos x="185" y="186"/>
                </a:cxn>
                <a:cxn ang="0">
                  <a:pos x="172" y="197"/>
                </a:cxn>
                <a:cxn ang="0">
                  <a:pos x="157" y="206"/>
                </a:cxn>
                <a:cxn ang="0">
                  <a:pos x="140" y="211"/>
                </a:cxn>
                <a:cxn ang="0">
                  <a:pos x="121" y="213"/>
                </a:cxn>
                <a:cxn ang="0">
                  <a:pos x="80" y="213"/>
                </a:cxn>
              </a:cxnLst>
              <a:rect l="0" t="0" r="r" b="b"/>
              <a:pathLst>
                <a:path w="240" h="225">
                  <a:moveTo>
                    <a:pt x="0" y="0"/>
                  </a:moveTo>
                  <a:lnTo>
                    <a:pt x="0" y="12"/>
                  </a:lnTo>
                  <a:lnTo>
                    <a:pt x="8" y="12"/>
                  </a:lnTo>
                  <a:lnTo>
                    <a:pt x="23" y="13"/>
                  </a:lnTo>
                  <a:lnTo>
                    <a:pt x="31" y="15"/>
                  </a:lnTo>
                  <a:lnTo>
                    <a:pt x="34" y="20"/>
                  </a:lnTo>
                  <a:lnTo>
                    <a:pt x="34" y="27"/>
                  </a:lnTo>
                  <a:lnTo>
                    <a:pt x="34" y="198"/>
                  </a:lnTo>
                  <a:lnTo>
                    <a:pt x="34" y="205"/>
                  </a:lnTo>
                  <a:lnTo>
                    <a:pt x="31" y="210"/>
                  </a:lnTo>
                  <a:lnTo>
                    <a:pt x="23" y="212"/>
                  </a:lnTo>
                  <a:lnTo>
                    <a:pt x="8" y="213"/>
                  </a:lnTo>
                  <a:lnTo>
                    <a:pt x="0" y="213"/>
                  </a:lnTo>
                  <a:lnTo>
                    <a:pt x="0" y="225"/>
                  </a:lnTo>
                  <a:lnTo>
                    <a:pt x="129" y="225"/>
                  </a:lnTo>
                  <a:lnTo>
                    <a:pt x="151" y="223"/>
                  </a:lnTo>
                  <a:lnTo>
                    <a:pt x="172" y="216"/>
                  </a:lnTo>
                  <a:lnTo>
                    <a:pt x="191" y="206"/>
                  </a:lnTo>
                  <a:lnTo>
                    <a:pt x="207" y="193"/>
                  </a:lnTo>
                  <a:lnTo>
                    <a:pt x="221" y="176"/>
                  </a:lnTo>
                  <a:lnTo>
                    <a:pt x="231" y="158"/>
                  </a:lnTo>
                  <a:lnTo>
                    <a:pt x="238" y="137"/>
                  </a:lnTo>
                  <a:lnTo>
                    <a:pt x="240" y="115"/>
                  </a:lnTo>
                  <a:lnTo>
                    <a:pt x="238" y="92"/>
                  </a:lnTo>
                  <a:lnTo>
                    <a:pt x="231" y="70"/>
                  </a:lnTo>
                  <a:lnTo>
                    <a:pt x="221" y="51"/>
                  </a:lnTo>
                  <a:lnTo>
                    <a:pt x="208" y="34"/>
                  </a:lnTo>
                  <a:lnTo>
                    <a:pt x="191" y="20"/>
                  </a:lnTo>
                  <a:lnTo>
                    <a:pt x="172" y="10"/>
                  </a:lnTo>
                  <a:lnTo>
                    <a:pt x="152" y="3"/>
                  </a:lnTo>
                  <a:lnTo>
                    <a:pt x="129" y="0"/>
                  </a:lnTo>
                  <a:lnTo>
                    <a:pt x="0" y="0"/>
                  </a:lnTo>
                  <a:close/>
                  <a:moveTo>
                    <a:pt x="80" y="213"/>
                  </a:moveTo>
                  <a:lnTo>
                    <a:pt x="71" y="212"/>
                  </a:lnTo>
                  <a:lnTo>
                    <a:pt x="66" y="210"/>
                  </a:lnTo>
                  <a:lnTo>
                    <a:pt x="64" y="207"/>
                  </a:lnTo>
                  <a:lnTo>
                    <a:pt x="64" y="200"/>
                  </a:lnTo>
                  <a:lnTo>
                    <a:pt x="64" y="25"/>
                  </a:lnTo>
                  <a:lnTo>
                    <a:pt x="64" y="19"/>
                  </a:lnTo>
                  <a:lnTo>
                    <a:pt x="66" y="15"/>
                  </a:lnTo>
                  <a:lnTo>
                    <a:pt x="71" y="13"/>
                  </a:lnTo>
                  <a:lnTo>
                    <a:pt x="80" y="12"/>
                  </a:lnTo>
                  <a:lnTo>
                    <a:pt x="120" y="12"/>
                  </a:lnTo>
                  <a:lnTo>
                    <a:pt x="140" y="15"/>
                  </a:lnTo>
                  <a:lnTo>
                    <a:pt x="159" y="21"/>
                  </a:lnTo>
                  <a:lnTo>
                    <a:pt x="174" y="30"/>
                  </a:lnTo>
                  <a:lnTo>
                    <a:pt x="187" y="43"/>
                  </a:lnTo>
                  <a:lnTo>
                    <a:pt x="196" y="58"/>
                  </a:lnTo>
                  <a:lnTo>
                    <a:pt x="202" y="75"/>
                  </a:lnTo>
                  <a:lnTo>
                    <a:pt x="205" y="94"/>
                  </a:lnTo>
                  <a:lnTo>
                    <a:pt x="206" y="115"/>
                  </a:lnTo>
                  <a:lnTo>
                    <a:pt x="204" y="140"/>
                  </a:lnTo>
                  <a:lnTo>
                    <a:pt x="200" y="159"/>
                  </a:lnTo>
                  <a:lnTo>
                    <a:pt x="193" y="174"/>
                  </a:lnTo>
                  <a:lnTo>
                    <a:pt x="185" y="186"/>
                  </a:lnTo>
                  <a:lnTo>
                    <a:pt x="172" y="197"/>
                  </a:lnTo>
                  <a:lnTo>
                    <a:pt x="157" y="206"/>
                  </a:lnTo>
                  <a:lnTo>
                    <a:pt x="140" y="211"/>
                  </a:lnTo>
                  <a:lnTo>
                    <a:pt x="121" y="213"/>
                  </a:lnTo>
                  <a:lnTo>
                    <a:pt x="80" y="2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47" name="Freeform 27"/>
            <p:cNvSpPr>
              <a:spLocks noChangeAspect="1" noEditPoints="1"/>
            </p:cNvSpPr>
            <p:nvPr/>
          </p:nvSpPr>
          <p:spPr bwMode="auto">
            <a:xfrm>
              <a:off x="4855" y="851"/>
              <a:ext cx="71" cy="221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49" y="11"/>
                </a:cxn>
                <a:cxn ang="0">
                  <a:pos x="45" y="5"/>
                </a:cxn>
                <a:cxn ang="0">
                  <a:pos x="39" y="1"/>
                </a:cxn>
                <a:cxn ang="0">
                  <a:pos x="31" y="0"/>
                </a:cxn>
                <a:cxn ang="0">
                  <a:pos x="24" y="1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3" y="18"/>
                </a:cxn>
                <a:cxn ang="0">
                  <a:pos x="14" y="26"/>
                </a:cxn>
                <a:cxn ang="0">
                  <a:pos x="19" y="32"/>
                </a:cxn>
                <a:cxn ang="0">
                  <a:pos x="25" y="36"/>
                </a:cxn>
                <a:cxn ang="0">
                  <a:pos x="31" y="37"/>
                </a:cxn>
                <a:cxn ang="0">
                  <a:pos x="39" y="36"/>
                </a:cxn>
                <a:cxn ang="0">
                  <a:pos x="45" y="32"/>
                </a:cxn>
                <a:cxn ang="0">
                  <a:pos x="49" y="26"/>
                </a:cxn>
                <a:cxn ang="0">
                  <a:pos x="50" y="18"/>
                </a:cxn>
                <a:cxn ang="0">
                  <a:pos x="1" y="80"/>
                </a:cxn>
                <a:cxn ang="0">
                  <a:pos x="1" y="92"/>
                </a:cxn>
                <a:cxn ang="0">
                  <a:pos x="13" y="92"/>
                </a:cxn>
                <a:cxn ang="0">
                  <a:pos x="20" y="94"/>
                </a:cxn>
                <a:cxn ang="0">
                  <a:pos x="24" y="100"/>
                </a:cxn>
                <a:cxn ang="0">
                  <a:pos x="24" y="109"/>
                </a:cxn>
                <a:cxn ang="0">
                  <a:pos x="24" y="195"/>
                </a:cxn>
                <a:cxn ang="0">
                  <a:pos x="23" y="203"/>
                </a:cxn>
                <a:cxn ang="0">
                  <a:pos x="20" y="207"/>
                </a:cxn>
                <a:cxn ang="0">
                  <a:pos x="12" y="209"/>
                </a:cxn>
                <a:cxn ang="0">
                  <a:pos x="0" y="209"/>
                </a:cxn>
                <a:cxn ang="0">
                  <a:pos x="0" y="221"/>
                </a:cxn>
                <a:cxn ang="0">
                  <a:pos x="4" y="221"/>
                </a:cxn>
                <a:cxn ang="0">
                  <a:pos x="13" y="220"/>
                </a:cxn>
                <a:cxn ang="0">
                  <a:pos x="25" y="220"/>
                </a:cxn>
                <a:cxn ang="0">
                  <a:pos x="36" y="220"/>
                </a:cxn>
                <a:cxn ang="0">
                  <a:pos x="71" y="221"/>
                </a:cxn>
                <a:cxn ang="0">
                  <a:pos x="71" y="209"/>
                </a:cxn>
                <a:cxn ang="0">
                  <a:pos x="60" y="209"/>
                </a:cxn>
                <a:cxn ang="0">
                  <a:pos x="53" y="207"/>
                </a:cxn>
                <a:cxn ang="0">
                  <a:pos x="50" y="203"/>
                </a:cxn>
                <a:cxn ang="0">
                  <a:pos x="49" y="195"/>
                </a:cxn>
                <a:cxn ang="0">
                  <a:pos x="49" y="76"/>
                </a:cxn>
                <a:cxn ang="0">
                  <a:pos x="1" y="80"/>
                </a:cxn>
              </a:cxnLst>
              <a:rect l="0" t="0" r="r" b="b"/>
              <a:pathLst>
                <a:path w="71" h="221">
                  <a:moveTo>
                    <a:pt x="50" y="18"/>
                  </a:moveTo>
                  <a:lnTo>
                    <a:pt x="49" y="11"/>
                  </a:lnTo>
                  <a:lnTo>
                    <a:pt x="45" y="5"/>
                  </a:lnTo>
                  <a:lnTo>
                    <a:pt x="39" y="1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8" y="5"/>
                  </a:lnTo>
                  <a:lnTo>
                    <a:pt x="14" y="11"/>
                  </a:lnTo>
                  <a:lnTo>
                    <a:pt x="13" y="18"/>
                  </a:lnTo>
                  <a:lnTo>
                    <a:pt x="14" y="26"/>
                  </a:lnTo>
                  <a:lnTo>
                    <a:pt x="19" y="32"/>
                  </a:lnTo>
                  <a:lnTo>
                    <a:pt x="25" y="36"/>
                  </a:lnTo>
                  <a:lnTo>
                    <a:pt x="31" y="37"/>
                  </a:lnTo>
                  <a:lnTo>
                    <a:pt x="39" y="36"/>
                  </a:lnTo>
                  <a:lnTo>
                    <a:pt x="45" y="32"/>
                  </a:lnTo>
                  <a:lnTo>
                    <a:pt x="49" y="26"/>
                  </a:lnTo>
                  <a:lnTo>
                    <a:pt x="50" y="18"/>
                  </a:lnTo>
                  <a:close/>
                  <a:moveTo>
                    <a:pt x="1" y="80"/>
                  </a:moveTo>
                  <a:lnTo>
                    <a:pt x="1" y="92"/>
                  </a:lnTo>
                  <a:lnTo>
                    <a:pt x="13" y="92"/>
                  </a:lnTo>
                  <a:lnTo>
                    <a:pt x="20" y="94"/>
                  </a:lnTo>
                  <a:lnTo>
                    <a:pt x="24" y="100"/>
                  </a:lnTo>
                  <a:lnTo>
                    <a:pt x="24" y="109"/>
                  </a:lnTo>
                  <a:lnTo>
                    <a:pt x="24" y="195"/>
                  </a:lnTo>
                  <a:lnTo>
                    <a:pt x="23" y="203"/>
                  </a:lnTo>
                  <a:lnTo>
                    <a:pt x="20" y="207"/>
                  </a:lnTo>
                  <a:lnTo>
                    <a:pt x="12" y="209"/>
                  </a:lnTo>
                  <a:lnTo>
                    <a:pt x="0" y="209"/>
                  </a:lnTo>
                  <a:lnTo>
                    <a:pt x="0" y="221"/>
                  </a:lnTo>
                  <a:lnTo>
                    <a:pt x="4" y="221"/>
                  </a:lnTo>
                  <a:lnTo>
                    <a:pt x="13" y="220"/>
                  </a:lnTo>
                  <a:lnTo>
                    <a:pt x="25" y="220"/>
                  </a:lnTo>
                  <a:lnTo>
                    <a:pt x="36" y="220"/>
                  </a:lnTo>
                  <a:lnTo>
                    <a:pt x="71" y="221"/>
                  </a:lnTo>
                  <a:lnTo>
                    <a:pt x="71" y="209"/>
                  </a:lnTo>
                  <a:lnTo>
                    <a:pt x="60" y="209"/>
                  </a:lnTo>
                  <a:lnTo>
                    <a:pt x="53" y="207"/>
                  </a:lnTo>
                  <a:lnTo>
                    <a:pt x="50" y="203"/>
                  </a:lnTo>
                  <a:lnTo>
                    <a:pt x="49" y="195"/>
                  </a:lnTo>
                  <a:lnTo>
                    <a:pt x="49" y="76"/>
                  </a:lnTo>
                  <a:lnTo>
                    <a:pt x="1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48" name="Freeform 28"/>
            <p:cNvSpPr>
              <a:spLocks noChangeAspect="1"/>
            </p:cNvSpPr>
            <p:nvPr/>
          </p:nvSpPr>
          <p:spPr bwMode="auto">
            <a:xfrm>
              <a:off x="4957" y="925"/>
              <a:ext cx="119" cy="1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3" y="1"/>
                </a:cxn>
                <a:cxn ang="0">
                  <a:pos x="96" y="6"/>
                </a:cxn>
                <a:cxn ang="0">
                  <a:pos x="76" y="2"/>
                </a:cxn>
                <a:cxn ang="0">
                  <a:pos x="42" y="1"/>
                </a:cxn>
                <a:cxn ang="0">
                  <a:pos x="19" y="9"/>
                </a:cxn>
                <a:cxn ang="0">
                  <a:pos x="6" y="21"/>
                </a:cxn>
                <a:cxn ang="0">
                  <a:pos x="1" y="35"/>
                </a:cxn>
                <a:cxn ang="0">
                  <a:pos x="4" y="56"/>
                </a:cxn>
                <a:cxn ang="0">
                  <a:pos x="22" y="74"/>
                </a:cxn>
                <a:cxn ang="0">
                  <a:pos x="44" y="81"/>
                </a:cxn>
                <a:cxn ang="0">
                  <a:pos x="72" y="86"/>
                </a:cxn>
                <a:cxn ang="0">
                  <a:pos x="96" y="100"/>
                </a:cxn>
                <a:cxn ang="0">
                  <a:pos x="99" y="123"/>
                </a:cxn>
                <a:cxn ang="0">
                  <a:pos x="80" y="138"/>
                </a:cxn>
                <a:cxn ang="0">
                  <a:pos x="40" y="137"/>
                </a:cxn>
                <a:cxn ang="0">
                  <a:pos x="17" y="114"/>
                </a:cxn>
                <a:cxn ang="0">
                  <a:pos x="10" y="94"/>
                </a:cxn>
                <a:cxn ang="0">
                  <a:pos x="1" y="94"/>
                </a:cxn>
                <a:cxn ang="0">
                  <a:pos x="0" y="142"/>
                </a:cxn>
                <a:cxn ang="0">
                  <a:pos x="5" y="150"/>
                </a:cxn>
                <a:cxn ang="0">
                  <a:pos x="21" y="136"/>
                </a:cxn>
                <a:cxn ang="0">
                  <a:pos x="43" y="148"/>
                </a:cxn>
                <a:cxn ang="0">
                  <a:pos x="60" y="150"/>
                </a:cxn>
                <a:cxn ang="0">
                  <a:pos x="87" y="146"/>
                </a:cxn>
                <a:cxn ang="0">
                  <a:pos x="106" y="136"/>
                </a:cxn>
                <a:cxn ang="0">
                  <a:pos x="116" y="121"/>
                </a:cxn>
                <a:cxn ang="0">
                  <a:pos x="119" y="104"/>
                </a:cxn>
                <a:cxn ang="0">
                  <a:pos x="105" y="74"/>
                </a:cxn>
                <a:cxn ang="0">
                  <a:pos x="85" y="62"/>
                </a:cxn>
                <a:cxn ang="0">
                  <a:pos x="66" y="57"/>
                </a:cxn>
                <a:cxn ang="0">
                  <a:pos x="32" y="49"/>
                </a:cxn>
                <a:cxn ang="0">
                  <a:pos x="18" y="32"/>
                </a:cxn>
                <a:cxn ang="0">
                  <a:pos x="27" y="16"/>
                </a:cxn>
                <a:cxn ang="0">
                  <a:pos x="58" y="8"/>
                </a:cxn>
                <a:cxn ang="0">
                  <a:pos x="80" y="13"/>
                </a:cxn>
                <a:cxn ang="0">
                  <a:pos x="92" y="23"/>
                </a:cxn>
                <a:cxn ang="0">
                  <a:pos x="97" y="35"/>
                </a:cxn>
                <a:cxn ang="0">
                  <a:pos x="98" y="44"/>
                </a:cxn>
                <a:cxn ang="0">
                  <a:pos x="104" y="48"/>
                </a:cxn>
                <a:cxn ang="0">
                  <a:pos x="110" y="39"/>
                </a:cxn>
              </a:cxnLst>
              <a:rect l="0" t="0" r="r" b="b"/>
              <a:pathLst>
                <a:path w="119" h="150">
                  <a:moveTo>
                    <a:pt x="110" y="9"/>
                  </a:moveTo>
                  <a:lnTo>
                    <a:pt x="109" y="2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98" y="4"/>
                  </a:lnTo>
                  <a:lnTo>
                    <a:pt x="96" y="6"/>
                  </a:lnTo>
                  <a:lnTo>
                    <a:pt x="93" y="9"/>
                  </a:lnTo>
                  <a:lnTo>
                    <a:pt x="76" y="2"/>
                  </a:lnTo>
                  <a:lnTo>
                    <a:pt x="58" y="0"/>
                  </a:lnTo>
                  <a:lnTo>
                    <a:pt x="42" y="1"/>
                  </a:lnTo>
                  <a:lnTo>
                    <a:pt x="29" y="4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6" y="21"/>
                  </a:lnTo>
                  <a:lnTo>
                    <a:pt x="3" y="28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4" y="56"/>
                  </a:lnTo>
                  <a:lnTo>
                    <a:pt x="13" y="67"/>
                  </a:lnTo>
                  <a:lnTo>
                    <a:pt x="22" y="74"/>
                  </a:lnTo>
                  <a:lnTo>
                    <a:pt x="32" y="78"/>
                  </a:lnTo>
                  <a:lnTo>
                    <a:pt x="44" y="81"/>
                  </a:lnTo>
                  <a:lnTo>
                    <a:pt x="58" y="83"/>
                  </a:lnTo>
                  <a:lnTo>
                    <a:pt x="72" y="86"/>
                  </a:lnTo>
                  <a:lnTo>
                    <a:pt x="85" y="91"/>
                  </a:lnTo>
                  <a:lnTo>
                    <a:pt x="96" y="100"/>
                  </a:lnTo>
                  <a:lnTo>
                    <a:pt x="101" y="113"/>
                  </a:lnTo>
                  <a:lnTo>
                    <a:pt x="99" y="123"/>
                  </a:lnTo>
                  <a:lnTo>
                    <a:pt x="92" y="132"/>
                  </a:lnTo>
                  <a:lnTo>
                    <a:pt x="80" y="138"/>
                  </a:lnTo>
                  <a:lnTo>
                    <a:pt x="60" y="141"/>
                  </a:lnTo>
                  <a:lnTo>
                    <a:pt x="40" y="137"/>
                  </a:lnTo>
                  <a:lnTo>
                    <a:pt x="27" y="128"/>
                  </a:lnTo>
                  <a:lnTo>
                    <a:pt x="17" y="114"/>
                  </a:lnTo>
                  <a:lnTo>
                    <a:pt x="12" y="98"/>
                  </a:lnTo>
                  <a:lnTo>
                    <a:pt x="10" y="94"/>
                  </a:lnTo>
                  <a:lnTo>
                    <a:pt x="6" y="92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42"/>
                  </a:lnTo>
                  <a:lnTo>
                    <a:pt x="1" y="148"/>
                  </a:lnTo>
                  <a:lnTo>
                    <a:pt x="5" y="150"/>
                  </a:lnTo>
                  <a:lnTo>
                    <a:pt x="11" y="146"/>
                  </a:lnTo>
                  <a:lnTo>
                    <a:pt x="21" y="136"/>
                  </a:lnTo>
                  <a:lnTo>
                    <a:pt x="32" y="144"/>
                  </a:lnTo>
                  <a:lnTo>
                    <a:pt x="43" y="148"/>
                  </a:lnTo>
                  <a:lnTo>
                    <a:pt x="53" y="150"/>
                  </a:lnTo>
                  <a:lnTo>
                    <a:pt x="60" y="150"/>
                  </a:lnTo>
                  <a:lnTo>
                    <a:pt x="75" y="149"/>
                  </a:lnTo>
                  <a:lnTo>
                    <a:pt x="87" y="146"/>
                  </a:lnTo>
                  <a:lnTo>
                    <a:pt x="97" y="142"/>
                  </a:lnTo>
                  <a:lnTo>
                    <a:pt x="106" y="136"/>
                  </a:lnTo>
                  <a:lnTo>
                    <a:pt x="112" y="129"/>
                  </a:lnTo>
                  <a:lnTo>
                    <a:pt x="116" y="121"/>
                  </a:lnTo>
                  <a:lnTo>
                    <a:pt x="118" y="112"/>
                  </a:lnTo>
                  <a:lnTo>
                    <a:pt x="119" y="104"/>
                  </a:lnTo>
                  <a:lnTo>
                    <a:pt x="115" y="87"/>
                  </a:lnTo>
                  <a:lnTo>
                    <a:pt x="105" y="74"/>
                  </a:lnTo>
                  <a:lnTo>
                    <a:pt x="95" y="66"/>
                  </a:lnTo>
                  <a:lnTo>
                    <a:pt x="85" y="62"/>
                  </a:lnTo>
                  <a:lnTo>
                    <a:pt x="75" y="59"/>
                  </a:lnTo>
                  <a:lnTo>
                    <a:pt x="66" y="57"/>
                  </a:lnTo>
                  <a:lnTo>
                    <a:pt x="47" y="54"/>
                  </a:lnTo>
                  <a:lnTo>
                    <a:pt x="32" y="49"/>
                  </a:lnTo>
                  <a:lnTo>
                    <a:pt x="22" y="42"/>
                  </a:lnTo>
                  <a:lnTo>
                    <a:pt x="18" y="32"/>
                  </a:lnTo>
                  <a:lnTo>
                    <a:pt x="20" y="24"/>
                  </a:lnTo>
                  <a:lnTo>
                    <a:pt x="27" y="16"/>
                  </a:lnTo>
                  <a:lnTo>
                    <a:pt x="39" y="10"/>
                  </a:lnTo>
                  <a:lnTo>
                    <a:pt x="58" y="8"/>
                  </a:lnTo>
                  <a:lnTo>
                    <a:pt x="71" y="9"/>
                  </a:lnTo>
                  <a:lnTo>
                    <a:pt x="80" y="13"/>
                  </a:lnTo>
                  <a:lnTo>
                    <a:pt x="87" y="17"/>
                  </a:lnTo>
                  <a:lnTo>
                    <a:pt x="92" y="23"/>
                  </a:lnTo>
                  <a:lnTo>
                    <a:pt x="95" y="29"/>
                  </a:lnTo>
                  <a:lnTo>
                    <a:pt x="97" y="35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101" y="48"/>
                  </a:lnTo>
                  <a:lnTo>
                    <a:pt x="104" y="48"/>
                  </a:lnTo>
                  <a:lnTo>
                    <a:pt x="109" y="46"/>
                  </a:lnTo>
                  <a:lnTo>
                    <a:pt x="110" y="3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49" name="Freeform 29"/>
            <p:cNvSpPr>
              <a:spLocks noChangeAspect="1"/>
            </p:cNvSpPr>
            <p:nvPr/>
          </p:nvSpPr>
          <p:spPr bwMode="auto">
            <a:xfrm>
              <a:off x="5105" y="925"/>
              <a:ext cx="119" cy="1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3" y="1"/>
                </a:cxn>
                <a:cxn ang="0">
                  <a:pos x="96" y="6"/>
                </a:cxn>
                <a:cxn ang="0">
                  <a:pos x="76" y="2"/>
                </a:cxn>
                <a:cxn ang="0">
                  <a:pos x="42" y="1"/>
                </a:cxn>
                <a:cxn ang="0">
                  <a:pos x="20" y="9"/>
                </a:cxn>
                <a:cxn ang="0">
                  <a:pos x="6" y="21"/>
                </a:cxn>
                <a:cxn ang="0">
                  <a:pos x="1" y="35"/>
                </a:cxn>
                <a:cxn ang="0">
                  <a:pos x="4" y="56"/>
                </a:cxn>
                <a:cxn ang="0">
                  <a:pos x="22" y="74"/>
                </a:cxn>
                <a:cxn ang="0">
                  <a:pos x="44" y="81"/>
                </a:cxn>
                <a:cxn ang="0">
                  <a:pos x="72" y="86"/>
                </a:cxn>
                <a:cxn ang="0">
                  <a:pos x="97" y="100"/>
                </a:cxn>
                <a:cxn ang="0">
                  <a:pos x="99" y="123"/>
                </a:cxn>
                <a:cxn ang="0">
                  <a:pos x="80" y="138"/>
                </a:cxn>
                <a:cxn ang="0">
                  <a:pos x="41" y="137"/>
                </a:cxn>
                <a:cxn ang="0">
                  <a:pos x="18" y="114"/>
                </a:cxn>
                <a:cxn ang="0">
                  <a:pos x="10" y="94"/>
                </a:cxn>
                <a:cxn ang="0">
                  <a:pos x="1" y="94"/>
                </a:cxn>
                <a:cxn ang="0">
                  <a:pos x="0" y="142"/>
                </a:cxn>
                <a:cxn ang="0">
                  <a:pos x="5" y="150"/>
                </a:cxn>
                <a:cxn ang="0">
                  <a:pos x="21" y="136"/>
                </a:cxn>
                <a:cxn ang="0">
                  <a:pos x="43" y="148"/>
                </a:cxn>
                <a:cxn ang="0">
                  <a:pos x="61" y="150"/>
                </a:cxn>
                <a:cxn ang="0">
                  <a:pos x="88" y="146"/>
                </a:cxn>
                <a:cxn ang="0">
                  <a:pos x="106" y="136"/>
                </a:cxn>
                <a:cxn ang="0">
                  <a:pos x="116" y="121"/>
                </a:cxn>
                <a:cxn ang="0">
                  <a:pos x="119" y="104"/>
                </a:cxn>
                <a:cxn ang="0">
                  <a:pos x="105" y="74"/>
                </a:cxn>
                <a:cxn ang="0">
                  <a:pos x="85" y="62"/>
                </a:cxn>
                <a:cxn ang="0">
                  <a:pos x="66" y="57"/>
                </a:cxn>
                <a:cxn ang="0">
                  <a:pos x="32" y="49"/>
                </a:cxn>
                <a:cxn ang="0">
                  <a:pos x="18" y="32"/>
                </a:cxn>
                <a:cxn ang="0">
                  <a:pos x="27" y="16"/>
                </a:cxn>
                <a:cxn ang="0">
                  <a:pos x="58" y="8"/>
                </a:cxn>
                <a:cxn ang="0">
                  <a:pos x="81" y="13"/>
                </a:cxn>
                <a:cxn ang="0">
                  <a:pos x="92" y="23"/>
                </a:cxn>
                <a:cxn ang="0">
                  <a:pos x="97" y="35"/>
                </a:cxn>
                <a:cxn ang="0">
                  <a:pos x="99" y="44"/>
                </a:cxn>
                <a:cxn ang="0">
                  <a:pos x="104" y="48"/>
                </a:cxn>
                <a:cxn ang="0">
                  <a:pos x="110" y="39"/>
                </a:cxn>
              </a:cxnLst>
              <a:rect l="0" t="0" r="r" b="b"/>
              <a:pathLst>
                <a:path w="119" h="150">
                  <a:moveTo>
                    <a:pt x="110" y="9"/>
                  </a:moveTo>
                  <a:lnTo>
                    <a:pt x="109" y="2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99" y="4"/>
                  </a:lnTo>
                  <a:lnTo>
                    <a:pt x="96" y="6"/>
                  </a:lnTo>
                  <a:lnTo>
                    <a:pt x="93" y="9"/>
                  </a:lnTo>
                  <a:lnTo>
                    <a:pt x="76" y="2"/>
                  </a:lnTo>
                  <a:lnTo>
                    <a:pt x="58" y="0"/>
                  </a:lnTo>
                  <a:lnTo>
                    <a:pt x="42" y="1"/>
                  </a:lnTo>
                  <a:lnTo>
                    <a:pt x="30" y="4"/>
                  </a:lnTo>
                  <a:lnTo>
                    <a:pt x="20" y="9"/>
                  </a:lnTo>
                  <a:lnTo>
                    <a:pt x="12" y="15"/>
                  </a:lnTo>
                  <a:lnTo>
                    <a:pt x="6" y="21"/>
                  </a:lnTo>
                  <a:lnTo>
                    <a:pt x="3" y="28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4" y="56"/>
                  </a:lnTo>
                  <a:lnTo>
                    <a:pt x="13" y="67"/>
                  </a:lnTo>
                  <a:lnTo>
                    <a:pt x="22" y="74"/>
                  </a:lnTo>
                  <a:lnTo>
                    <a:pt x="33" y="78"/>
                  </a:lnTo>
                  <a:lnTo>
                    <a:pt x="44" y="81"/>
                  </a:lnTo>
                  <a:lnTo>
                    <a:pt x="58" y="83"/>
                  </a:lnTo>
                  <a:lnTo>
                    <a:pt x="72" y="86"/>
                  </a:lnTo>
                  <a:lnTo>
                    <a:pt x="86" y="91"/>
                  </a:lnTo>
                  <a:lnTo>
                    <a:pt x="97" y="100"/>
                  </a:lnTo>
                  <a:lnTo>
                    <a:pt x="101" y="113"/>
                  </a:lnTo>
                  <a:lnTo>
                    <a:pt x="99" y="123"/>
                  </a:lnTo>
                  <a:lnTo>
                    <a:pt x="93" y="132"/>
                  </a:lnTo>
                  <a:lnTo>
                    <a:pt x="80" y="138"/>
                  </a:lnTo>
                  <a:lnTo>
                    <a:pt x="61" y="141"/>
                  </a:lnTo>
                  <a:lnTo>
                    <a:pt x="41" y="137"/>
                  </a:lnTo>
                  <a:lnTo>
                    <a:pt x="27" y="128"/>
                  </a:lnTo>
                  <a:lnTo>
                    <a:pt x="18" y="114"/>
                  </a:lnTo>
                  <a:lnTo>
                    <a:pt x="12" y="98"/>
                  </a:lnTo>
                  <a:lnTo>
                    <a:pt x="10" y="94"/>
                  </a:lnTo>
                  <a:lnTo>
                    <a:pt x="6" y="92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42"/>
                  </a:lnTo>
                  <a:lnTo>
                    <a:pt x="1" y="148"/>
                  </a:lnTo>
                  <a:lnTo>
                    <a:pt x="5" y="150"/>
                  </a:lnTo>
                  <a:lnTo>
                    <a:pt x="11" y="146"/>
                  </a:lnTo>
                  <a:lnTo>
                    <a:pt x="21" y="136"/>
                  </a:lnTo>
                  <a:lnTo>
                    <a:pt x="32" y="144"/>
                  </a:lnTo>
                  <a:lnTo>
                    <a:pt x="43" y="148"/>
                  </a:lnTo>
                  <a:lnTo>
                    <a:pt x="53" y="150"/>
                  </a:lnTo>
                  <a:lnTo>
                    <a:pt x="61" y="150"/>
                  </a:lnTo>
                  <a:lnTo>
                    <a:pt x="75" y="149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6" y="136"/>
                  </a:lnTo>
                  <a:lnTo>
                    <a:pt x="112" y="129"/>
                  </a:lnTo>
                  <a:lnTo>
                    <a:pt x="116" y="121"/>
                  </a:lnTo>
                  <a:lnTo>
                    <a:pt x="118" y="112"/>
                  </a:lnTo>
                  <a:lnTo>
                    <a:pt x="119" y="104"/>
                  </a:lnTo>
                  <a:lnTo>
                    <a:pt x="115" y="87"/>
                  </a:lnTo>
                  <a:lnTo>
                    <a:pt x="105" y="74"/>
                  </a:lnTo>
                  <a:lnTo>
                    <a:pt x="95" y="66"/>
                  </a:lnTo>
                  <a:lnTo>
                    <a:pt x="85" y="62"/>
                  </a:lnTo>
                  <a:lnTo>
                    <a:pt x="75" y="59"/>
                  </a:lnTo>
                  <a:lnTo>
                    <a:pt x="66" y="57"/>
                  </a:lnTo>
                  <a:lnTo>
                    <a:pt x="48" y="54"/>
                  </a:lnTo>
                  <a:lnTo>
                    <a:pt x="32" y="49"/>
                  </a:lnTo>
                  <a:lnTo>
                    <a:pt x="22" y="42"/>
                  </a:lnTo>
                  <a:lnTo>
                    <a:pt x="18" y="32"/>
                  </a:lnTo>
                  <a:lnTo>
                    <a:pt x="20" y="24"/>
                  </a:lnTo>
                  <a:lnTo>
                    <a:pt x="27" y="16"/>
                  </a:lnTo>
                  <a:lnTo>
                    <a:pt x="39" y="10"/>
                  </a:lnTo>
                  <a:lnTo>
                    <a:pt x="58" y="8"/>
                  </a:lnTo>
                  <a:lnTo>
                    <a:pt x="71" y="9"/>
                  </a:lnTo>
                  <a:lnTo>
                    <a:pt x="81" y="13"/>
                  </a:lnTo>
                  <a:lnTo>
                    <a:pt x="88" y="17"/>
                  </a:lnTo>
                  <a:lnTo>
                    <a:pt x="92" y="23"/>
                  </a:lnTo>
                  <a:lnTo>
                    <a:pt x="96" y="29"/>
                  </a:lnTo>
                  <a:lnTo>
                    <a:pt x="97" y="35"/>
                  </a:lnTo>
                  <a:lnTo>
                    <a:pt x="98" y="40"/>
                  </a:lnTo>
                  <a:lnTo>
                    <a:pt x="99" y="44"/>
                  </a:lnTo>
                  <a:lnTo>
                    <a:pt x="101" y="48"/>
                  </a:lnTo>
                  <a:lnTo>
                    <a:pt x="104" y="48"/>
                  </a:lnTo>
                  <a:lnTo>
                    <a:pt x="109" y="46"/>
                  </a:lnTo>
                  <a:lnTo>
                    <a:pt x="110" y="3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50" name="Freeform 30"/>
            <p:cNvSpPr>
              <a:spLocks noChangeAspect="1" noEditPoints="1"/>
            </p:cNvSpPr>
            <p:nvPr/>
          </p:nvSpPr>
          <p:spPr bwMode="auto">
            <a:xfrm>
              <a:off x="5318" y="854"/>
              <a:ext cx="100" cy="221"/>
            </a:xfrm>
            <a:custGeom>
              <a:avLst/>
              <a:gdLst/>
              <a:ahLst/>
              <a:cxnLst>
                <a:cxn ang="0">
                  <a:pos x="90" y="8"/>
                </a:cxn>
                <a:cxn ang="0">
                  <a:pos x="84" y="1"/>
                </a:cxn>
                <a:cxn ang="0">
                  <a:pos x="71" y="1"/>
                </a:cxn>
                <a:cxn ang="0">
                  <a:pos x="61" y="11"/>
                </a:cxn>
                <a:cxn ang="0">
                  <a:pos x="63" y="27"/>
                </a:cxn>
                <a:cxn ang="0">
                  <a:pos x="80" y="29"/>
                </a:cxn>
                <a:cxn ang="0">
                  <a:pos x="90" y="19"/>
                </a:cxn>
                <a:cxn ang="0">
                  <a:pos x="24" y="179"/>
                </a:cxn>
                <a:cxn ang="0">
                  <a:pos x="21" y="193"/>
                </a:cxn>
                <a:cxn ang="0">
                  <a:pos x="30" y="213"/>
                </a:cxn>
                <a:cxn ang="0">
                  <a:pos x="52" y="221"/>
                </a:cxn>
                <a:cxn ang="0">
                  <a:pos x="74" y="214"/>
                </a:cxn>
                <a:cxn ang="0">
                  <a:pos x="88" y="198"/>
                </a:cxn>
                <a:cxn ang="0">
                  <a:pos x="97" y="181"/>
                </a:cxn>
                <a:cxn ang="0">
                  <a:pos x="100" y="171"/>
                </a:cxn>
                <a:cxn ang="0">
                  <a:pos x="95" y="167"/>
                </a:cxn>
                <a:cxn ang="0">
                  <a:pos x="88" y="172"/>
                </a:cxn>
                <a:cxn ang="0">
                  <a:pos x="73" y="202"/>
                </a:cxn>
                <a:cxn ang="0">
                  <a:pos x="53" y="212"/>
                </a:cxn>
                <a:cxn ang="0">
                  <a:pos x="45" y="200"/>
                </a:cxn>
                <a:cxn ang="0">
                  <a:pos x="51" y="179"/>
                </a:cxn>
                <a:cxn ang="0">
                  <a:pos x="65" y="144"/>
                </a:cxn>
                <a:cxn ang="0">
                  <a:pos x="74" y="119"/>
                </a:cxn>
                <a:cxn ang="0">
                  <a:pos x="79" y="101"/>
                </a:cxn>
                <a:cxn ang="0">
                  <a:pos x="70" y="81"/>
                </a:cxn>
                <a:cxn ang="0">
                  <a:pos x="48" y="73"/>
                </a:cxn>
                <a:cxn ang="0">
                  <a:pos x="27" y="80"/>
                </a:cxn>
                <a:cxn ang="0">
                  <a:pos x="12" y="96"/>
                </a:cxn>
                <a:cxn ang="0">
                  <a:pos x="3" y="113"/>
                </a:cxn>
                <a:cxn ang="0">
                  <a:pos x="0" y="123"/>
                </a:cxn>
                <a:cxn ang="0">
                  <a:pos x="6" y="128"/>
                </a:cxn>
                <a:cxn ang="0">
                  <a:pos x="12" y="122"/>
                </a:cxn>
                <a:cxn ang="0">
                  <a:pos x="28" y="92"/>
                </a:cxn>
                <a:cxn ang="0">
                  <a:pos x="47" y="82"/>
                </a:cxn>
                <a:cxn ang="0">
                  <a:pos x="55" y="94"/>
                </a:cxn>
                <a:cxn ang="0">
                  <a:pos x="53" y="105"/>
                </a:cxn>
                <a:cxn ang="0">
                  <a:pos x="45" y="127"/>
                </a:cxn>
              </a:cxnLst>
              <a:rect l="0" t="0" r="r" b="b"/>
              <a:pathLst>
                <a:path w="100" h="221">
                  <a:moveTo>
                    <a:pt x="91" y="12"/>
                  </a:moveTo>
                  <a:lnTo>
                    <a:pt x="90" y="8"/>
                  </a:lnTo>
                  <a:lnTo>
                    <a:pt x="88" y="4"/>
                  </a:lnTo>
                  <a:lnTo>
                    <a:pt x="84" y="1"/>
                  </a:lnTo>
                  <a:lnTo>
                    <a:pt x="78" y="0"/>
                  </a:lnTo>
                  <a:lnTo>
                    <a:pt x="71" y="1"/>
                  </a:lnTo>
                  <a:lnTo>
                    <a:pt x="65" y="6"/>
                  </a:lnTo>
                  <a:lnTo>
                    <a:pt x="61" y="11"/>
                  </a:lnTo>
                  <a:lnTo>
                    <a:pt x="60" y="18"/>
                  </a:lnTo>
                  <a:lnTo>
                    <a:pt x="63" y="27"/>
                  </a:lnTo>
                  <a:lnTo>
                    <a:pt x="73" y="31"/>
                  </a:lnTo>
                  <a:lnTo>
                    <a:pt x="80" y="29"/>
                  </a:lnTo>
                  <a:lnTo>
                    <a:pt x="86" y="25"/>
                  </a:lnTo>
                  <a:lnTo>
                    <a:pt x="90" y="19"/>
                  </a:lnTo>
                  <a:lnTo>
                    <a:pt x="91" y="12"/>
                  </a:lnTo>
                  <a:close/>
                  <a:moveTo>
                    <a:pt x="24" y="179"/>
                  </a:moveTo>
                  <a:lnTo>
                    <a:pt x="22" y="186"/>
                  </a:lnTo>
                  <a:lnTo>
                    <a:pt x="21" y="193"/>
                  </a:lnTo>
                  <a:lnTo>
                    <a:pt x="24" y="204"/>
                  </a:lnTo>
                  <a:lnTo>
                    <a:pt x="30" y="213"/>
                  </a:lnTo>
                  <a:lnTo>
                    <a:pt x="40" y="219"/>
                  </a:lnTo>
                  <a:lnTo>
                    <a:pt x="52" y="221"/>
                  </a:lnTo>
                  <a:lnTo>
                    <a:pt x="64" y="219"/>
                  </a:lnTo>
                  <a:lnTo>
                    <a:pt x="74" y="214"/>
                  </a:lnTo>
                  <a:lnTo>
                    <a:pt x="82" y="207"/>
                  </a:lnTo>
                  <a:lnTo>
                    <a:pt x="88" y="198"/>
                  </a:lnTo>
                  <a:lnTo>
                    <a:pt x="93" y="189"/>
                  </a:lnTo>
                  <a:lnTo>
                    <a:pt x="97" y="181"/>
                  </a:lnTo>
                  <a:lnTo>
                    <a:pt x="99" y="174"/>
                  </a:lnTo>
                  <a:lnTo>
                    <a:pt x="100" y="171"/>
                  </a:lnTo>
                  <a:lnTo>
                    <a:pt x="97" y="167"/>
                  </a:lnTo>
                  <a:lnTo>
                    <a:pt x="95" y="167"/>
                  </a:lnTo>
                  <a:lnTo>
                    <a:pt x="90" y="168"/>
                  </a:lnTo>
                  <a:lnTo>
                    <a:pt x="88" y="172"/>
                  </a:lnTo>
                  <a:lnTo>
                    <a:pt x="81" y="189"/>
                  </a:lnTo>
                  <a:lnTo>
                    <a:pt x="73" y="202"/>
                  </a:lnTo>
                  <a:lnTo>
                    <a:pt x="63" y="209"/>
                  </a:lnTo>
                  <a:lnTo>
                    <a:pt x="53" y="212"/>
                  </a:lnTo>
                  <a:lnTo>
                    <a:pt x="47" y="209"/>
                  </a:lnTo>
                  <a:lnTo>
                    <a:pt x="45" y="200"/>
                  </a:lnTo>
                  <a:lnTo>
                    <a:pt x="47" y="190"/>
                  </a:lnTo>
                  <a:lnTo>
                    <a:pt x="51" y="179"/>
                  </a:lnTo>
                  <a:lnTo>
                    <a:pt x="61" y="153"/>
                  </a:lnTo>
                  <a:lnTo>
                    <a:pt x="65" y="144"/>
                  </a:lnTo>
                  <a:lnTo>
                    <a:pt x="70" y="131"/>
                  </a:lnTo>
                  <a:lnTo>
                    <a:pt x="74" y="119"/>
                  </a:lnTo>
                  <a:lnTo>
                    <a:pt x="77" y="111"/>
                  </a:lnTo>
                  <a:lnTo>
                    <a:pt x="79" y="101"/>
                  </a:lnTo>
                  <a:lnTo>
                    <a:pt x="77" y="90"/>
                  </a:lnTo>
                  <a:lnTo>
                    <a:pt x="70" y="81"/>
                  </a:lnTo>
                  <a:lnTo>
                    <a:pt x="61" y="75"/>
                  </a:lnTo>
                  <a:lnTo>
                    <a:pt x="48" y="73"/>
                  </a:lnTo>
                  <a:lnTo>
                    <a:pt x="37" y="75"/>
                  </a:lnTo>
                  <a:lnTo>
                    <a:pt x="27" y="80"/>
                  </a:lnTo>
                  <a:lnTo>
                    <a:pt x="19" y="87"/>
                  </a:lnTo>
                  <a:lnTo>
                    <a:pt x="12" y="96"/>
                  </a:lnTo>
                  <a:lnTo>
                    <a:pt x="7" y="105"/>
                  </a:lnTo>
                  <a:lnTo>
                    <a:pt x="3" y="113"/>
                  </a:lnTo>
                  <a:lnTo>
                    <a:pt x="1" y="119"/>
                  </a:lnTo>
                  <a:lnTo>
                    <a:pt x="0" y="123"/>
                  </a:lnTo>
                  <a:lnTo>
                    <a:pt x="3" y="127"/>
                  </a:lnTo>
                  <a:lnTo>
                    <a:pt x="6" y="128"/>
                  </a:lnTo>
                  <a:lnTo>
                    <a:pt x="10" y="126"/>
                  </a:lnTo>
                  <a:lnTo>
                    <a:pt x="12" y="122"/>
                  </a:lnTo>
                  <a:lnTo>
                    <a:pt x="19" y="104"/>
                  </a:lnTo>
                  <a:lnTo>
                    <a:pt x="28" y="92"/>
                  </a:lnTo>
                  <a:lnTo>
                    <a:pt x="37" y="84"/>
                  </a:lnTo>
                  <a:lnTo>
                    <a:pt x="47" y="82"/>
                  </a:lnTo>
                  <a:lnTo>
                    <a:pt x="53" y="85"/>
                  </a:lnTo>
                  <a:lnTo>
                    <a:pt x="55" y="94"/>
                  </a:lnTo>
                  <a:lnTo>
                    <a:pt x="55" y="99"/>
                  </a:lnTo>
                  <a:lnTo>
                    <a:pt x="53" y="105"/>
                  </a:lnTo>
                  <a:lnTo>
                    <a:pt x="50" y="114"/>
                  </a:lnTo>
                  <a:lnTo>
                    <a:pt x="45" y="127"/>
                  </a:lnTo>
                  <a:lnTo>
                    <a:pt x="24" y="1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51" name="Freeform 31"/>
            <p:cNvSpPr>
              <a:spLocks noChangeAspect="1"/>
            </p:cNvSpPr>
            <p:nvPr/>
          </p:nvSpPr>
          <p:spPr bwMode="auto">
            <a:xfrm>
              <a:off x="5531" y="-1"/>
              <a:ext cx="231" cy="1125"/>
            </a:xfrm>
            <a:custGeom>
              <a:avLst/>
              <a:gdLst/>
              <a:ahLst/>
              <a:cxnLst>
                <a:cxn ang="0">
                  <a:pos x="231" y="563"/>
                </a:cxn>
                <a:cxn ang="0">
                  <a:pos x="229" y="493"/>
                </a:cxn>
                <a:cxn ang="0">
                  <a:pos x="222" y="425"/>
                </a:cxn>
                <a:cxn ang="0">
                  <a:pos x="211" y="357"/>
                </a:cxn>
                <a:cxn ang="0">
                  <a:pos x="195" y="291"/>
                </a:cxn>
                <a:cxn ang="0">
                  <a:pos x="173" y="227"/>
                </a:cxn>
                <a:cxn ang="0">
                  <a:pos x="145" y="165"/>
                </a:cxn>
                <a:cxn ang="0">
                  <a:pos x="111" y="107"/>
                </a:cxn>
                <a:cxn ang="0">
                  <a:pos x="70" y="52"/>
                </a:cxn>
                <a:cxn ang="0">
                  <a:pos x="61" y="43"/>
                </a:cxn>
                <a:cxn ang="0">
                  <a:pos x="50" y="31"/>
                </a:cxn>
                <a:cxn ang="0">
                  <a:pos x="37" y="18"/>
                </a:cxn>
                <a:cxn ang="0">
                  <a:pos x="23" y="5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9"/>
                </a:cxn>
                <a:cxn ang="0">
                  <a:pos x="18" y="25"/>
                </a:cxn>
                <a:cxn ang="0">
                  <a:pos x="37" y="46"/>
                </a:cxn>
                <a:cxn ang="0">
                  <a:pos x="59" y="73"/>
                </a:cxn>
                <a:cxn ang="0">
                  <a:pos x="82" y="108"/>
                </a:cxn>
                <a:cxn ang="0">
                  <a:pos x="131" y="205"/>
                </a:cxn>
                <a:cxn ang="0">
                  <a:pos x="165" y="313"/>
                </a:cxn>
                <a:cxn ang="0">
                  <a:pos x="185" y="432"/>
                </a:cxn>
                <a:cxn ang="0">
                  <a:pos x="192" y="562"/>
                </a:cxn>
                <a:cxn ang="0">
                  <a:pos x="191" y="611"/>
                </a:cxn>
                <a:cxn ang="0">
                  <a:pos x="188" y="663"/>
                </a:cxn>
                <a:cxn ang="0">
                  <a:pos x="183" y="716"/>
                </a:cxn>
                <a:cxn ang="0">
                  <a:pos x="174" y="771"/>
                </a:cxn>
                <a:cxn ang="0">
                  <a:pos x="161" y="827"/>
                </a:cxn>
                <a:cxn ang="0">
                  <a:pos x="145" y="882"/>
                </a:cxn>
                <a:cxn ang="0">
                  <a:pos x="124" y="937"/>
                </a:cxn>
                <a:cxn ang="0">
                  <a:pos x="98" y="991"/>
                </a:cxn>
                <a:cxn ang="0">
                  <a:pos x="70" y="1036"/>
                </a:cxn>
                <a:cxn ang="0">
                  <a:pos x="44" y="1071"/>
                </a:cxn>
                <a:cxn ang="0">
                  <a:pos x="20" y="1097"/>
                </a:cxn>
                <a:cxn ang="0">
                  <a:pos x="2" y="1116"/>
                </a:cxn>
                <a:cxn ang="0">
                  <a:pos x="0" y="1120"/>
                </a:cxn>
                <a:cxn ang="0">
                  <a:pos x="3" y="1124"/>
                </a:cxn>
                <a:cxn ang="0">
                  <a:pos x="10" y="1125"/>
                </a:cxn>
                <a:cxn ang="0">
                  <a:pos x="14" y="1125"/>
                </a:cxn>
                <a:cxn ang="0">
                  <a:pos x="17" y="1124"/>
                </a:cxn>
                <a:cxn ang="0">
                  <a:pos x="20" y="1122"/>
                </a:cxn>
                <a:cxn ang="0">
                  <a:pos x="25" y="1118"/>
                </a:cxn>
                <a:cxn ang="0">
                  <a:pos x="79" y="1061"/>
                </a:cxn>
                <a:cxn ang="0">
                  <a:pos x="123" y="998"/>
                </a:cxn>
                <a:cxn ang="0">
                  <a:pos x="159" y="931"/>
                </a:cxn>
                <a:cxn ang="0">
                  <a:pos x="187" y="861"/>
                </a:cxn>
                <a:cxn ang="0">
                  <a:pos x="207" y="787"/>
                </a:cxn>
                <a:cxn ang="0">
                  <a:pos x="221" y="712"/>
                </a:cxn>
                <a:cxn ang="0">
                  <a:pos x="228" y="637"/>
                </a:cxn>
                <a:cxn ang="0">
                  <a:pos x="231" y="563"/>
                </a:cxn>
              </a:cxnLst>
              <a:rect l="0" t="0" r="r" b="b"/>
              <a:pathLst>
                <a:path w="231" h="1125">
                  <a:moveTo>
                    <a:pt x="231" y="563"/>
                  </a:moveTo>
                  <a:lnTo>
                    <a:pt x="229" y="493"/>
                  </a:lnTo>
                  <a:lnTo>
                    <a:pt x="222" y="425"/>
                  </a:lnTo>
                  <a:lnTo>
                    <a:pt x="211" y="357"/>
                  </a:lnTo>
                  <a:lnTo>
                    <a:pt x="195" y="291"/>
                  </a:lnTo>
                  <a:lnTo>
                    <a:pt x="173" y="227"/>
                  </a:lnTo>
                  <a:lnTo>
                    <a:pt x="145" y="165"/>
                  </a:lnTo>
                  <a:lnTo>
                    <a:pt x="111" y="107"/>
                  </a:lnTo>
                  <a:lnTo>
                    <a:pt x="70" y="52"/>
                  </a:lnTo>
                  <a:lnTo>
                    <a:pt x="61" y="43"/>
                  </a:lnTo>
                  <a:lnTo>
                    <a:pt x="50" y="31"/>
                  </a:lnTo>
                  <a:lnTo>
                    <a:pt x="37" y="18"/>
                  </a:lnTo>
                  <a:lnTo>
                    <a:pt x="23" y="5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9"/>
                  </a:lnTo>
                  <a:lnTo>
                    <a:pt x="18" y="25"/>
                  </a:lnTo>
                  <a:lnTo>
                    <a:pt x="37" y="46"/>
                  </a:lnTo>
                  <a:lnTo>
                    <a:pt x="59" y="73"/>
                  </a:lnTo>
                  <a:lnTo>
                    <a:pt x="82" y="108"/>
                  </a:lnTo>
                  <a:lnTo>
                    <a:pt x="131" y="205"/>
                  </a:lnTo>
                  <a:lnTo>
                    <a:pt x="165" y="313"/>
                  </a:lnTo>
                  <a:lnTo>
                    <a:pt x="185" y="432"/>
                  </a:lnTo>
                  <a:lnTo>
                    <a:pt x="192" y="562"/>
                  </a:lnTo>
                  <a:lnTo>
                    <a:pt x="191" y="611"/>
                  </a:lnTo>
                  <a:lnTo>
                    <a:pt x="188" y="663"/>
                  </a:lnTo>
                  <a:lnTo>
                    <a:pt x="183" y="716"/>
                  </a:lnTo>
                  <a:lnTo>
                    <a:pt x="174" y="771"/>
                  </a:lnTo>
                  <a:lnTo>
                    <a:pt x="161" y="827"/>
                  </a:lnTo>
                  <a:lnTo>
                    <a:pt x="145" y="882"/>
                  </a:lnTo>
                  <a:lnTo>
                    <a:pt x="124" y="937"/>
                  </a:lnTo>
                  <a:lnTo>
                    <a:pt x="98" y="991"/>
                  </a:lnTo>
                  <a:lnTo>
                    <a:pt x="70" y="1036"/>
                  </a:lnTo>
                  <a:lnTo>
                    <a:pt x="44" y="1071"/>
                  </a:lnTo>
                  <a:lnTo>
                    <a:pt x="20" y="1097"/>
                  </a:lnTo>
                  <a:lnTo>
                    <a:pt x="2" y="1116"/>
                  </a:lnTo>
                  <a:lnTo>
                    <a:pt x="0" y="1120"/>
                  </a:lnTo>
                  <a:lnTo>
                    <a:pt x="3" y="1124"/>
                  </a:lnTo>
                  <a:lnTo>
                    <a:pt x="10" y="1125"/>
                  </a:lnTo>
                  <a:lnTo>
                    <a:pt x="14" y="1125"/>
                  </a:lnTo>
                  <a:lnTo>
                    <a:pt x="17" y="1124"/>
                  </a:lnTo>
                  <a:lnTo>
                    <a:pt x="20" y="1122"/>
                  </a:lnTo>
                  <a:lnTo>
                    <a:pt x="25" y="1118"/>
                  </a:lnTo>
                  <a:lnTo>
                    <a:pt x="79" y="1061"/>
                  </a:lnTo>
                  <a:lnTo>
                    <a:pt x="123" y="998"/>
                  </a:lnTo>
                  <a:lnTo>
                    <a:pt x="159" y="931"/>
                  </a:lnTo>
                  <a:lnTo>
                    <a:pt x="187" y="861"/>
                  </a:lnTo>
                  <a:lnTo>
                    <a:pt x="207" y="787"/>
                  </a:lnTo>
                  <a:lnTo>
                    <a:pt x="221" y="712"/>
                  </a:lnTo>
                  <a:lnTo>
                    <a:pt x="228" y="637"/>
                  </a:lnTo>
                  <a:lnTo>
                    <a:pt x="231" y="5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754" name="Group 3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39685" y="2199525"/>
            <a:ext cx="4016691" cy="869435"/>
            <a:chOff x="0" y="-1"/>
            <a:chExt cx="5761" cy="1247"/>
          </a:xfrm>
        </p:grpSpPr>
        <p:sp>
          <p:nvSpPr>
            <p:cNvPr id="30755" name="Freeform 35"/>
            <p:cNvSpPr>
              <a:spLocks noChangeAspect="1" noEditPoints="1"/>
            </p:cNvSpPr>
            <p:nvPr/>
          </p:nvSpPr>
          <p:spPr bwMode="auto">
            <a:xfrm>
              <a:off x="19" y="61"/>
              <a:ext cx="220" cy="327"/>
            </a:xfrm>
            <a:custGeom>
              <a:avLst/>
              <a:gdLst/>
              <a:ahLst/>
              <a:cxnLst>
                <a:cxn ang="0">
                  <a:pos x="219" y="3"/>
                </a:cxn>
                <a:cxn ang="0">
                  <a:pos x="203" y="1"/>
                </a:cxn>
                <a:cxn ang="0">
                  <a:pos x="166" y="4"/>
                </a:cxn>
                <a:cxn ang="0">
                  <a:pos x="150" y="8"/>
                </a:cxn>
                <a:cxn ang="0">
                  <a:pos x="151" y="19"/>
                </a:cxn>
                <a:cxn ang="0">
                  <a:pos x="172" y="20"/>
                </a:cxn>
                <a:cxn ang="0">
                  <a:pos x="182" y="24"/>
                </a:cxn>
                <a:cxn ang="0">
                  <a:pos x="181" y="37"/>
                </a:cxn>
                <a:cxn ang="0">
                  <a:pos x="146" y="135"/>
                </a:cxn>
                <a:cxn ang="0">
                  <a:pos x="125" y="119"/>
                </a:cxn>
                <a:cxn ang="0">
                  <a:pos x="91" y="120"/>
                </a:cxn>
                <a:cxn ang="0">
                  <a:pos x="52" y="142"/>
                </a:cxn>
                <a:cxn ang="0">
                  <a:pos x="21" y="180"/>
                </a:cxn>
                <a:cxn ang="0">
                  <a:pos x="2" y="227"/>
                </a:cxn>
                <a:cxn ang="0">
                  <a:pos x="4" y="283"/>
                </a:cxn>
                <a:cxn ang="0">
                  <a:pos x="36" y="321"/>
                </a:cxn>
                <a:cxn ang="0">
                  <a:pos x="71" y="326"/>
                </a:cxn>
                <a:cxn ang="0">
                  <a:pos x="101" y="311"/>
                </a:cxn>
                <a:cxn ang="0">
                  <a:pos x="126" y="306"/>
                </a:cxn>
                <a:cxn ang="0">
                  <a:pos x="148" y="324"/>
                </a:cxn>
                <a:cxn ang="0">
                  <a:pos x="174" y="325"/>
                </a:cxn>
                <a:cxn ang="0">
                  <a:pos x="191" y="312"/>
                </a:cxn>
                <a:cxn ang="0">
                  <a:pos x="203" y="287"/>
                </a:cxn>
                <a:cxn ang="0">
                  <a:pos x="210" y="261"/>
                </a:cxn>
                <a:cxn ang="0">
                  <a:pos x="209" y="251"/>
                </a:cxn>
                <a:cxn ang="0">
                  <a:pos x="201" y="253"/>
                </a:cxn>
                <a:cxn ang="0">
                  <a:pos x="193" y="281"/>
                </a:cxn>
                <a:cxn ang="0">
                  <a:pos x="176" y="312"/>
                </a:cxn>
                <a:cxn ang="0">
                  <a:pos x="157" y="314"/>
                </a:cxn>
                <a:cxn ang="0">
                  <a:pos x="151" y="302"/>
                </a:cxn>
                <a:cxn ang="0">
                  <a:pos x="151" y="283"/>
                </a:cxn>
                <a:cxn ang="0">
                  <a:pos x="220" y="5"/>
                </a:cxn>
                <a:cxn ang="0">
                  <a:pos x="122" y="272"/>
                </a:cxn>
                <a:cxn ang="0">
                  <a:pos x="118" y="279"/>
                </a:cxn>
                <a:cxn ang="0">
                  <a:pos x="99" y="300"/>
                </a:cxn>
                <a:cxn ang="0">
                  <a:pos x="73" y="315"/>
                </a:cxn>
                <a:cxn ang="0">
                  <a:pos x="48" y="312"/>
                </a:cxn>
                <a:cxn ang="0">
                  <a:pos x="34" y="287"/>
                </a:cxn>
                <a:cxn ang="0">
                  <a:pos x="35" y="250"/>
                </a:cxn>
                <a:cxn ang="0">
                  <a:pos x="49" y="193"/>
                </a:cxn>
                <a:cxn ang="0">
                  <a:pos x="70" y="153"/>
                </a:cxn>
                <a:cxn ang="0">
                  <a:pos x="97" y="130"/>
                </a:cxn>
                <a:cxn ang="0">
                  <a:pos x="122" y="129"/>
                </a:cxn>
                <a:cxn ang="0">
                  <a:pos x="136" y="139"/>
                </a:cxn>
                <a:cxn ang="0">
                  <a:pos x="144" y="154"/>
                </a:cxn>
                <a:cxn ang="0">
                  <a:pos x="147" y="165"/>
                </a:cxn>
                <a:cxn ang="0">
                  <a:pos x="147" y="176"/>
                </a:cxn>
              </a:cxnLst>
              <a:rect l="0" t="0" r="r" b="b"/>
              <a:pathLst>
                <a:path w="220" h="327">
                  <a:moveTo>
                    <a:pt x="220" y="5"/>
                  </a:moveTo>
                  <a:lnTo>
                    <a:pt x="219" y="3"/>
                  </a:lnTo>
                  <a:lnTo>
                    <a:pt x="214" y="0"/>
                  </a:lnTo>
                  <a:lnTo>
                    <a:pt x="203" y="1"/>
                  </a:lnTo>
                  <a:lnTo>
                    <a:pt x="185" y="3"/>
                  </a:lnTo>
                  <a:lnTo>
                    <a:pt x="166" y="4"/>
                  </a:lnTo>
                  <a:lnTo>
                    <a:pt x="155" y="5"/>
                  </a:lnTo>
                  <a:lnTo>
                    <a:pt x="150" y="8"/>
                  </a:lnTo>
                  <a:lnTo>
                    <a:pt x="148" y="14"/>
                  </a:lnTo>
                  <a:lnTo>
                    <a:pt x="151" y="19"/>
                  </a:lnTo>
                  <a:lnTo>
                    <a:pt x="159" y="20"/>
                  </a:lnTo>
                  <a:lnTo>
                    <a:pt x="172" y="20"/>
                  </a:lnTo>
                  <a:lnTo>
                    <a:pt x="179" y="22"/>
                  </a:lnTo>
                  <a:lnTo>
                    <a:pt x="182" y="24"/>
                  </a:lnTo>
                  <a:lnTo>
                    <a:pt x="183" y="28"/>
                  </a:lnTo>
                  <a:lnTo>
                    <a:pt x="181" y="37"/>
                  </a:lnTo>
                  <a:lnTo>
                    <a:pt x="153" y="147"/>
                  </a:lnTo>
                  <a:lnTo>
                    <a:pt x="146" y="135"/>
                  </a:lnTo>
                  <a:lnTo>
                    <a:pt x="137" y="125"/>
                  </a:lnTo>
                  <a:lnTo>
                    <a:pt x="125" y="119"/>
                  </a:lnTo>
                  <a:lnTo>
                    <a:pt x="111" y="117"/>
                  </a:lnTo>
                  <a:lnTo>
                    <a:pt x="91" y="120"/>
                  </a:lnTo>
                  <a:lnTo>
                    <a:pt x="71" y="129"/>
                  </a:lnTo>
                  <a:lnTo>
                    <a:pt x="52" y="142"/>
                  </a:lnTo>
                  <a:lnTo>
                    <a:pt x="35" y="159"/>
                  </a:lnTo>
                  <a:lnTo>
                    <a:pt x="21" y="180"/>
                  </a:lnTo>
                  <a:lnTo>
                    <a:pt x="9" y="203"/>
                  </a:lnTo>
                  <a:lnTo>
                    <a:pt x="2" y="227"/>
                  </a:lnTo>
                  <a:lnTo>
                    <a:pt x="0" y="253"/>
                  </a:lnTo>
                  <a:lnTo>
                    <a:pt x="4" y="283"/>
                  </a:lnTo>
                  <a:lnTo>
                    <a:pt x="17" y="306"/>
                  </a:lnTo>
                  <a:lnTo>
                    <a:pt x="36" y="321"/>
                  </a:lnTo>
                  <a:lnTo>
                    <a:pt x="61" y="327"/>
                  </a:lnTo>
                  <a:lnTo>
                    <a:pt x="71" y="326"/>
                  </a:lnTo>
                  <a:lnTo>
                    <a:pt x="84" y="322"/>
                  </a:lnTo>
                  <a:lnTo>
                    <a:pt x="101" y="311"/>
                  </a:lnTo>
                  <a:lnTo>
                    <a:pt x="121" y="292"/>
                  </a:lnTo>
                  <a:lnTo>
                    <a:pt x="126" y="306"/>
                  </a:lnTo>
                  <a:lnTo>
                    <a:pt x="135" y="317"/>
                  </a:lnTo>
                  <a:lnTo>
                    <a:pt x="148" y="324"/>
                  </a:lnTo>
                  <a:lnTo>
                    <a:pt x="163" y="327"/>
                  </a:lnTo>
                  <a:lnTo>
                    <a:pt x="174" y="325"/>
                  </a:lnTo>
                  <a:lnTo>
                    <a:pt x="184" y="320"/>
                  </a:lnTo>
                  <a:lnTo>
                    <a:pt x="191" y="312"/>
                  </a:lnTo>
                  <a:lnTo>
                    <a:pt x="197" y="301"/>
                  </a:lnTo>
                  <a:lnTo>
                    <a:pt x="203" y="287"/>
                  </a:lnTo>
                  <a:lnTo>
                    <a:pt x="207" y="273"/>
                  </a:lnTo>
                  <a:lnTo>
                    <a:pt x="210" y="261"/>
                  </a:lnTo>
                  <a:lnTo>
                    <a:pt x="211" y="256"/>
                  </a:lnTo>
                  <a:lnTo>
                    <a:pt x="209" y="251"/>
                  </a:lnTo>
                  <a:lnTo>
                    <a:pt x="206" y="251"/>
                  </a:lnTo>
                  <a:lnTo>
                    <a:pt x="201" y="253"/>
                  </a:lnTo>
                  <a:lnTo>
                    <a:pt x="199" y="259"/>
                  </a:lnTo>
                  <a:lnTo>
                    <a:pt x="193" y="281"/>
                  </a:lnTo>
                  <a:lnTo>
                    <a:pt x="186" y="299"/>
                  </a:lnTo>
                  <a:lnTo>
                    <a:pt x="176" y="312"/>
                  </a:lnTo>
                  <a:lnTo>
                    <a:pt x="164" y="317"/>
                  </a:lnTo>
                  <a:lnTo>
                    <a:pt x="157" y="314"/>
                  </a:lnTo>
                  <a:lnTo>
                    <a:pt x="153" y="309"/>
                  </a:lnTo>
                  <a:lnTo>
                    <a:pt x="151" y="302"/>
                  </a:lnTo>
                  <a:lnTo>
                    <a:pt x="150" y="295"/>
                  </a:lnTo>
                  <a:lnTo>
                    <a:pt x="151" y="283"/>
                  </a:lnTo>
                  <a:lnTo>
                    <a:pt x="153" y="273"/>
                  </a:lnTo>
                  <a:lnTo>
                    <a:pt x="220" y="5"/>
                  </a:lnTo>
                  <a:close/>
                  <a:moveTo>
                    <a:pt x="124" y="267"/>
                  </a:moveTo>
                  <a:lnTo>
                    <a:pt x="122" y="272"/>
                  </a:lnTo>
                  <a:lnTo>
                    <a:pt x="121" y="275"/>
                  </a:lnTo>
                  <a:lnTo>
                    <a:pt x="118" y="279"/>
                  </a:lnTo>
                  <a:lnTo>
                    <a:pt x="114" y="284"/>
                  </a:lnTo>
                  <a:lnTo>
                    <a:pt x="99" y="300"/>
                  </a:lnTo>
                  <a:lnTo>
                    <a:pt x="85" y="310"/>
                  </a:lnTo>
                  <a:lnTo>
                    <a:pt x="73" y="315"/>
                  </a:lnTo>
                  <a:lnTo>
                    <a:pt x="62" y="317"/>
                  </a:lnTo>
                  <a:lnTo>
                    <a:pt x="48" y="312"/>
                  </a:lnTo>
                  <a:lnTo>
                    <a:pt x="39" y="302"/>
                  </a:lnTo>
                  <a:lnTo>
                    <a:pt x="34" y="287"/>
                  </a:lnTo>
                  <a:lnTo>
                    <a:pt x="33" y="273"/>
                  </a:lnTo>
                  <a:lnTo>
                    <a:pt x="35" y="250"/>
                  </a:lnTo>
                  <a:lnTo>
                    <a:pt x="41" y="222"/>
                  </a:lnTo>
                  <a:lnTo>
                    <a:pt x="49" y="193"/>
                  </a:lnTo>
                  <a:lnTo>
                    <a:pt x="58" y="172"/>
                  </a:lnTo>
                  <a:lnTo>
                    <a:pt x="70" y="153"/>
                  </a:lnTo>
                  <a:lnTo>
                    <a:pt x="83" y="139"/>
                  </a:lnTo>
                  <a:lnTo>
                    <a:pt x="97" y="130"/>
                  </a:lnTo>
                  <a:lnTo>
                    <a:pt x="111" y="127"/>
                  </a:lnTo>
                  <a:lnTo>
                    <a:pt x="122" y="129"/>
                  </a:lnTo>
                  <a:lnTo>
                    <a:pt x="130" y="133"/>
                  </a:lnTo>
                  <a:lnTo>
                    <a:pt x="136" y="139"/>
                  </a:lnTo>
                  <a:lnTo>
                    <a:pt x="141" y="147"/>
                  </a:lnTo>
                  <a:lnTo>
                    <a:pt x="144" y="154"/>
                  </a:lnTo>
                  <a:lnTo>
                    <a:pt x="146" y="160"/>
                  </a:lnTo>
                  <a:lnTo>
                    <a:pt x="147" y="165"/>
                  </a:lnTo>
                  <a:lnTo>
                    <a:pt x="148" y="168"/>
                  </a:lnTo>
                  <a:lnTo>
                    <a:pt x="147" y="176"/>
                  </a:lnTo>
                  <a:lnTo>
                    <a:pt x="124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56" name="Freeform 36"/>
            <p:cNvSpPr>
              <a:spLocks noChangeAspect="1"/>
            </p:cNvSpPr>
            <p:nvPr/>
          </p:nvSpPr>
          <p:spPr bwMode="auto">
            <a:xfrm>
              <a:off x="261" y="56"/>
              <a:ext cx="293" cy="327"/>
            </a:xfrm>
            <a:custGeom>
              <a:avLst/>
              <a:gdLst/>
              <a:ahLst/>
              <a:cxnLst>
                <a:cxn ang="0">
                  <a:pos x="281" y="252"/>
                </a:cxn>
                <a:cxn ang="0">
                  <a:pos x="273" y="286"/>
                </a:cxn>
                <a:cxn ang="0">
                  <a:pos x="267" y="294"/>
                </a:cxn>
                <a:cxn ang="0">
                  <a:pos x="242" y="297"/>
                </a:cxn>
                <a:cxn ang="0">
                  <a:pos x="220" y="259"/>
                </a:cxn>
                <a:cxn ang="0">
                  <a:pos x="275" y="169"/>
                </a:cxn>
                <a:cxn ang="0">
                  <a:pos x="284" y="93"/>
                </a:cxn>
                <a:cxn ang="0">
                  <a:pos x="263" y="51"/>
                </a:cxn>
                <a:cxn ang="0">
                  <a:pos x="225" y="20"/>
                </a:cxn>
                <a:cxn ang="0">
                  <a:pos x="175" y="2"/>
                </a:cxn>
                <a:cxn ang="0">
                  <a:pos x="118" y="3"/>
                </a:cxn>
                <a:cxn ang="0">
                  <a:pos x="67" y="20"/>
                </a:cxn>
                <a:cxn ang="0">
                  <a:pos x="29" y="52"/>
                </a:cxn>
                <a:cxn ang="0">
                  <a:pos x="8" y="93"/>
                </a:cxn>
                <a:cxn ang="0">
                  <a:pos x="18" y="169"/>
                </a:cxn>
                <a:cxn ang="0">
                  <a:pos x="72" y="259"/>
                </a:cxn>
                <a:cxn ang="0">
                  <a:pos x="51" y="297"/>
                </a:cxn>
                <a:cxn ang="0">
                  <a:pos x="26" y="294"/>
                </a:cxn>
                <a:cxn ang="0">
                  <a:pos x="20" y="286"/>
                </a:cxn>
                <a:cxn ang="0">
                  <a:pos x="0" y="252"/>
                </a:cxn>
                <a:cxn ang="0">
                  <a:pos x="89" y="327"/>
                </a:cxn>
                <a:cxn ang="0">
                  <a:pos x="99" y="325"/>
                </a:cxn>
                <a:cxn ang="0">
                  <a:pos x="101" y="317"/>
                </a:cxn>
                <a:cxn ang="0">
                  <a:pos x="92" y="264"/>
                </a:cxn>
                <a:cxn ang="0">
                  <a:pos x="76" y="214"/>
                </a:cxn>
                <a:cxn ang="0">
                  <a:pos x="53" y="116"/>
                </a:cxn>
                <a:cxn ang="0">
                  <a:pos x="84" y="35"/>
                </a:cxn>
                <a:cxn ang="0">
                  <a:pos x="146" y="10"/>
                </a:cxn>
                <a:cxn ang="0">
                  <a:pos x="209" y="36"/>
                </a:cxn>
                <a:cxn ang="0">
                  <a:pos x="240" y="116"/>
                </a:cxn>
                <a:cxn ang="0">
                  <a:pos x="214" y="224"/>
                </a:cxn>
                <a:cxn ang="0">
                  <a:pos x="200" y="266"/>
                </a:cxn>
                <a:cxn ang="0">
                  <a:pos x="192" y="317"/>
                </a:cxn>
                <a:cxn ang="0">
                  <a:pos x="194" y="325"/>
                </a:cxn>
                <a:cxn ang="0">
                  <a:pos x="204" y="327"/>
                </a:cxn>
                <a:cxn ang="0">
                  <a:pos x="293" y="252"/>
                </a:cxn>
              </a:cxnLst>
              <a:rect l="0" t="0" r="r" b="b"/>
              <a:pathLst>
                <a:path w="293" h="327">
                  <a:moveTo>
                    <a:pt x="293" y="252"/>
                  </a:moveTo>
                  <a:lnTo>
                    <a:pt x="281" y="252"/>
                  </a:lnTo>
                  <a:lnTo>
                    <a:pt x="278" y="269"/>
                  </a:lnTo>
                  <a:lnTo>
                    <a:pt x="273" y="286"/>
                  </a:lnTo>
                  <a:lnTo>
                    <a:pt x="271" y="290"/>
                  </a:lnTo>
                  <a:lnTo>
                    <a:pt x="267" y="294"/>
                  </a:lnTo>
                  <a:lnTo>
                    <a:pt x="258" y="296"/>
                  </a:lnTo>
                  <a:lnTo>
                    <a:pt x="242" y="297"/>
                  </a:lnTo>
                  <a:lnTo>
                    <a:pt x="205" y="297"/>
                  </a:lnTo>
                  <a:lnTo>
                    <a:pt x="220" y="259"/>
                  </a:lnTo>
                  <a:lnTo>
                    <a:pt x="246" y="218"/>
                  </a:lnTo>
                  <a:lnTo>
                    <a:pt x="275" y="169"/>
                  </a:lnTo>
                  <a:lnTo>
                    <a:pt x="287" y="117"/>
                  </a:lnTo>
                  <a:lnTo>
                    <a:pt x="284" y="93"/>
                  </a:lnTo>
                  <a:lnTo>
                    <a:pt x="276" y="71"/>
                  </a:lnTo>
                  <a:lnTo>
                    <a:pt x="263" y="51"/>
                  </a:lnTo>
                  <a:lnTo>
                    <a:pt x="246" y="34"/>
                  </a:lnTo>
                  <a:lnTo>
                    <a:pt x="225" y="20"/>
                  </a:lnTo>
                  <a:lnTo>
                    <a:pt x="202" y="9"/>
                  </a:lnTo>
                  <a:lnTo>
                    <a:pt x="175" y="2"/>
                  </a:lnTo>
                  <a:lnTo>
                    <a:pt x="146" y="0"/>
                  </a:lnTo>
                  <a:lnTo>
                    <a:pt x="118" y="3"/>
                  </a:lnTo>
                  <a:lnTo>
                    <a:pt x="91" y="9"/>
                  </a:lnTo>
                  <a:lnTo>
                    <a:pt x="67" y="20"/>
                  </a:lnTo>
                  <a:lnTo>
                    <a:pt x="46" y="35"/>
                  </a:lnTo>
                  <a:lnTo>
                    <a:pt x="29" y="52"/>
                  </a:lnTo>
                  <a:lnTo>
                    <a:pt x="16" y="72"/>
                  </a:lnTo>
                  <a:lnTo>
                    <a:pt x="8" y="93"/>
                  </a:lnTo>
                  <a:lnTo>
                    <a:pt x="6" y="117"/>
                  </a:lnTo>
                  <a:lnTo>
                    <a:pt x="18" y="169"/>
                  </a:lnTo>
                  <a:lnTo>
                    <a:pt x="46" y="218"/>
                  </a:lnTo>
                  <a:lnTo>
                    <a:pt x="72" y="259"/>
                  </a:lnTo>
                  <a:lnTo>
                    <a:pt x="87" y="297"/>
                  </a:lnTo>
                  <a:lnTo>
                    <a:pt x="51" y="297"/>
                  </a:lnTo>
                  <a:lnTo>
                    <a:pt x="35" y="296"/>
                  </a:lnTo>
                  <a:lnTo>
                    <a:pt x="26" y="294"/>
                  </a:lnTo>
                  <a:lnTo>
                    <a:pt x="22" y="291"/>
                  </a:lnTo>
                  <a:lnTo>
                    <a:pt x="20" y="286"/>
                  </a:lnTo>
                  <a:lnTo>
                    <a:pt x="12" y="252"/>
                  </a:lnTo>
                  <a:lnTo>
                    <a:pt x="0" y="252"/>
                  </a:lnTo>
                  <a:lnTo>
                    <a:pt x="15" y="327"/>
                  </a:lnTo>
                  <a:lnTo>
                    <a:pt x="89" y="327"/>
                  </a:lnTo>
                  <a:lnTo>
                    <a:pt x="95" y="327"/>
                  </a:lnTo>
                  <a:lnTo>
                    <a:pt x="99" y="325"/>
                  </a:lnTo>
                  <a:lnTo>
                    <a:pt x="100" y="323"/>
                  </a:lnTo>
                  <a:lnTo>
                    <a:pt x="101" y="317"/>
                  </a:lnTo>
                  <a:lnTo>
                    <a:pt x="98" y="291"/>
                  </a:lnTo>
                  <a:lnTo>
                    <a:pt x="92" y="264"/>
                  </a:lnTo>
                  <a:lnTo>
                    <a:pt x="84" y="238"/>
                  </a:lnTo>
                  <a:lnTo>
                    <a:pt x="76" y="214"/>
                  </a:lnTo>
                  <a:lnTo>
                    <a:pt x="61" y="168"/>
                  </a:lnTo>
                  <a:lnTo>
                    <a:pt x="53" y="116"/>
                  </a:lnTo>
                  <a:lnTo>
                    <a:pt x="62" y="68"/>
                  </a:lnTo>
                  <a:lnTo>
                    <a:pt x="84" y="35"/>
                  </a:lnTo>
                  <a:lnTo>
                    <a:pt x="114" y="16"/>
                  </a:lnTo>
                  <a:lnTo>
                    <a:pt x="146" y="10"/>
                  </a:lnTo>
                  <a:lnTo>
                    <a:pt x="179" y="17"/>
                  </a:lnTo>
                  <a:lnTo>
                    <a:pt x="209" y="36"/>
                  </a:lnTo>
                  <a:lnTo>
                    <a:pt x="231" y="69"/>
                  </a:lnTo>
                  <a:lnTo>
                    <a:pt x="240" y="116"/>
                  </a:lnTo>
                  <a:lnTo>
                    <a:pt x="232" y="169"/>
                  </a:lnTo>
                  <a:lnTo>
                    <a:pt x="214" y="224"/>
                  </a:lnTo>
                  <a:lnTo>
                    <a:pt x="207" y="242"/>
                  </a:lnTo>
                  <a:lnTo>
                    <a:pt x="200" y="266"/>
                  </a:lnTo>
                  <a:lnTo>
                    <a:pt x="194" y="292"/>
                  </a:lnTo>
                  <a:lnTo>
                    <a:pt x="192" y="317"/>
                  </a:lnTo>
                  <a:lnTo>
                    <a:pt x="192" y="323"/>
                  </a:lnTo>
                  <a:lnTo>
                    <a:pt x="194" y="325"/>
                  </a:lnTo>
                  <a:lnTo>
                    <a:pt x="198" y="327"/>
                  </a:lnTo>
                  <a:lnTo>
                    <a:pt x="204" y="327"/>
                  </a:lnTo>
                  <a:lnTo>
                    <a:pt x="277" y="327"/>
                  </a:lnTo>
                  <a:lnTo>
                    <a:pt x="293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57" name="Line 37"/>
            <p:cNvSpPr>
              <a:spLocks noChangeAspect="1" noChangeShapeType="1"/>
            </p:cNvSpPr>
            <p:nvPr/>
          </p:nvSpPr>
          <p:spPr bwMode="auto">
            <a:xfrm>
              <a:off x="0" y="580"/>
              <a:ext cx="575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58" name="Freeform 38"/>
            <p:cNvSpPr>
              <a:spLocks noChangeAspect="1" noEditPoints="1"/>
            </p:cNvSpPr>
            <p:nvPr/>
          </p:nvSpPr>
          <p:spPr bwMode="auto">
            <a:xfrm>
              <a:off x="102" y="693"/>
              <a:ext cx="220" cy="326"/>
            </a:xfrm>
            <a:custGeom>
              <a:avLst/>
              <a:gdLst/>
              <a:ahLst/>
              <a:cxnLst>
                <a:cxn ang="0">
                  <a:pos x="219" y="2"/>
                </a:cxn>
                <a:cxn ang="0">
                  <a:pos x="203" y="0"/>
                </a:cxn>
                <a:cxn ang="0">
                  <a:pos x="167" y="4"/>
                </a:cxn>
                <a:cxn ang="0">
                  <a:pos x="151" y="7"/>
                </a:cxn>
                <a:cxn ang="0">
                  <a:pos x="152" y="18"/>
                </a:cxn>
                <a:cxn ang="0">
                  <a:pos x="173" y="20"/>
                </a:cxn>
                <a:cxn ang="0">
                  <a:pos x="183" y="24"/>
                </a:cxn>
                <a:cxn ang="0">
                  <a:pos x="182" y="36"/>
                </a:cxn>
                <a:cxn ang="0">
                  <a:pos x="147" y="134"/>
                </a:cxn>
                <a:cxn ang="0">
                  <a:pos x="126" y="119"/>
                </a:cxn>
                <a:cxn ang="0">
                  <a:pos x="91" y="119"/>
                </a:cxn>
                <a:cxn ang="0">
                  <a:pos x="52" y="141"/>
                </a:cxn>
                <a:cxn ang="0">
                  <a:pos x="21" y="180"/>
                </a:cxn>
                <a:cxn ang="0">
                  <a:pos x="3" y="227"/>
                </a:cxn>
                <a:cxn ang="0">
                  <a:pos x="4" y="282"/>
                </a:cxn>
                <a:cxn ang="0">
                  <a:pos x="37" y="321"/>
                </a:cxn>
                <a:cxn ang="0">
                  <a:pos x="71" y="325"/>
                </a:cxn>
                <a:cxn ang="0">
                  <a:pos x="102" y="311"/>
                </a:cxn>
                <a:cxn ang="0">
                  <a:pos x="126" y="305"/>
                </a:cxn>
                <a:cxn ang="0">
                  <a:pos x="148" y="323"/>
                </a:cxn>
                <a:cxn ang="0">
                  <a:pos x="175" y="324"/>
                </a:cxn>
                <a:cxn ang="0">
                  <a:pos x="192" y="311"/>
                </a:cxn>
                <a:cxn ang="0">
                  <a:pos x="203" y="287"/>
                </a:cxn>
                <a:cxn ang="0">
                  <a:pos x="211" y="260"/>
                </a:cxn>
                <a:cxn ang="0">
                  <a:pos x="209" y="251"/>
                </a:cxn>
                <a:cxn ang="0">
                  <a:pos x="202" y="252"/>
                </a:cxn>
                <a:cxn ang="0">
                  <a:pos x="193" y="280"/>
                </a:cxn>
                <a:cxn ang="0">
                  <a:pos x="177" y="311"/>
                </a:cxn>
                <a:cxn ang="0">
                  <a:pos x="157" y="314"/>
                </a:cxn>
                <a:cxn ang="0">
                  <a:pos x="151" y="302"/>
                </a:cxn>
                <a:cxn ang="0">
                  <a:pos x="151" y="282"/>
                </a:cxn>
                <a:cxn ang="0">
                  <a:pos x="220" y="5"/>
                </a:cxn>
                <a:cxn ang="0">
                  <a:pos x="122" y="271"/>
                </a:cxn>
                <a:cxn ang="0">
                  <a:pos x="119" y="278"/>
                </a:cxn>
                <a:cxn ang="0">
                  <a:pos x="100" y="299"/>
                </a:cxn>
                <a:cxn ang="0">
                  <a:pos x="73" y="314"/>
                </a:cxn>
                <a:cxn ang="0">
                  <a:pos x="48" y="312"/>
                </a:cxn>
                <a:cxn ang="0">
                  <a:pos x="34" y="287"/>
                </a:cxn>
                <a:cxn ang="0">
                  <a:pos x="35" y="250"/>
                </a:cxn>
                <a:cxn ang="0">
                  <a:pos x="50" y="193"/>
                </a:cxn>
                <a:cxn ang="0">
                  <a:pos x="70" y="152"/>
                </a:cxn>
                <a:cxn ang="0">
                  <a:pos x="98" y="130"/>
                </a:cxn>
                <a:cxn ang="0">
                  <a:pos x="122" y="128"/>
                </a:cxn>
                <a:cxn ang="0">
                  <a:pos x="137" y="139"/>
                </a:cxn>
                <a:cxn ang="0">
                  <a:pos x="145" y="153"/>
                </a:cxn>
                <a:cxn ang="0">
                  <a:pos x="148" y="165"/>
                </a:cxn>
                <a:cxn ang="0">
                  <a:pos x="147" y="175"/>
                </a:cxn>
              </a:cxnLst>
              <a:rect l="0" t="0" r="r" b="b"/>
              <a:pathLst>
                <a:path w="220" h="326">
                  <a:moveTo>
                    <a:pt x="220" y="5"/>
                  </a:moveTo>
                  <a:lnTo>
                    <a:pt x="219" y="2"/>
                  </a:lnTo>
                  <a:lnTo>
                    <a:pt x="214" y="0"/>
                  </a:lnTo>
                  <a:lnTo>
                    <a:pt x="203" y="0"/>
                  </a:lnTo>
                  <a:lnTo>
                    <a:pt x="185" y="2"/>
                  </a:lnTo>
                  <a:lnTo>
                    <a:pt x="167" y="4"/>
                  </a:lnTo>
                  <a:lnTo>
                    <a:pt x="155" y="5"/>
                  </a:lnTo>
                  <a:lnTo>
                    <a:pt x="151" y="7"/>
                  </a:lnTo>
                  <a:lnTo>
                    <a:pt x="149" y="14"/>
                  </a:lnTo>
                  <a:lnTo>
                    <a:pt x="152" y="18"/>
                  </a:lnTo>
                  <a:lnTo>
                    <a:pt x="160" y="19"/>
                  </a:lnTo>
                  <a:lnTo>
                    <a:pt x="173" y="20"/>
                  </a:lnTo>
                  <a:lnTo>
                    <a:pt x="180" y="21"/>
                  </a:lnTo>
                  <a:lnTo>
                    <a:pt x="183" y="24"/>
                  </a:lnTo>
                  <a:lnTo>
                    <a:pt x="183" y="27"/>
                  </a:lnTo>
                  <a:lnTo>
                    <a:pt x="182" y="36"/>
                  </a:lnTo>
                  <a:lnTo>
                    <a:pt x="154" y="146"/>
                  </a:lnTo>
                  <a:lnTo>
                    <a:pt x="147" y="134"/>
                  </a:lnTo>
                  <a:lnTo>
                    <a:pt x="137" y="125"/>
                  </a:lnTo>
                  <a:lnTo>
                    <a:pt x="126" y="119"/>
                  </a:lnTo>
                  <a:lnTo>
                    <a:pt x="111" y="116"/>
                  </a:lnTo>
                  <a:lnTo>
                    <a:pt x="91" y="119"/>
                  </a:lnTo>
                  <a:lnTo>
                    <a:pt x="71" y="128"/>
                  </a:lnTo>
                  <a:lnTo>
                    <a:pt x="52" y="141"/>
                  </a:lnTo>
                  <a:lnTo>
                    <a:pt x="35" y="159"/>
                  </a:lnTo>
                  <a:lnTo>
                    <a:pt x="21" y="180"/>
                  </a:lnTo>
                  <a:lnTo>
                    <a:pt x="10" y="202"/>
                  </a:lnTo>
                  <a:lnTo>
                    <a:pt x="3" y="227"/>
                  </a:lnTo>
                  <a:lnTo>
                    <a:pt x="0" y="252"/>
                  </a:lnTo>
                  <a:lnTo>
                    <a:pt x="4" y="282"/>
                  </a:lnTo>
                  <a:lnTo>
                    <a:pt x="17" y="306"/>
                  </a:lnTo>
                  <a:lnTo>
                    <a:pt x="37" y="321"/>
                  </a:lnTo>
                  <a:lnTo>
                    <a:pt x="61" y="326"/>
                  </a:lnTo>
                  <a:lnTo>
                    <a:pt x="71" y="325"/>
                  </a:lnTo>
                  <a:lnTo>
                    <a:pt x="84" y="321"/>
                  </a:lnTo>
                  <a:lnTo>
                    <a:pt x="102" y="311"/>
                  </a:lnTo>
                  <a:lnTo>
                    <a:pt x="122" y="292"/>
                  </a:lnTo>
                  <a:lnTo>
                    <a:pt x="126" y="305"/>
                  </a:lnTo>
                  <a:lnTo>
                    <a:pt x="136" y="316"/>
                  </a:lnTo>
                  <a:lnTo>
                    <a:pt x="148" y="323"/>
                  </a:lnTo>
                  <a:lnTo>
                    <a:pt x="164" y="326"/>
                  </a:lnTo>
                  <a:lnTo>
                    <a:pt x="175" y="324"/>
                  </a:lnTo>
                  <a:lnTo>
                    <a:pt x="184" y="319"/>
                  </a:lnTo>
                  <a:lnTo>
                    <a:pt x="192" y="311"/>
                  </a:lnTo>
                  <a:lnTo>
                    <a:pt x="198" y="301"/>
                  </a:lnTo>
                  <a:lnTo>
                    <a:pt x="203" y="287"/>
                  </a:lnTo>
                  <a:lnTo>
                    <a:pt x="208" y="272"/>
                  </a:lnTo>
                  <a:lnTo>
                    <a:pt x="211" y="260"/>
                  </a:lnTo>
                  <a:lnTo>
                    <a:pt x="212" y="255"/>
                  </a:lnTo>
                  <a:lnTo>
                    <a:pt x="209" y="251"/>
                  </a:lnTo>
                  <a:lnTo>
                    <a:pt x="206" y="250"/>
                  </a:lnTo>
                  <a:lnTo>
                    <a:pt x="202" y="252"/>
                  </a:lnTo>
                  <a:lnTo>
                    <a:pt x="200" y="259"/>
                  </a:lnTo>
                  <a:lnTo>
                    <a:pt x="193" y="280"/>
                  </a:lnTo>
                  <a:lnTo>
                    <a:pt x="186" y="299"/>
                  </a:lnTo>
                  <a:lnTo>
                    <a:pt x="177" y="311"/>
                  </a:lnTo>
                  <a:lnTo>
                    <a:pt x="164" y="316"/>
                  </a:lnTo>
                  <a:lnTo>
                    <a:pt x="157" y="314"/>
                  </a:lnTo>
                  <a:lnTo>
                    <a:pt x="153" y="309"/>
                  </a:lnTo>
                  <a:lnTo>
                    <a:pt x="151" y="302"/>
                  </a:lnTo>
                  <a:lnTo>
                    <a:pt x="151" y="295"/>
                  </a:lnTo>
                  <a:lnTo>
                    <a:pt x="151" y="282"/>
                  </a:lnTo>
                  <a:lnTo>
                    <a:pt x="153" y="273"/>
                  </a:lnTo>
                  <a:lnTo>
                    <a:pt x="220" y="5"/>
                  </a:lnTo>
                  <a:close/>
                  <a:moveTo>
                    <a:pt x="124" y="266"/>
                  </a:moveTo>
                  <a:lnTo>
                    <a:pt x="122" y="271"/>
                  </a:lnTo>
                  <a:lnTo>
                    <a:pt x="121" y="275"/>
                  </a:lnTo>
                  <a:lnTo>
                    <a:pt x="119" y="278"/>
                  </a:lnTo>
                  <a:lnTo>
                    <a:pt x="115" y="283"/>
                  </a:lnTo>
                  <a:lnTo>
                    <a:pt x="100" y="299"/>
                  </a:lnTo>
                  <a:lnTo>
                    <a:pt x="86" y="309"/>
                  </a:lnTo>
                  <a:lnTo>
                    <a:pt x="73" y="314"/>
                  </a:lnTo>
                  <a:lnTo>
                    <a:pt x="62" y="316"/>
                  </a:lnTo>
                  <a:lnTo>
                    <a:pt x="48" y="312"/>
                  </a:lnTo>
                  <a:lnTo>
                    <a:pt x="39" y="301"/>
                  </a:lnTo>
                  <a:lnTo>
                    <a:pt x="34" y="287"/>
                  </a:lnTo>
                  <a:lnTo>
                    <a:pt x="33" y="273"/>
                  </a:lnTo>
                  <a:lnTo>
                    <a:pt x="35" y="250"/>
                  </a:lnTo>
                  <a:lnTo>
                    <a:pt x="41" y="221"/>
                  </a:lnTo>
                  <a:lnTo>
                    <a:pt x="50" y="193"/>
                  </a:lnTo>
                  <a:lnTo>
                    <a:pt x="58" y="171"/>
                  </a:lnTo>
                  <a:lnTo>
                    <a:pt x="70" y="152"/>
                  </a:lnTo>
                  <a:lnTo>
                    <a:pt x="83" y="139"/>
                  </a:lnTo>
                  <a:lnTo>
                    <a:pt x="98" y="130"/>
                  </a:lnTo>
                  <a:lnTo>
                    <a:pt x="112" y="127"/>
                  </a:lnTo>
                  <a:lnTo>
                    <a:pt x="122" y="128"/>
                  </a:lnTo>
                  <a:lnTo>
                    <a:pt x="130" y="133"/>
                  </a:lnTo>
                  <a:lnTo>
                    <a:pt x="137" y="139"/>
                  </a:lnTo>
                  <a:lnTo>
                    <a:pt x="141" y="146"/>
                  </a:lnTo>
                  <a:lnTo>
                    <a:pt x="145" y="153"/>
                  </a:lnTo>
                  <a:lnTo>
                    <a:pt x="147" y="160"/>
                  </a:lnTo>
                  <a:lnTo>
                    <a:pt x="148" y="165"/>
                  </a:lnTo>
                  <a:lnTo>
                    <a:pt x="148" y="167"/>
                  </a:lnTo>
                  <a:lnTo>
                    <a:pt x="147" y="175"/>
                  </a:lnTo>
                  <a:lnTo>
                    <a:pt x="124" y="2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59" name="Freeform 39"/>
            <p:cNvSpPr>
              <a:spLocks noChangeAspect="1"/>
            </p:cNvSpPr>
            <p:nvPr/>
          </p:nvSpPr>
          <p:spPr bwMode="auto">
            <a:xfrm>
              <a:off x="335" y="724"/>
              <a:ext cx="142" cy="295"/>
            </a:xfrm>
            <a:custGeom>
              <a:avLst/>
              <a:gdLst/>
              <a:ahLst/>
              <a:cxnLst>
                <a:cxn ang="0">
                  <a:pos x="84" y="105"/>
                </a:cxn>
                <a:cxn ang="0">
                  <a:pos x="128" y="105"/>
                </a:cxn>
                <a:cxn ang="0">
                  <a:pos x="134" y="105"/>
                </a:cxn>
                <a:cxn ang="0">
                  <a:pos x="138" y="104"/>
                </a:cxn>
                <a:cxn ang="0">
                  <a:pos x="141" y="101"/>
                </a:cxn>
                <a:cxn ang="0">
                  <a:pos x="142" y="96"/>
                </a:cxn>
                <a:cxn ang="0">
                  <a:pos x="138" y="91"/>
                </a:cxn>
                <a:cxn ang="0">
                  <a:pos x="129" y="90"/>
                </a:cxn>
                <a:cxn ang="0">
                  <a:pos x="88" y="90"/>
                </a:cxn>
                <a:cxn ang="0">
                  <a:pos x="98" y="51"/>
                </a:cxn>
                <a:cxn ang="0">
                  <a:pos x="104" y="28"/>
                </a:cxn>
                <a:cxn ang="0">
                  <a:pos x="106" y="17"/>
                </a:cxn>
                <a:cxn ang="0">
                  <a:pos x="107" y="13"/>
                </a:cxn>
                <a:cxn ang="0">
                  <a:pos x="103" y="3"/>
                </a:cxn>
                <a:cxn ang="0">
                  <a:pos x="93" y="0"/>
                </a:cxn>
                <a:cxn ang="0">
                  <a:pos x="91" y="1"/>
                </a:cxn>
                <a:cxn ang="0">
                  <a:pos x="85" y="3"/>
                </a:cxn>
                <a:cxn ang="0">
                  <a:pos x="80" y="7"/>
                </a:cxn>
                <a:cxn ang="0">
                  <a:pos x="75" y="17"/>
                </a:cxn>
                <a:cxn ang="0">
                  <a:pos x="57" y="90"/>
                </a:cxn>
                <a:cxn ang="0">
                  <a:pos x="14" y="90"/>
                </a:cxn>
                <a:cxn ang="0">
                  <a:pos x="7" y="91"/>
                </a:cxn>
                <a:cxn ang="0">
                  <a:pos x="3" y="92"/>
                </a:cxn>
                <a:cxn ang="0">
                  <a:pos x="1" y="94"/>
                </a:cxn>
                <a:cxn ang="0">
                  <a:pos x="0" y="99"/>
                </a:cxn>
                <a:cxn ang="0">
                  <a:pos x="3" y="104"/>
                </a:cxn>
                <a:cxn ang="0">
                  <a:pos x="13" y="105"/>
                </a:cxn>
                <a:cxn ang="0">
                  <a:pos x="53" y="105"/>
                </a:cxn>
                <a:cxn ang="0">
                  <a:pos x="42" y="149"/>
                </a:cxn>
                <a:cxn ang="0">
                  <a:pos x="34" y="182"/>
                </a:cxn>
                <a:cxn ang="0">
                  <a:pos x="28" y="207"/>
                </a:cxn>
                <a:cxn ang="0">
                  <a:pos x="23" y="225"/>
                </a:cxn>
                <a:cxn ang="0">
                  <a:pos x="21" y="237"/>
                </a:cxn>
                <a:cxn ang="0">
                  <a:pos x="19" y="244"/>
                </a:cxn>
                <a:cxn ang="0">
                  <a:pos x="18" y="249"/>
                </a:cxn>
                <a:cxn ang="0">
                  <a:pos x="18" y="253"/>
                </a:cxn>
                <a:cxn ang="0">
                  <a:pos x="21" y="270"/>
                </a:cxn>
                <a:cxn ang="0">
                  <a:pos x="30" y="283"/>
                </a:cxn>
                <a:cxn ang="0">
                  <a:pos x="43" y="292"/>
                </a:cxn>
                <a:cxn ang="0">
                  <a:pos x="61" y="295"/>
                </a:cxn>
                <a:cxn ang="0">
                  <a:pos x="92" y="285"/>
                </a:cxn>
                <a:cxn ang="0">
                  <a:pos x="115" y="261"/>
                </a:cxn>
                <a:cxn ang="0">
                  <a:pos x="129" y="237"/>
                </a:cxn>
                <a:cxn ang="0">
                  <a:pos x="134" y="224"/>
                </a:cxn>
                <a:cxn ang="0">
                  <a:pos x="132" y="220"/>
                </a:cxn>
                <a:cxn ang="0">
                  <a:pos x="129" y="219"/>
                </a:cxn>
                <a:cxn ang="0">
                  <a:pos x="124" y="221"/>
                </a:cxn>
                <a:cxn ang="0">
                  <a:pos x="122" y="226"/>
                </a:cxn>
                <a:cxn ang="0">
                  <a:pos x="106" y="255"/>
                </a:cxn>
                <a:cxn ang="0">
                  <a:pos x="90" y="273"/>
                </a:cxn>
                <a:cxn ang="0">
                  <a:pos x="75" y="283"/>
                </a:cxn>
                <a:cxn ang="0">
                  <a:pos x="62" y="285"/>
                </a:cxn>
                <a:cxn ang="0">
                  <a:pos x="55" y="284"/>
                </a:cxn>
                <a:cxn ang="0">
                  <a:pos x="51" y="280"/>
                </a:cxn>
                <a:cxn ang="0">
                  <a:pos x="48" y="273"/>
                </a:cxn>
                <a:cxn ang="0">
                  <a:pos x="47" y="264"/>
                </a:cxn>
                <a:cxn ang="0">
                  <a:pos x="48" y="251"/>
                </a:cxn>
                <a:cxn ang="0">
                  <a:pos x="50" y="242"/>
                </a:cxn>
                <a:cxn ang="0">
                  <a:pos x="84" y="105"/>
                </a:cxn>
              </a:cxnLst>
              <a:rect l="0" t="0" r="r" b="b"/>
              <a:pathLst>
                <a:path w="142" h="295">
                  <a:moveTo>
                    <a:pt x="84" y="105"/>
                  </a:moveTo>
                  <a:lnTo>
                    <a:pt x="128" y="105"/>
                  </a:lnTo>
                  <a:lnTo>
                    <a:pt x="134" y="105"/>
                  </a:lnTo>
                  <a:lnTo>
                    <a:pt x="138" y="104"/>
                  </a:lnTo>
                  <a:lnTo>
                    <a:pt x="141" y="101"/>
                  </a:lnTo>
                  <a:lnTo>
                    <a:pt x="142" y="96"/>
                  </a:lnTo>
                  <a:lnTo>
                    <a:pt x="138" y="91"/>
                  </a:lnTo>
                  <a:lnTo>
                    <a:pt x="129" y="90"/>
                  </a:lnTo>
                  <a:lnTo>
                    <a:pt x="88" y="90"/>
                  </a:lnTo>
                  <a:lnTo>
                    <a:pt x="98" y="51"/>
                  </a:lnTo>
                  <a:lnTo>
                    <a:pt x="104" y="28"/>
                  </a:lnTo>
                  <a:lnTo>
                    <a:pt x="106" y="17"/>
                  </a:lnTo>
                  <a:lnTo>
                    <a:pt x="107" y="13"/>
                  </a:lnTo>
                  <a:lnTo>
                    <a:pt x="103" y="3"/>
                  </a:lnTo>
                  <a:lnTo>
                    <a:pt x="93" y="0"/>
                  </a:lnTo>
                  <a:lnTo>
                    <a:pt x="91" y="1"/>
                  </a:lnTo>
                  <a:lnTo>
                    <a:pt x="85" y="3"/>
                  </a:lnTo>
                  <a:lnTo>
                    <a:pt x="80" y="7"/>
                  </a:lnTo>
                  <a:lnTo>
                    <a:pt x="75" y="17"/>
                  </a:lnTo>
                  <a:lnTo>
                    <a:pt x="57" y="90"/>
                  </a:lnTo>
                  <a:lnTo>
                    <a:pt x="14" y="90"/>
                  </a:lnTo>
                  <a:lnTo>
                    <a:pt x="7" y="91"/>
                  </a:lnTo>
                  <a:lnTo>
                    <a:pt x="3" y="92"/>
                  </a:lnTo>
                  <a:lnTo>
                    <a:pt x="1" y="94"/>
                  </a:lnTo>
                  <a:lnTo>
                    <a:pt x="0" y="99"/>
                  </a:lnTo>
                  <a:lnTo>
                    <a:pt x="3" y="104"/>
                  </a:lnTo>
                  <a:lnTo>
                    <a:pt x="13" y="105"/>
                  </a:lnTo>
                  <a:lnTo>
                    <a:pt x="53" y="105"/>
                  </a:lnTo>
                  <a:lnTo>
                    <a:pt x="42" y="149"/>
                  </a:lnTo>
                  <a:lnTo>
                    <a:pt x="34" y="182"/>
                  </a:lnTo>
                  <a:lnTo>
                    <a:pt x="28" y="207"/>
                  </a:lnTo>
                  <a:lnTo>
                    <a:pt x="23" y="225"/>
                  </a:lnTo>
                  <a:lnTo>
                    <a:pt x="21" y="237"/>
                  </a:lnTo>
                  <a:lnTo>
                    <a:pt x="19" y="244"/>
                  </a:lnTo>
                  <a:lnTo>
                    <a:pt x="18" y="249"/>
                  </a:lnTo>
                  <a:lnTo>
                    <a:pt x="18" y="253"/>
                  </a:lnTo>
                  <a:lnTo>
                    <a:pt x="21" y="270"/>
                  </a:lnTo>
                  <a:lnTo>
                    <a:pt x="30" y="283"/>
                  </a:lnTo>
                  <a:lnTo>
                    <a:pt x="43" y="292"/>
                  </a:lnTo>
                  <a:lnTo>
                    <a:pt x="61" y="295"/>
                  </a:lnTo>
                  <a:lnTo>
                    <a:pt x="92" y="285"/>
                  </a:lnTo>
                  <a:lnTo>
                    <a:pt x="115" y="261"/>
                  </a:lnTo>
                  <a:lnTo>
                    <a:pt x="129" y="237"/>
                  </a:lnTo>
                  <a:lnTo>
                    <a:pt x="134" y="224"/>
                  </a:lnTo>
                  <a:lnTo>
                    <a:pt x="132" y="220"/>
                  </a:lnTo>
                  <a:lnTo>
                    <a:pt x="129" y="219"/>
                  </a:lnTo>
                  <a:lnTo>
                    <a:pt x="124" y="221"/>
                  </a:lnTo>
                  <a:lnTo>
                    <a:pt x="122" y="226"/>
                  </a:lnTo>
                  <a:lnTo>
                    <a:pt x="106" y="255"/>
                  </a:lnTo>
                  <a:lnTo>
                    <a:pt x="90" y="273"/>
                  </a:lnTo>
                  <a:lnTo>
                    <a:pt x="75" y="283"/>
                  </a:lnTo>
                  <a:lnTo>
                    <a:pt x="62" y="285"/>
                  </a:lnTo>
                  <a:lnTo>
                    <a:pt x="55" y="284"/>
                  </a:lnTo>
                  <a:lnTo>
                    <a:pt x="51" y="280"/>
                  </a:lnTo>
                  <a:lnTo>
                    <a:pt x="48" y="273"/>
                  </a:lnTo>
                  <a:lnTo>
                    <a:pt x="47" y="264"/>
                  </a:lnTo>
                  <a:lnTo>
                    <a:pt x="48" y="251"/>
                  </a:lnTo>
                  <a:lnTo>
                    <a:pt x="50" y="242"/>
                  </a:lnTo>
                  <a:lnTo>
                    <a:pt x="84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0" name="Freeform 40"/>
            <p:cNvSpPr>
              <a:spLocks noChangeAspect="1" noEditPoints="1"/>
            </p:cNvSpPr>
            <p:nvPr/>
          </p:nvSpPr>
          <p:spPr bwMode="auto">
            <a:xfrm>
              <a:off x="785" y="526"/>
              <a:ext cx="307" cy="108"/>
            </a:xfrm>
            <a:custGeom>
              <a:avLst/>
              <a:gdLst/>
              <a:ahLst/>
              <a:cxnLst>
                <a:cxn ang="0">
                  <a:pos x="291" y="19"/>
                </a:cxn>
                <a:cxn ang="0">
                  <a:pos x="297" y="18"/>
                </a:cxn>
                <a:cxn ang="0">
                  <a:pos x="302" y="17"/>
                </a:cxn>
                <a:cxn ang="0">
                  <a:pos x="305" y="15"/>
                </a:cxn>
                <a:cxn ang="0">
                  <a:pos x="307" y="9"/>
                </a:cxn>
                <a:cxn ang="0">
                  <a:pos x="305" y="4"/>
                </a:cxn>
                <a:cxn ang="0">
                  <a:pos x="302" y="1"/>
                </a:cxn>
                <a:cxn ang="0">
                  <a:pos x="297" y="0"/>
                </a:cxn>
                <a:cxn ang="0">
                  <a:pos x="292" y="0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1" y="15"/>
                </a:cxn>
                <a:cxn ang="0">
                  <a:pos x="5" y="17"/>
                </a:cxn>
                <a:cxn ang="0">
                  <a:pos x="10" y="18"/>
                </a:cxn>
                <a:cxn ang="0">
                  <a:pos x="15" y="19"/>
                </a:cxn>
                <a:cxn ang="0">
                  <a:pos x="291" y="19"/>
                </a:cxn>
                <a:cxn ang="0">
                  <a:pos x="292" y="108"/>
                </a:cxn>
                <a:cxn ang="0">
                  <a:pos x="297" y="108"/>
                </a:cxn>
                <a:cxn ang="0">
                  <a:pos x="302" y="107"/>
                </a:cxn>
                <a:cxn ang="0">
                  <a:pos x="305" y="105"/>
                </a:cxn>
                <a:cxn ang="0">
                  <a:pos x="307" y="99"/>
                </a:cxn>
                <a:cxn ang="0">
                  <a:pos x="305" y="94"/>
                </a:cxn>
                <a:cxn ang="0">
                  <a:pos x="302" y="91"/>
                </a:cxn>
                <a:cxn ang="0">
                  <a:pos x="297" y="90"/>
                </a:cxn>
                <a:cxn ang="0">
                  <a:pos x="291" y="90"/>
                </a:cxn>
                <a:cxn ang="0">
                  <a:pos x="15" y="90"/>
                </a:cxn>
                <a:cxn ang="0">
                  <a:pos x="10" y="90"/>
                </a:cxn>
                <a:cxn ang="0">
                  <a:pos x="5" y="91"/>
                </a:cxn>
                <a:cxn ang="0">
                  <a:pos x="1" y="94"/>
                </a:cxn>
                <a:cxn ang="0">
                  <a:pos x="0" y="99"/>
                </a:cxn>
                <a:cxn ang="0">
                  <a:pos x="1" y="105"/>
                </a:cxn>
                <a:cxn ang="0">
                  <a:pos x="5" y="107"/>
                </a:cxn>
                <a:cxn ang="0">
                  <a:pos x="10" y="108"/>
                </a:cxn>
                <a:cxn ang="0">
                  <a:pos x="15" y="108"/>
                </a:cxn>
                <a:cxn ang="0">
                  <a:pos x="292" y="108"/>
                </a:cxn>
              </a:cxnLst>
              <a:rect l="0" t="0" r="r" b="b"/>
              <a:pathLst>
                <a:path w="307" h="108">
                  <a:moveTo>
                    <a:pt x="291" y="19"/>
                  </a:moveTo>
                  <a:lnTo>
                    <a:pt x="297" y="18"/>
                  </a:lnTo>
                  <a:lnTo>
                    <a:pt x="302" y="17"/>
                  </a:lnTo>
                  <a:lnTo>
                    <a:pt x="305" y="15"/>
                  </a:lnTo>
                  <a:lnTo>
                    <a:pt x="307" y="9"/>
                  </a:lnTo>
                  <a:lnTo>
                    <a:pt x="305" y="4"/>
                  </a:lnTo>
                  <a:lnTo>
                    <a:pt x="302" y="1"/>
                  </a:lnTo>
                  <a:lnTo>
                    <a:pt x="297" y="0"/>
                  </a:lnTo>
                  <a:lnTo>
                    <a:pt x="292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1" y="15"/>
                  </a:lnTo>
                  <a:lnTo>
                    <a:pt x="5" y="17"/>
                  </a:lnTo>
                  <a:lnTo>
                    <a:pt x="10" y="18"/>
                  </a:lnTo>
                  <a:lnTo>
                    <a:pt x="15" y="19"/>
                  </a:lnTo>
                  <a:lnTo>
                    <a:pt x="291" y="19"/>
                  </a:lnTo>
                  <a:close/>
                  <a:moveTo>
                    <a:pt x="292" y="108"/>
                  </a:moveTo>
                  <a:lnTo>
                    <a:pt x="297" y="108"/>
                  </a:lnTo>
                  <a:lnTo>
                    <a:pt x="302" y="107"/>
                  </a:lnTo>
                  <a:lnTo>
                    <a:pt x="305" y="105"/>
                  </a:lnTo>
                  <a:lnTo>
                    <a:pt x="307" y="99"/>
                  </a:lnTo>
                  <a:lnTo>
                    <a:pt x="305" y="94"/>
                  </a:lnTo>
                  <a:lnTo>
                    <a:pt x="302" y="91"/>
                  </a:lnTo>
                  <a:lnTo>
                    <a:pt x="297" y="90"/>
                  </a:lnTo>
                  <a:lnTo>
                    <a:pt x="291" y="90"/>
                  </a:lnTo>
                  <a:lnTo>
                    <a:pt x="15" y="90"/>
                  </a:lnTo>
                  <a:lnTo>
                    <a:pt x="10" y="90"/>
                  </a:lnTo>
                  <a:lnTo>
                    <a:pt x="5" y="91"/>
                  </a:lnTo>
                  <a:lnTo>
                    <a:pt x="1" y="94"/>
                  </a:lnTo>
                  <a:lnTo>
                    <a:pt x="0" y="99"/>
                  </a:lnTo>
                  <a:lnTo>
                    <a:pt x="1" y="105"/>
                  </a:lnTo>
                  <a:lnTo>
                    <a:pt x="5" y="107"/>
                  </a:lnTo>
                  <a:lnTo>
                    <a:pt x="10" y="108"/>
                  </a:lnTo>
                  <a:lnTo>
                    <a:pt x="15" y="108"/>
                  </a:lnTo>
                  <a:lnTo>
                    <a:pt x="29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1" name="Freeform 41"/>
            <p:cNvSpPr>
              <a:spLocks noChangeAspect="1"/>
            </p:cNvSpPr>
            <p:nvPr/>
          </p:nvSpPr>
          <p:spPr bwMode="auto">
            <a:xfrm>
              <a:off x="1285" y="571"/>
              <a:ext cx="283" cy="19"/>
            </a:xfrm>
            <a:custGeom>
              <a:avLst/>
              <a:gdLst/>
              <a:ahLst/>
              <a:cxnLst>
                <a:cxn ang="0">
                  <a:pos x="267" y="19"/>
                </a:cxn>
                <a:cxn ang="0">
                  <a:pos x="272" y="18"/>
                </a:cxn>
                <a:cxn ang="0">
                  <a:pos x="278" y="17"/>
                </a:cxn>
                <a:cxn ang="0">
                  <a:pos x="281" y="15"/>
                </a:cxn>
                <a:cxn ang="0">
                  <a:pos x="283" y="9"/>
                </a:cxn>
                <a:cxn ang="0">
                  <a:pos x="281" y="4"/>
                </a:cxn>
                <a:cxn ang="0">
                  <a:pos x="278" y="1"/>
                </a:cxn>
                <a:cxn ang="0">
                  <a:pos x="272" y="0"/>
                </a:cxn>
                <a:cxn ang="0">
                  <a:pos x="267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2" y="15"/>
                </a:cxn>
                <a:cxn ang="0">
                  <a:pos x="6" y="17"/>
                </a:cxn>
                <a:cxn ang="0">
                  <a:pos x="11" y="18"/>
                </a:cxn>
                <a:cxn ang="0">
                  <a:pos x="16" y="19"/>
                </a:cxn>
                <a:cxn ang="0">
                  <a:pos x="267" y="19"/>
                </a:cxn>
              </a:cxnLst>
              <a:rect l="0" t="0" r="r" b="b"/>
              <a:pathLst>
                <a:path w="283" h="19">
                  <a:moveTo>
                    <a:pt x="267" y="19"/>
                  </a:moveTo>
                  <a:lnTo>
                    <a:pt x="272" y="18"/>
                  </a:lnTo>
                  <a:lnTo>
                    <a:pt x="278" y="17"/>
                  </a:lnTo>
                  <a:lnTo>
                    <a:pt x="281" y="15"/>
                  </a:lnTo>
                  <a:lnTo>
                    <a:pt x="283" y="9"/>
                  </a:lnTo>
                  <a:lnTo>
                    <a:pt x="281" y="4"/>
                  </a:lnTo>
                  <a:lnTo>
                    <a:pt x="278" y="1"/>
                  </a:lnTo>
                  <a:lnTo>
                    <a:pt x="272" y="0"/>
                  </a:lnTo>
                  <a:lnTo>
                    <a:pt x="267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9"/>
                  </a:lnTo>
                  <a:lnTo>
                    <a:pt x="2" y="15"/>
                  </a:lnTo>
                  <a:lnTo>
                    <a:pt x="6" y="17"/>
                  </a:lnTo>
                  <a:lnTo>
                    <a:pt x="11" y="18"/>
                  </a:lnTo>
                  <a:lnTo>
                    <a:pt x="16" y="19"/>
                  </a:lnTo>
                  <a:lnTo>
                    <a:pt x="26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2" name="Freeform 42"/>
            <p:cNvSpPr>
              <a:spLocks noChangeAspect="1"/>
            </p:cNvSpPr>
            <p:nvPr/>
          </p:nvSpPr>
          <p:spPr bwMode="auto">
            <a:xfrm>
              <a:off x="1710" y="256"/>
              <a:ext cx="615" cy="648"/>
            </a:xfrm>
            <a:custGeom>
              <a:avLst/>
              <a:gdLst/>
              <a:ahLst/>
              <a:cxnLst>
                <a:cxn ang="0">
                  <a:pos x="559" y="648"/>
                </a:cxn>
                <a:cxn ang="0">
                  <a:pos x="615" y="500"/>
                </a:cxn>
                <a:cxn ang="0">
                  <a:pos x="603" y="500"/>
                </a:cxn>
                <a:cxn ang="0">
                  <a:pos x="585" y="533"/>
                </a:cxn>
                <a:cxn ang="0">
                  <a:pos x="556" y="560"/>
                </a:cxn>
                <a:cxn ang="0">
                  <a:pos x="522" y="580"/>
                </a:cxn>
                <a:cxn ang="0">
                  <a:pos x="483" y="594"/>
                </a:cxn>
                <a:cxn ang="0">
                  <a:pos x="469" y="597"/>
                </a:cxn>
                <a:cxn ang="0">
                  <a:pos x="441" y="602"/>
                </a:cxn>
                <a:cxn ang="0">
                  <a:pos x="398" y="606"/>
                </a:cxn>
                <a:cxn ang="0">
                  <a:pos x="340" y="608"/>
                </a:cxn>
                <a:cxn ang="0">
                  <a:pos x="61" y="608"/>
                </a:cxn>
                <a:cxn ang="0">
                  <a:pos x="296" y="331"/>
                </a:cxn>
                <a:cxn ang="0">
                  <a:pos x="299" y="327"/>
                </a:cxn>
                <a:cxn ang="0">
                  <a:pos x="300" y="324"/>
                </a:cxn>
                <a:cxn ang="0">
                  <a:pos x="300" y="322"/>
                </a:cxn>
                <a:cxn ang="0">
                  <a:pos x="297" y="317"/>
                </a:cxn>
                <a:cxn ang="0">
                  <a:pos x="82" y="22"/>
                </a:cxn>
                <a:cxn ang="0">
                  <a:pos x="335" y="22"/>
                </a:cxn>
                <a:cxn ang="0">
                  <a:pos x="377" y="23"/>
                </a:cxn>
                <a:cxn ang="0">
                  <a:pos x="411" y="26"/>
                </a:cxn>
                <a:cxn ang="0">
                  <a:pos x="433" y="28"/>
                </a:cxn>
                <a:cxn ang="0">
                  <a:pos x="443" y="29"/>
                </a:cxn>
                <a:cxn ang="0">
                  <a:pos x="464" y="33"/>
                </a:cxn>
                <a:cxn ang="0">
                  <a:pos x="489" y="40"/>
                </a:cxn>
                <a:cxn ang="0">
                  <a:pos x="517" y="50"/>
                </a:cxn>
                <a:cxn ang="0">
                  <a:pos x="545" y="64"/>
                </a:cxn>
                <a:cxn ang="0">
                  <a:pos x="556" y="72"/>
                </a:cxn>
                <a:cxn ang="0">
                  <a:pos x="572" y="86"/>
                </a:cxn>
                <a:cxn ang="0">
                  <a:pos x="589" y="105"/>
                </a:cxn>
                <a:cxn ang="0">
                  <a:pos x="603" y="130"/>
                </a:cxn>
                <a:cxn ang="0">
                  <a:pos x="615" y="130"/>
                </a:cxn>
                <a:cxn ang="0">
                  <a:pos x="55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244" y="354"/>
                </a:cxn>
                <a:cxn ang="0">
                  <a:pos x="5" y="635"/>
                </a:cxn>
                <a:cxn ang="0">
                  <a:pos x="1" y="641"/>
                </a:cxn>
                <a:cxn ang="0">
                  <a:pos x="0" y="643"/>
                </a:cxn>
                <a:cxn ang="0">
                  <a:pos x="3" y="648"/>
                </a:cxn>
                <a:cxn ang="0">
                  <a:pos x="13" y="648"/>
                </a:cxn>
                <a:cxn ang="0">
                  <a:pos x="559" y="648"/>
                </a:cxn>
              </a:cxnLst>
              <a:rect l="0" t="0" r="r" b="b"/>
              <a:pathLst>
                <a:path w="615" h="648">
                  <a:moveTo>
                    <a:pt x="559" y="648"/>
                  </a:moveTo>
                  <a:lnTo>
                    <a:pt x="615" y="500"/>
                  </a:lnTo>
                  <a:lnTo>
                    <a:pt x="603" y="500"/>
                  </a:lnTo>
                  <a:lnTo>
                    <a:pt x="585" y="533"/>
                  </a:lnTo>
                  <a:lnTo>
                    <a:pt x="556" y="560"/>
                  </a:lnTo>
                  <a:lnTo>
                    <a:pt x="522" y="580"/>
                  </a:lnTo>
                  <a:lnTo>
                    <a:pt x="483" y="594"/>
                  </a:lnTo>
                  <a:lnTo>
                    <a:pt x="469" y="597"/>
                  </a:lnTo>
                  <a:lnTo>
                    <a:pt x="441" y="602"/>
                  </a:lnTo>
                  <a:lnTo>
                    <a:pt x="398" y="606"/>
                  </a:lnTo>
                  <a:lnTo>
                    <a:pt x="340" y="608"/>
                  </a:lnTo>
                  <a:lnTo>
                    <a:pt x="61" y="608"/>
                  </a:lnTo>
                  <a:lnTo>
                    <a:pt x="296" y="331"/>
                  </a:lnTo>
                  <a:lnTo>
                    <a:pt x="299" y="327"/>
                  </a:lnTo>
                  <a:lnTo>
                    <a:pt x="300" y="324"/>
                  </a:lnTo>
                  <a:lnTo>
                    <a:pt x="300" y="322"/>
                  </a:lnTo>
                  <a:lnTo>
                    <a:pt x="297" y="317"/>
                  </a:lnTo>
                  <a:lnTo>
                    <a:pt x="82" y="22"/>
                  </a:lnTo>
                  <a:lnTo>
                    <a:pt x="335" y="22"/>
                  </a:lnTo>
                  <a:lnTo>
                    <a:pt x="377" y="23"/>
                  </a:lnTo>
                  <a:lnTo>
                    <a:pt x="411" y="26"/>
                  </a:lnTo>
                  <a:lnTo>
                    <a:pt x="433" y="28"/>
                  </a:lnTo>
                  <a:lnTo>
                    <a:pt x="443" y="29"/>
                  </a:lnTo>
                  <a:lnTo>
                    <a:pt x="464" y="33"/>
                  </a:lnTo>
                  <a:lnTo>
                    <a:pt x="489" y="40"/>
                  </a:lnTo>
                  <a:lnTo>
                    <a:pt x="517" y="50"/>
                  </a:lnTo>
                  <a:lnTo>
                    <a:pt x="545" y="64"/>
                  </a:lnTo>
                  <a:lnTo>
                    <a:pt x="556" y="72"/>
                  </a:lnTo>
                  <a:lnTo>
                    <a:pt x="572" y="86"/>
                  </a:lnTo>
                  <a:lnTo>
                    <a:pt x="589" y="105"/>
                  </a:lnTo>
                  <a:lnTo>
                    <a:pt x="603" y="130"/>
                  </a:lnTo>
                  <a:lnTo>
                    <a:pt x="615" y="130"/>
                  </a:lnTo>
                  <a:lnTo>
                    <a:pt x="55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44" y="354"/>
                  </a:lnTo>
                  <a:lnTo>
                    <a:pt x="5" y="635"/>
                  </a:lnTo>
                  <a:lnTo>
                    <a:pt x="1" y="641"/>
                  </a:lnTo>
                  <a:lnTo>
                    <a:pt x="0" y="643"/>
                  </a:lnTo>
                  <a:lnTo>
                    <a:pt x="3" y="648"/>
                  </a:lnTo>
                  <a:lnTo>
                    <a:pt x="13" y="648"/>
                  </a:lnTo>
                  <a:lnTo>
                    <a:pt x="559" y="6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3" name="Freeform 43"/>
            <p:cNvSpPr>
              <a:spLocks noChangeAspect="1" noEditPoints="1"/>
            </p:cNvSpPr>
            <p:nvPr/>
          </p:nvSpPr>
          <p:spPr bwMode="auto">
            <a:xfrm>
              <a:off x="1968" y="1028"/>
              <a:ext cx="98" cy="218"/>
            </a:xfrm>
            <a:custGeom>
              <a:avLst/>
              <a:gdLst/>
              <a:ahLst/>
              <a:cxnLst>
                <a:cxn ang="0">
                  <a:pos x="89" y="8"/>
                </a:cxn>
                <a:cxn ang="0">
                  <a:pos x="82" y="1"/>
                </a:cxn>
                <a:cxn ang="0">
                  <a:pos x="70" y="1"/>
                </a:cxn>
                <a:cxn ang="0">
                  <a:pos x="60" y="11"/>
                </a:cxn>
                <a:cxn ang="0">
                  <a:pos x="61" y="26"/>
                </a:cxn>
                <a:cxn ang="0">
                  <a:pos x="78" y="28"/>
                </a:cxn>
                <a:cxn ang="0">
                  <a:pos x="88" y="19"/>
                </a:cxn>
                <a:cxn ang="0">
                  <a:pos x="23" y="177"/>
                </a:cxn>
                <a:cxn ang="0">
                  <a:pos x="20" y="191"/>
                </a:cxn>
                <a:cxn ang="0">
                  <a:pos x="29" y="210"/>
                </a:cxn>
                <a:cxn ang="0">
                  <a:pos x="51" y="218"/>
                </a:cxn>
                <a:cxn ang="0">
                  <a:pos x="72" y="211"/>
                </a:cxn>
                <a:cxn ang="0">
                  <a:pos x="87" y="195"/>
                </a:cxn>
                <a:cxn ang="0">
                  <a:pos x="95" y="178"/>
                </a:cxn>
                <a:cxn ang="0">
                  <a:pos x="98" y="168"/>
                </a:cxn>
                <a:cxn ang="0">
                  <a:pos x="93" y="164"/>
                </a:cxn>
                <a:cxn ang="0">
                  <a:pos x="86" y="170"/>
                </a:cxn>
                <a:cxn ang="0">
                  <a:pos x="71" y="199"/>
                </a:cxn>
                <a:cxn ang="0">
                  <a:pos x="52" y="209"/>
                </a:cxn>
                <a:cxn ang="0">
                  <a:pos x="44" y="198"/>
                </a:cxn>
                <a:cxn ang="0">
                  <a:pos x="49" y="177"/>
                </a:cxn>
                <a:cxn ang="0">
                  <a:pos x="63" y="142"/>
                </a:cxn>
                <a:cxn ang="0">
                  <a:pos x="73" y="117"/>
                </a:cxn>
                <a:cxn ang="0">
                  <a:pos x="77" y="99"/>
                </a:cxn>
                <a:cxn ang="0">
                  <a:pos x="69" y="80"/>
                </a:cxn>
                <a:cxn ang="0">
                  <a:pos x="47" y="72"/>
                </a:cxn>
                <a:cxn ang="0">
                  <a:pos x="26" y="79"/>
                </a:cxn>
                <a:cxn ang="0">
                  <a:pos x="11" y="94"/>
                </a:cxn>
                <a:cxn ang="0">
                  <a:pos x="2" y="111"/>
                </a:cxn>
                <a:cxn ang="0">
                  <a:pos x="0" y="121"/>
                </a:cxn>
                <a:cxn ang="0">
                  <a:pos x="5" y="126"/>
                </a:cxn>
                <a:cxn ang="0">
                  <a:pos x="11" y="121"/>
                </a:cxn>
                <a:cxn ang="0">
                  <a:pos x="27" y="90"/>
                </a:cxn>
                <a:cxn ang="0">
                  <a:pos x="46" y="81"/>
                </a:cxn>
                <a:cxn ang="0">
                  <a:pos x="54" y="92"/>
                </a:cxn>
                <a:cxn ang="0">
                  <a:pos x="52" y="104"/>
                </a:cxn>
                <a:cxn ang="0">
                  <a:pos x="44" y="125"/>
                </a:cxn>
              </a:cxnLst>
              <a:rect l="0" t="0" r="r" b="b"/>
              <a:pathLst>
                <a:path w="98" h="218">
                  <a:moveTo>
                    <a:pt x="89" y="12"/>
                  </a:moveTo>
                  <a:lnTo>
                    <a:pt x="89" y="8"/>
                  </a:lnTo>
                  <a:lnTo>
                    <a:pt x="86" y="4"/>
                  </a:lnTo>
                  <a:lnTo>
                    <a:pt x="82" y="1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4" y="5"/>
                  </a:lnTo>
                  <a:lnTo>
                    <a:pt x="60" y="11"/>
                  </a:lnTo>
                  <a:lnTo>
                    <a:pt x="58" y="18"/>
                  </a:lnTo>
                  <a:lnTo>
                    <a:pt x="61" y="26"/>
                  </a:lnTo>
                  <a:lnTo>
                    <a:pt x="71" y="30"/>
                  </a:lnTo>
                  <a:lnTo>
                    <a:pt x="78" y="28"/>
                  </a:lnTo>
                  <a:lnTo>
                    <a:pt x="84" y="24"/>
                  </a:lnTo>
                  <a:lnTo>
                    <a:pt x="88" y="19"/>
                  </a:lnTo>
                  <a:lnTo>
                    <a:pt x="89" y="12"/>
                  </a:lnTo>
                  <a:close/>
                  <a:moveTo>
                    <a:pt x="23" y="177"/>
                  </a:moveTo>
                  <a:lnTo>
                    <a:pt x="21" y="183"/>
                  </a:lnTo>
                  <a:lnTo>
                    <a:pt x="20" y="191"/>
                  </a:lnTo>
                  <a:lnTo>
                    <a:pt x="23" y="201"/>
                  </a:lnTo>
                  <a:lnTo>
                    <a:pt x="29" y="210"/>
                  </a:lnTo>
                  <a:lnTo>
                    <a:pt x="39" y="216"/>
                  </a:lnTo>
                  <a:lnTo>
                    <a:pt x="51" y="218"/>
                  </a:lnTo>
                  <a:lnTo>
                    <a:pt x="62" y="216"/>
                  </a:lnTo>
                  <a:lnTo>
                    <a:pt x="72" y="211"/>
                  </a:lnTo>
                  <a:lnTo>
                    <a:pt x="80" y="204"/>
                  </a:lnTo>
                  <a:lnTo>
                    <a:pt x="87" y="195"/>
                  </a:lnTo>
                  <a:lnTo>
                    <a:pt x="92" y="186"/>
                  </a:lnTo>
                  <a:lnTo>
                    <a:pt x="95" y="178"/>
                  </a:lnTo>
                  <a:lnTo>
                    <a:pt x="97" y="172"/>
                  </a:lnTo>
                  <a:lnTo>
                    <a:pt x="98" y="168"/>
                  </a:lnTo>
                  <a:lnTo>
                    <a:pt x="95" y="165"/>
                  </a:lnTo>
                  <a:lnTo>
                    <a:pt x="93" y="164"/>
                  </a:lnTo>
                  <a:lnTo>
                    <a:pt x="88" y="165"/>
                  </a:lnTo>
                  <a:lnTo>
                    <a:pt x="86" y="170"/>
                  </a:lnTo>
                  <a:lnTo>
                    <a:pt x="80" y="187"/>
                  </a:lnTo>
                  <a:lnTo>
                    <a:pt x="71" y="199"/>
                  </a:lnTo>
                  <a:lnTo>
                    <a:pt x="62" y="206"/>
                  </a:lnTo>
                  <a:lnTo>
                    <a:pt x="52" y="209"/>
                  </a:lnTo>
                  <a:lnTo>
                    <a:pt x="46" y="206"/>
                  </a:lnTo>
                  <a:lnTo>
                    <a:pt x="44" y="198"/>
                  </a:lnTo>
                  <a:lnTo>
                    <a:pt x="46" y="187"/>
                  </a:lnTo>
                  <a:lnTo>
                    <a:pt x="49" y="177"/>
                  </a:lnTo>
                  <a:lnTo>
                    <a:pt x="59" y="151"/>
                  </a:lnTo>
                  <a:lnTo>
                    <a:pt x="63" y="142"/>
                  </a:lnTo>
                  <a:lnTo>
                    <a:pt x="68" y="129"/>
                  </a:lnTo>
                  <a:lnTo>
                    <a:pt x="73" y="117"/>
                  </a:lnTo>
                  <a:lnTo>
                    <a:pt x="75" y="110"/>
                  </a:lnTo>
                  <a:lnTo>
                    <a:pt x="77" y="99"/>
                  </a:lnTo>
                  <a:lnTo>
                    <a:pt x="75" y="89"/>
                  </a:lnTo>
                  <a:lnTo>
                    <a:pt x="69" y="80"/>
                  </a:lnTo>
                  <a:lnTo>
                    <a:pt x="59" y="74"/>
                  </a:lnTo>
                  <a:lnTo>
                    <a:pt x="47" y="72"/>
                  </a:lnTo>
                  <a:lnTo>
                    <a:pt x="35" y="74"/>
                  </a:lnTo>
                  <a:lnTo>
                    <a:pt x="26" y="79"/>
                  </a:lnTo>
                  <a:lnTo>
                    <a:pt x="18" y="86"/>
                  </a:lnTo>
                  <a:lnTo>
                    <a:pt x="11" y="94"/>
                  </a:lnTo>
                  <a:lnTo>
                    <a:pt x="6" y="103"/>
                  </a:lnTo>
                  <a:lnTo>
                    <a:pt x="2" y="111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5" y="126"/>
                  </a:lnTo>
                  <a:lnTo>
                    <a:pt x="10" y="124"/>
                  </a:lnTo>
                  <a:lnTo>
                    <a:pt x="11" y="121"/>
                  </a:lnTo>
                  <a:lnTo>
                    <a:pt x="18" y="102"/>
                  </a:lnTo>
                  <a:lnTo>
                    <a:pt x="27" y="90"/>
                  </a:lnTo>
                  <a:lnTo>
                    <a:pt x="36" y="83"/>
                  </a:lnTo>
                  <a:lnTo>
                    <a:pt x="46" y="81"/>
                  </a:lnTo>
                  <a:lnTo>
                    <a:pt x="52" y="83"/>
                  </a:lnTo>
                  <a:lnTo>
                    <a:pt x="54" y="92"/>
                  </a:lnTo>
                  <a:lnTo>
                    <a:pt x="53" y="97"/>
                  </a:lnTo>
                  <a:lnTo>
                    <a:pt x="52" y="104"/>
                  </a:lnTo>
                  <a:lnTo>
                    <a:pt x="49" y="112"/>
                  </a:lnTo>
                  <a:lnTo>
                    <a:pt x="44" y="125"/>
                  </a:lnTo>
                  <a:lnTo>
                    <a:pt x="23" y="1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4" name="Freeform 44"/>
            <p:cNvSpPr>
              <a:spLocks noChangeAspect="1"/>
            </p:cNvSpPr>
            <p:nvPr/>
          </p:nvSpPr>
          <p:spPr bwMode="auto">
            <a:xfrm>
              <a:off x="2507" y="74"/>
              <a:ext cx="185" cy="309"/>
            </a:xfrm>
            <a:custGeom>
              <a:avLst/>
              <a:gdLst/>
              <a:ahLst/>
              <a:cxnLst>
                <a:cxn ang="0">
                  <a:pos x="36" y="273"/>
                </a:cxn>
                <a:cxn ang="0">
                  <a:pos x="85" y="225"/>
                </a:cxn>
                <a:cxn ang="0">
                  <a:pos x="131" y="184"/>
                </a:cxn>
                <a:cxn ang="0">
                  <a:pos x="162" y="151"/>
                </a:cxn>
                <a:cxn ang="0">
                  <a:pos x="179" y="122"/>
                </a:cxn>
                <a:cxn ang="0">
                  <a:pos x="185" y="90"/>
                </a:cxn>
                <a:cxn ang="0">
                  <a:pos x="177" y="54"/>
                </a:cxn>
                <a:cxn ang="0">
                  <a:pos x="157" y="25"/>
                </a:cxn>
                <a:cxn ang="0">
                  <a:pos x="126" y="7"/>
                </a:cxn>
                <a:cxn ang="0">
                  <a:pos x="87" y="0"/>
                </a:cxn>
                <a:cxn ang="0">
                  <a:pos x="51" y="7"/>
                </a:cxn>
                <a:cxn ang="0">
                  <a:pos x="24" y="27"/>
                </a:cxn>
                <a:cxn ang="0">
                  <a:pos x="7" y="54"/>
                </a:cxn>
                <a:cxn ang="0">
                  <a:pos x="0" y="84"/>
                </a:cxn>
                <a:cxn ang="0">
                  <a:pos x="2" y="93"/>
                </a:cxn>
                <a:cxn ang="0">
                  <a:pos x="4" y="99"/>
                </a:cxn>
                <a:cxn ang="0">
                  <a:pos x="8" y="104"/>
                </a:cxn>
                <a:cxn ang="0">
                  <a:pos x="12" y="107"/>
                </a:cxn>
                <a:cxn ang="0">
                  <a:pos x="17" y="109"/>
                </a:cxn>
                <a:cxn ang="0">
                  <a:pos x="21" y="110"/>
                </a:cxn>
                <a:cxn ang="0">
                  <a:pos x="24" y="110"/>
                </a:cxn>
                <a:cxn ang="0">
                  <a:pos x="25" y="110"/>
                </a:cxn>
                <a:cxn ang="0">
                  <a:pos x="32" y="109"/>
                </a:cxn>
                <a:cxn ang="0">
                  <a:pos x="40" y="105"/>
                </a:cxn>
                <a:cxn ang="0">
                  <a:pos x="46" y="97"/>
                </a:cxn>
                <a:cxn ang="0">
                  <a:pos x="49" y="85"/>
                </a:cxn>
                <a:cxn ang="0">
                  <a:pos x="47" y="77"/>
                </a:cxn>
                <a:cxn ang="0">
                  <a:pos x="43" y="69"/>
                </a:cxn>
                <a:cxn ang="0">
                  <a:pos x="35" y="64"/>
                </a:cxn>
                <a:cxn ang="0">
                  <a:pos x="25" y="61"/>
                </a:cxn>
                <a:cxn ang="0">
                  <a:pos x="21" y="61"/>
                </a:cxn>
                <a:cxn ang="0">
                  <a:pos x="19" y="62"/>
                </a:cxn>
                <a:cxn ang="0">
                  <a:pos x="29" y="42"/>
                </a:cxn>
                <a:cxn ang="0">
                  <a:pos x="44" y="27"/>
                </a:cxn>
                <a:cxn ang="0">
                  <a:pos x="61" y="18"/>
                </a:cxn>
                <a:cxn ang="0">
                  <a:pos x="81" y="15"/>
                </a:cxn>
                <a:cxn ang="0">
                  <a:pos x="108" y="21"/>
                </a:cxn>
                <a:cxn ang="0">
                  <a:pos x="128" y="38"/>
                </a:cxn>
                <a:cxn ang="0">
                  <a:pos x="139" y="62"/>
                </a:cxn>
                <a:cxn ang="0">
                  <a:pos x="143" y="90"/>
                </a:cxn>
                <a:cxn ang="0">
                  <a:pos x="139" y="118"/>
                </a:cxn>
                <a:cxn ang="0">
                  <a:pos x="128" y="144"/>
                </a:cxn>
                <a:cxn ang="0">
                  <a:pos x="113" y="170"/>
                </a:cxn>
                <a:cxn ang="0">
                  <a:pos x="94" y="192"/>
                </a:cxn>
                <a:cxn ang="0">
                  <a:pos x="5" y="291"/>
                </a:cxn>
                <a:cxn ang="0">
                  <a:pos x="3" y="295"/>
                </a:cxn>
                <a:cxn ang="0">
                  <a:pos x="1" y="298"/>
                </a:cxn>
                <a:cxn ang="0">
                  <a:pos x="1" y="302"/>
                </a:cxn>
                <a:cxn ang="0">
                  <a:pos x="0" y="309"/>
                </a:cxn>
                <a:cxn ang="0">
                  <a:pos x="172" y="309"/>
                </a:cxn>
                <a:cxn ang="0">
                  <a:pos x="185" y="228"/>
                </a:cxn>
                <a:cxn ang="0">
                  <a:pos x="173" y="228"/>
                </a:cxn>
                <a:cxn ang="0">
                  <a:pos x="172" y="239"/>
                </a:cxn>
                <a:cxn ang="0">
                  <a:pos x="169" y="251"/>
                </a:cxn>
                <a:cxn ang="0">
                  <a:pos x="166" y="262"/>
                </a:cxn>
                <a:cxn ang="0">
                  <a:pos x="163" y="269"/>
                </a:cxn>
                <a:cxn ang="0">
                  <a:pos x="156" y="272"/>
                </a:cxn>
                <a:cxn ang="0">
                  <a:pos x="144" y="273"/>
                </a:cxn>
                <a:cxn ang="0">
                  <a:pos x="130" y="273"/>
                </a:cxn>
                <a:cxn ang="0">
                  <a:pos x="119" y="273"/>
                </a:cxn>
                <a:cxn ang="0">
                  <a:pos x="36" y="273"/>
                </a:cxn>
              </a:cxnLst>
              <a:rect l="0" t="0" r="r" b="b"/>
              <a:pathLst>
                <a:path w="185" h="309">
                  <a:moveTo>
                    <a:pt x="36" y="273"/>
                  </a:moveTo>
                  <a:lnTo>
                    <a:pt x="85" y="225"/>
                  </a:lnTo>
                  <a:lnTo>
                    <a:pt x="131" y="184"/>
                  </a:lnTo>
                  <a:lnTo>
                    <a:pt x="162" y="151"/>
                  </a:lnTo>
                  <a:lnTo>
                    <a:pt x="179" y="122"/>
                  </a:lnTo>
                  <a:lnTo>
                    <a:pt x="185" y="90"/>
                  </a:lnTo>
                  <a:lnTo>
                    <a:pt x="177" y="54"/>
                  </a:lnTo>
                  <a:lnTo>
                    <a:pt x="157" y="25"/>
                  </a:lnTo>
                  <a:lnTo>
                    <a:pt x="126" y="7"/>
                  </a:lnTo>
                  <a:lnTo>
                    <a:pt x="87" y="0"/>
                  </a:lnTo>
                  <a:lnTo>
                    <a:pt x="51" y="7"/>
                  </a:lnTo>
                  <a:lnTo>
                    <a:pt x="24" y="27"/>
                  </a:lnTo>
                  <a:lnTo>
                    <a:pt x="7" y="54"/>
                  </a:lnTo>
                  <a:lnTo>
                    <a:pt x="0" y="84"/>
                  </a:lnTo>
                  <a:lnTo>
                    <a:pt x="2" y="93"/>
                  </a:lnTo>
                  <a:lnTo>
                    <a:pt x="4" y="99"/>
                  </a:lnTo>
                  <a:lnTo>
                    <a:pt x="8" y="104"/>
                  </a:lnTo>
                  <a:lnTo>
                    <a:pt x="12" y="107"/>
                  </a:lnTo>
                  <a:lnTo>
                    <a:pt x="17" y="109"/>
                  </a:lnTo>
                  <a:lnTo>
                    <a:pt x="21" y="110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32" y="109"/>
                  </a:lnTo>
                  <a:lnTo>
                    <a:pt x="40" y="105"/>
                  </a:lnTo>
                  <a:lnTo>
                    <a:pt x="46" y="97"/>
                  </a:lnTo>
                  <a:lnTo>
                    <a:pt x="49" y="85"/>
                  </a:lnTo>
                  <a:lnTo>
                    <a:pt x="47" y="77"/>
                  </a:lnTo>
                  <a:lnTo>
                    <a:pt x="43" y="69"/>
                  </a:lnTo>
                  <a:lnTo>
                    <a:pt x="35" y="64"/>
                  </a:lnTo>
                  <a:lnTo>
                    <a:pt x="25" y="61"/>
                  </a:lnTo>
                  <a:lnTo>
                    <a:pt x="21" y="61"/>
                  </a:lnTo>
                  <a:lnTo>
                    <a:pt x="19" y="62"/>
                  </a:lnTo>
                  <a:lnTo>
                    <a:pt x="29" y="42"/>
                  </a:lnTo>
                  <a:lnTo>
                    <a:pt x="44" y="27"/>
                  </a:lnTo>
                  <a:lnTo>
                    <a:pt x="61" y="18"/>
                  </a:lnTo>
                  <a:lnTo>
                    <a:pt x="81" y="15"/>
                  </a:lnTo>
                  <a:lnTo>
                    <a:pt x="108" y="21"/>
                  </a:lnTo>
                  <a:lnTo>
                    <a:pt x="128" y="38"/>
                  </a:lnTo>
                  <a:lnTo>
                    <a:pt x="139" y="62"/>
                  </a:lnTo>
                  <a:lnTo>
                    <a:pt x="143" y="90"/>
                  </a:lnTo>
                  <a:lnTo>
                    <a:pt x="139" y="118"/>
                  </a:lnTo>
                  <a:lnTo>
                    <a:pt x="128" y="144"/>
                  </a:lnTo>
                  <a:lnTo>
                    <a:pt x="113" y="170"/>
                  </a:lnTo>
                  <a:lnTo>
                    <a:pt x="94" y="192"/>
                  </a:lnTo>
                  <a:lnTo>
                    <a:pt x="5" y="291"/>
                  </a:lnTo>
                  <a:lnTo>
                    <a:pt x="3" y="295"/>
                  </a:lnTo>
                  <a:lnTo>
                    <a:pt x="1" y="298"/>
                  </a:lnTo>
                  <a:lnTo>
                    <a:pt x="1" y="302"/>
                  </a:lnTo>
                  <a:lnTo>
                    <a:pt x="0" y="309"/>
                  </a:lnTo>
                  <a:lnTo>
                    <a:pt x="172" y="309"/>
                  </a:lnTo>
                  <a:lnTo>
                    <a:pt x="185" y="228"/>
                  </a:lnTo>
                  <a:lnTo>
                    <a:pt x="173" y="228"/>
                  </a:lnTo>
                  <a:lnTo>
                    <a:pt x="172" y="239"/>
                  </a:lnTo>
                  <a:lnTo>
                    <a:pt x="169" y="251"/>
                  </a:lnTo>
                  <a:lnTo>
                    <a:pt x="166" y="262"/>
                  </a:lnTo>
                  <a:lnTo>
                    <a:pt x="163" y="269"/>
                  </a:lnTo>
                  <a:lnTo>
                    <a:pt x="156" y="272"/>
                  </a:lnTo>
                  <a:lnTo>
                    <a:pt x="144" y="273"/>
                  </a:lnTo>
                  <a:lnTo>
                    <a:pt x="130" y="273"/>
                  </a:lnTo>
                  <a:lnTo>
                    <a:pt x="119" y="273"/>
                  </a:lnTo>
                  <a:lnTo>
                    <a:pt x="36" y="2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5" name="Freeform 45"/>
            <p:cNvSpPr>
              <a:spLocks noChangeAspect="1" noEditPoints="1"/>
            </p:cNvSpPr>
            <p:nvPr/>
          </p:nvSpPr>
          <p:spPr bwMode="auto">
            <a:xfrm>
              <a:off x="2815" y="56"/>
              <a:ext cx="320" cy="416"/>
            </a:xfrm>
            <a:custGeom>
              <a:avLst/>
              <a:gdLst/>
              <a:ahLst/>
              <a:cxnLst>
                <a:cxn ang="0">
                  <a:pos x="207" y="311"/>
                </a:cxn>
                <a:cxn ang="0">
                  <a:pos x="256" y="272"/>
                </a:cxn>
                <a:cxn ang="0">
                  <a:pos x="295" y="220"/>
                </a:cxn>
                <a:cxn ang="0">
                  <a:pos x="317" y="158"/>
                </a:cxn>
                <a:cxn ang="0">
                  <a:pos x="318" y="98"/>
                </a:cxn>
                <a:cxn ang="0">
                  <a:pos x="301" y="52"/>
                </a:cxn>
                <a:cxn ang="0">
                  <a:pos x="269" y="20"/>
                </a:cxn>
                <a:cxn ang="0">
                  <a:pos x="227" y="2"/>
                </a:cxn>
                <a:cxn ang="0">
                  <a:pos x="165" y="5"/>
                </a:cxn>
                <a:cxn ang="0">
                  <a:pos x="94" y="39"/>
                </a:cxn>
                <a:cxn ang="0">
                  <a:pos x="38" y="98"/>
                </a:cxn>
                <a:cxn ang="0">
                  <a:pos x="5" y="173"/>
                </a:cxn>
                <a:cxn ang="0">
                  <a:pos x="3" y="241"/>
                </a:cxn>
                <a:cxn ang="0">
                  <a:pos x="20" y="286"/>
                </a:cxn>
                <a:cxn ang="0">
                  <a:pos x="52" y="318"/>
                </a:cxn>
                <a:cxn ang="0">
                  <a:pos x="95" y="335"/>
                </a:cxn>
                <a:cxn ang="0">
                  <a:pos x="139" y="335"/>
                </a:cxn>
                <a:cxn ang="0">
                  <a:pos x="163" y="347"/>
                </a:cxn>
                <a:cxn ang="0">
                  <a:pos x="162" y="362"/>
                </a:cxn>
                <a:cxn ang="0">
                  <a:pos x="162" y="372"/>
                </a:cxn>
                <a:cxn ang="0">
                  <a:pos x="164" y="388"/>
                </a:cxn>
                <a:cxn ang="0">
                  <a:pos x="171" y="404"/>
                </a:cxn>
                <a:cxn ang="0">
                  <a:pos x="188" y="415"/>
                </a:cxn>
                <a:cxn ang="0">
                  <a:pos x="220" y="413"/>
                </a:cxn>
                <a:cxn ang="0">
                  <a:pos x="249" y="389"/>
                </a:cxn>
                <a:cxn ang="0">
                  <a:pos x="268" y="357"/>
                </a:cxn>
                <a:cxn ang="0">
                  <a:pos x="277" y="332"/>
                </a:cxn>
                <a:cxn ang="0">
                  <a:pos x="276" y="323"/>
                </a:cxn>
                <a:cxn ang="0">
                  <a:pos x="269" y="324"/>
                </a:cxn>
                <a:cxn ang="0">
                  <a:pos x="256" y="348"/>
                </a:cxn>
                <a:cxn ang="0">
                  <a:pos x="227" y="369"/>
                </a:cxn>
                <a:cxn ang="0">
                  <a:pos x="200" y="369"/>
                </a:cxn>
                <a:cxn ang="0">
                  <a:pos x="184" y="346"/>
                </a:cxn>
                <a:cxn ang="0">
                  <a:pos x="93" y="320"/>
                </a:cxn>
                <a:cxn ang="0">
                  <a:pos x="53" y="284"/>
                </a:cxn>
                <a:cxn ang="0">
                  <a:pos x="41" y="228"/>
                </a:cxn>
                <a:cxn ang="0">
                  <a:pos x="51" y="161"/>
                </a:cxn>
                <a:cxn ang="0">
                  <a:pos x="88" y="80"/>
                </a:cxn>
                <a:cxn ang="0">
                  <a:pos x="144" y="28"/>
                </a:cxn>
                <a:cxn ang="0">
                  <a:pos x="199" y="12"/>
                </a:cxn>
                <a:cxn ang="0">
                  <a:pos x="256" y="38"/>
                </a:cxn>
                <a:cxn ang="0">
                  <a:pos x="279" y="110"/>
                </a:cxn>
                <a:cxn ang="0">
                  <a:pos x="274" y="154"/>
                </a:cxn>
                <a:cxn ang="0">
                  <a:pos x="258" y="210"/>
                </a:cxn>
                <a:cxn ang="0">
                  <a:pos x="227" y="265"/>
                </a:cxn>
                <a:cxn ang="0">
                  <a:pos x="178" y="308"/>
                </a:cxn>
                <a:cxn ang="0">
                  <a:pos x="175" y="294"/>
                </a:cxn>
                <a:cxn ang="0">
                  <a:pos x="169" y="277"/>
                </a:cxn>
                <a:cxn ang="0">
                  <a:pos x="158" y="264"/>
                </a:cxn>
                <a:cxn ang="0">
                  <a:pos x="137" y="258"/>
                </a:cxn>
                <a:cxn ang="0">
                  <a:pos x="104" y="273"/>
                </a:cxn>
                <a:cxn ang="0">
                  <a:pos x="90" y="305"/>
                </a:cxn>
                <a:cxn ang="0">
                  <a:pos x="93" y="320"/>
                </a:cxn>
                <a:cxn ang="0">
                  <a:pos x="116" y="325"/>
                </a:cxn>
                <a:cxn ang="0">
                  <a:pos x="103" y="317"/>
                </a:cxn>
                <a:cxn ang="0">
                  <a:pos x="103" y="292"/>
                </a:cxn>
                <a:cxn ang="0">
                  <a:pos x="123" y="272"/>
                </a:cxn>
                <a:cxn ang="0">
                  <a:pos x="150" y="270"/>
                </a:cxn>
                <a:cxn ang="0">
                  <a:pos x="164" y="290"/>
                </a:cxn>
                <a:cxn ang="0">
                  <a:pos x="165" y="314"/>
                </a:cxn>
                <a:cxn ang="0">
                  <a:pos x="141" y="323"/>
                </a:cxn>
              </a:cxnLst>
              <a:rect l="0" t="0" r="r" b="b"/>
              <a:pathLst>
                <a:path w="320" h="416">
                  <a:moveTo>
                    <a:pt x="180" y="324"/>
                  </a:moveTo>
                  <a:lnTo>
                    <a:pt x="207" y="311"/>
                  </a:lnTo>
                  <a:lnTo>
                    <a:pt x="232" y="294"/>
                  </a:lnTo>
                  <a:lnTo>
                    <a:pt x="256" y="272"/>
                  </a:lnTo>
                  <a:lnTo>
                    <a:pt x="277" y="248"/>
                  </a:lnTo>
                  <a:lnTo>
                    <a:pt x="295" y="220"/>
                  </a:lnTo>
                  <a:lnTo>
                    <a:pt x="308" y="190"/>
                  </a:lnTo>
                  <a:lnTo>
                    <a:pt x="317" y="158"/>
                  </a:lnTo>
                  <a:lnTo>
                    <a:pt x="320" y="125"/>
                  </a:lnTo>
                  <a:lnTo>
                    <a:pt x="318" y="98"/>
                  </a:lnTo>
                  <a:lnTo>
                    <a:pt x="311" y="74"/>
                  </a:lnTo>
                  <a:lnTo>
                    <a:pt x="301" y="52"/>
                  </a:lnTo>
                  <a:lnTo>
                    <a:pt x="287" y="35"/>
                  </a:lnTo>
                  <a:lnTo>
                    <a:pt x="269" y="20"/>
                  </a:lnTo>
                  <a:lnTo>
                    <a:pt x="250" y="9"/>
                  </a:lnTo>
                  <a:lnTo>
                    <a:pt x="227" y="2"/>
                  </a:lnTo>
                  <a:lnTo>
                    <a:pt x="202" y="0"/>
                  </a:lnTo>
                  <a:lnTo>
                    <a:pt x="165" y="5"/>
                  </a:lnTo>
                  <a:lnTo>
                    <a:pt x="128" y="18"/>
                  </a:lnTo>
                  <a:lnTo>
                    <a:pt x="94" y="39"/>
                  </a:lnTo>
                  <a:lnTo>
                    <a:pt x="64" y="66"/>
                  </a:lnTo>
                  <a:lnTo>
                    <a:pt x="38" y="98"/>
                  </a:lnTo>
                  <a:lnTo>
                    <a:pt x="18" y="134"/>
                  </a:lnTo>
                  <a:lnTo>
                    <a:pt x="5" y="173"/>
                  </a:lnTo>
                  <a:lnTo>
                    <a:pt x="0" y="213"/>
                  </a:lnTo>
                  <a:lnTo>
                    <a:pt x="3" y="241"/>
                  </a:lnTo>
                  <a:lnTo>
                    <a:pt x="10" y="265"/>
                  </a:lnTo>
                  <a:lnTo>
                    <a:pt x="20" y="286"/>
                  </a:lnTo>
                  <a:lnTo>
                    <a:pt x="35" y="304"/>
                  </a:lnTo>
                  <a:lnTo>
                    <a:pt x="52" y="318"/>
                  </a:lnTo>
                  <a:lnTo>
                    <a:pt x="72" y="328"/>
                  </a:lnTo>
                  <a:lnTo>
                    <a:pt x="95" y="335"/>
                  </a:lnTo>
                  <a:lnTo>
                    <a:pt x="119" y="337"/>
                  </a:lnTo>
                  <a:lnTo>
                    <a:pt x="139" y="335"/>
                  </a:lnTo>
                  <a:lnTo>
                    <a:pt x="164" y="330"/>
                  </a:lnTo>
                  <a:lnTo>
                    <a:pt x="163" y="347"/>
                  </a:lnTo>
                  <a:lnTo>
                    <a:pt x="162" y="356"/>
                  </a:lnTo>
                  <a:lnTo>
                    <a:pt x="162" y="362"/>
                  </a:lnTo>
                  <a:lnTo>
                    <a:pt x="162" y="366"/>
                  </a:lnTo>
                  <a:lnTo>
                    <a:pt x="162" y="372"/>
                  </a:lnTo>
                  <a:lnTo>
                    <a:pt x="163" y="380"/>
                  </a:lnTo>
                  <a:lnTo>
                    <a:pt x="164" y="388"/>
                  </a:lnTo>
                  <a:lnTo>
                    <a:pt x="167" y="397"/>
                  </a:lnTo>
                  <a:lnTo>
                    <a:pt x="171" y="404"/>
                  </a:lnTo>
                  <a:lnTo>
                    <a:pt x="178" y="411"/>
                  </a:lnTo>
                  <a:lnTo>
                    <a:pt x="188" y="415"/>
                  </a:lnTo>
                  <a:lnTo>
                    <a:pt x="201" y="416"/>
                  </a:lnTo>
                  <a:lnTo>
                    <a:pt x="220" y="413"/>
                  </a:lnTo>
                  <a:lnTo>
                    <a:pt x="236" y="403"/>
                  </a:lnTo>
                  <a:lnTo>
                    <a:pt x="249" y="389"/>
                  </a:lnTo>
                  <a:lnTo>
                    <a:pt x="260" y="373"/>
                  </a:lnTo>
                  <a:lnTo>
                    <a:pt x="268" y="357"/>
                  </a:lnTo>
                  <a:lnTo>
                    <a:pt x="273" y="343"/>
                  </a:lnTo>
                  <a:lnTo>
                    <a:pt x="277" y="332"/>
                  </a:lnTo>
                  <a:lnTo>
                    <a:pt x="278" y="327"/>
                  </a:lnTo>
                  <a:lnTo>
                    <a:pt x="276" y="323"/>
                  </a:lnTo>
                  <a:lnTo>
                    <a:pt x="273" y="322"/>
                  </a:lnTo>
                  <a:lnTo>
                    <a:pt x="269" y="324"/>
                  </a:lnTo>
                  <a:lnTo>
                    <a:pt x="267" y="327"/>
                  </a:lnTo>
                  <a:lnTo>
                    <a:pt x="256" y="348"/>
                  </a:lnTo>
                  <a:lnTo>
                    <a:pt x="242" y="362"/>
                  </a:lnTo>
                  <a:lnTo>
                    <a:pt x="227" y="369"/>
                  </a:lnTo>
                  <a:lnTo>
                    <a:pt x="213" y="372"/>
                  </a:lnTo>
                  <a:lnTo>
                    <a:pt x="200" y="369"/>
                  </a:lnTo>
                  <a:lnTo>
                    <a:pt x="190" y="361"/>
                  </a:lnTo>
                  <a:lnTo>
                    <a:pt x="184" y="346"/>
                  </a:lnTo>
                  <a:lnTo>
                    <a:pt x="180" y="324"/>
                  </a:lnTo>
                  <a:close/>
                  <a:moveTo>
                    <a:pt x="93" y="320"/>
                  </a:moveTo>
                  <a:lnTo>
                    <a:pt x="70" y="306"/>
                  </a:lnTo>
                  <a:lnTo>
                    <a:pt x="53" y="284"/>
                  </a:lnTo>
                  <a:lnTo>
                    <a:pt x="44" y="258"/>
                  </a:lnTo>
                  <a:lnTo>
                    <a:pt x="41" y="228"/>
                  </a:lnTo>
                  <a:lnTo>
                    <a:pt x="43" y="198"/>
                  </a:lnTo>
                  <a:lnTo>
                    <a:pt x="51" y="161"/>
                  </a:lnTo>
                  <a:lnTo>
                    <a:pt x="66" y="120"/>
                  </a:lnTo>
                  <a:lnTo>
                    <a:pt x="88" y="80"/>
                  </a:lnTo>
                  <a:lnTo>
                    <a:pt x="115" y="50"/>
                  </a:lnTo>
                  <a:lnTo>
                    <a:pt x="144" y="28"/>
                  </a:lnTo>
                  <a:lnTo>
                    <a:pt x="172" y="16"/>
                  </a:lnTo>
                  <a:lnTo>
                    <a:pt x="199" y="12"/>
                  </a:lnTo>
                  <a:lnTo>
                    <a:pt x="231" y="18"/>
                  </a:lnTo>
                  <a:lnTo>
                    <a:pt x="256" y="38"/>
                  </a:lnTo>
                  <a:lnTo>
                    <a:pt x="273" y="68"/>
                  </a:lnTo>
                  <a:lnTo>
                    <a:pt x="279" y="110"/>
                  </a:lnTo>
                  <a:lnTo>
                    <a:pt x="278" y="130"/>
                  </a:lnTo>
                  <a:lnTo>
                    <a:pt x="274" y="154"/>
                  </a:lnTo>
                  <a:lnTo>
                    <a:pt x="267" y="182"/>
                  </a:lnTo>
                  <a:lnTo>
                    <a:pt x="258" y="210"/>
                  </a:lnTo>
                  <a:lnTo>
                    <a:pt x="244" y="239"/>
                  </a:lnTo>
                  <a:lnTo>
                    <a:pt x="227" y="265"/>
                  </a:lnTo>
                  <a:lnTo>
                    <a:pt x="204" y="289"/>
                  </a:lnTo>
                  <a:lnTo>
                    <a:pt x="178" y="308"/>
                  </a:lnTo>
                  <a:lnTo>
                    <a:pt x="177" y="301"/>
                  </a:lnTo>
                  <a:lnTo>
                    <a:pt x="175" y="294"/>
                  </a:lnTo>
                  <a:lnTo>
                    <a:pt x="173" y="285"/>
                  </a:lnTo>
                  <a:lnTo>
                    <a:pt x="169" y="277"/>
                  </a:lnTo>
                  <a:lnTo>
                    <a:pt x="164" y="270"/>
                  </a:lnTo>
                  <a:lnTo>
                    <a:pt x="158" y="264"/>
                  </a:lnTo>
                  <a:lnTo>
                    <a:pt x="148" y="260"/>
                  </a:lnTo>
                  <a:lnTo>
                    <a:pt x="137" y="258"/>
                  </a:lnTo>
                  <a:lnTo>
                    <a:pt x="120" y="262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90" y="305"/>
                  </a:lnTo>
                  <a:lnTo>
                    <a:pt x="91" y="316"/>
                  </a:lnTo>
                  <a:lnTo>
                    <a:pt x="93" y="320"/>
                  </a:lnTo>
                  <a:close/>
                  <a:moveTo>
                    <a:pt x="122" y="325"/>
                  </a:moveTo>
                  <a:lnTo>
                    <a:pt x="116" y="325"/>
                  </a:lnTo>
                  <a:lnTo>
                    <a:pt x="108" y="323"/>
                  </a:lnTo>
                  <a:lnTo>
                    <a:pt x="103" y="317"/>
                  </a:lnTo>
                  <a:lnTo>
                    <a:pt x="100" y="305"/>
                  </a:lnTo>
                  <a:lnTo>
                    <a:pt x="103" y="292"/>
                  </a:lnTo>
                  <a:lnTo>
                    <a:pt x="111" y="280"/>
                  </a:lnTo>
                  <a:lnTo>
                    <a:pt x="123" y="272"/>
                  </a:lnTo>
                  <a:lnTo>
                    <a:pt x="137" y="268"/>
                  </a:lnTo>
                  <a:lnTo>
                    <a:pt x="150" y="270"/>
                  </a:lnTo>
                  <a:lnTo>
                    <a:pt x="159" y="277"/>
                  </a:lnTo>
                  <a:lnTo>
                    <a:pt x="164" y="290"/>
                  </a:lnTo>
                  <a:lnTo>
                    <a:pt x="165" y="308"/>
                  </a:lnTo>
                  <a:lnTo>
                    <a:pt x="165" y="314"/>
                  </a:lnTo>
                  <a:lnTo>
                    <a:pt x="160" y="317"/>
                  </a:lnTo>
                  <a:lnTo>
                    <a:pt x="141" y="323"/>
                  </a:lnTo>
                  <a:lnTo>
                    <a:pt x="122" y="3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6" name="Freeform 46"/>
            <p:cNvSpPr>
              <a:spLocks noChangeAspect="1" noEditPoints="1"/>
            </p:cNvSpPr>
            <p:nvPr/>
          </p:nvSpPr>
          <p:spPr bwMode="auto">
            <a:xfrm>
              <a:off x="3173" y="237"/>
              <a:ext cx="99" cy="218"/>
            </a:xfrm>
            <a:custGeom>
              <a:avLst/>
              <a:gdLst/>
              <a:ahLst/>
              <a:cxnLst>
                <a:cxn ang="0">
                  <a:pos x="89" y="8"/>
                </a:cxn>
                <a:cxn ang="0">
                  <a:pos x="83" y="1"/>
                </a:cxn>
                <a:cxn ang="0">
                  <a:pos x="71" y="2"/>
                </a:cxn>
                <a:cxn ang="0">
                  <a:pos x="61" y="11"/>
                </a:cxn>
                <a:cxn ang="0">
                  <a:pos x="62" y="26"/>
                </a:cxn>
                <a:cxn ang="0">
                  <a:pos x="79" y="29"/>
                </a:cxn>
                <a:cxn ang="0">
                  <a:pos x="89" y="19"/>
                </a:cxn>
                <a:cxn ang="0">
                  <a:pos x="24" y="177"/>
                </a:cxn>
                <a:cxn ang="0">
                  <a:pos x="21" y="191"/>
                </a:cxn>
                <a:cxn ang="0">
                  <a:pos x="30" y="210"/>
                </a:cxn>
                <a:cxn ang="0">
                  <a:pos x="52" y="218"/>
                </a:cxn>
                <a:cxn ang="0">
                  <a:pos x="73" y="211"/>
                </a:cxn>
                <a:cxn ang="0">
                  <a:pos x="87" y="195"/>
                </a:cxn>
                <a:cxn ang="0">
                  <a:pos x="96" y="179"/>
                </a:cxn>
                <a:cxn ang="0">
                  <a:pos x="99" y="169"/>
                </a:cxn>
                <a:cxn ang="0">
                  <a:pos x="94" y="165"/>
                </a:cxn>
                <a:cxn ang="0">
                  <a:pos x="87" y="170"/>
                </a:cxn>
                <a:cxn ang="0">
                  <a:pos x="72" y="199"/>
                </a:cxn>
                <a:cxn ang="0">
                  <a:pos x="53" y="209"/>
                </a:cxn>
                <a:cxn ang="0">
                  <a:pos x="45" y="198"/>
                </a:cxn>
                <a:cxn ang="0">
                  <a:pos x="50" y="177"/>
                </a:cxn>
                <a:cxn ang="0">
                  <a:pos x="64" y="142"/>
                </a:cxn>
                <a:cxn ang="0">
                  <a:pos x="74" y="117"/>
                </a:cxn>
                <a:cxn ang="0">
                  <a:pos x="78" y="100"/>
                </a:cxn>
                <a:cxn ang="0">
                  <a:pos x="69" y="80"/>
                </a:cxn>
                <a:cxn ang="0">
                  <a:pos x="48" y="72"/>
                </a:cxn>
                <a:cxn ang="0">
                  <a:pos x="27" y="79"/>
                </a:cxn>
                <a:cxn ang="0">
                  <a:pos x="12" y="95"/>
                </a:cxn>
                <a:cxn ang="0">
                  <a:pos x="3" y="112"/>
                </a:cxn>
                <a:cxn ang="0">
                  <a:pos x="0" y="122"/>
                </a:cxn>
                <a:cxn ang="0">
                  <a:pos x="6" y="126"/>
                </a:cxn>
                <a:cxn ang="0">
                  <a:pos x="12" y="121"/>
                </a:cxn>
                <a:cxn ang="0">
                  <a:pos x="28" y="91"/>
                </a:cxn>
                <a:cxn ang="0">
                  <a:pos x="46" y="81"/>
                </a:cxn>
                <a:cxn ang="0">
                  <a:pos x="55" y="93"/>
                </a:cxn>
                <a:cxn ang="0">
                  <a:pos x="53" y="104"/>
                </a:cxn>
                <a:cxn ang="0">
                  <a:pos x="44" y="125"/>
                </a:cxn>
              </a:cxnLst>
              <a:rect l="0" t="0" r="r" b="b"/>
              <a:pathLst>
                <a:path w="99" h="218">
                  <a:moveTo>
                    <a:pt x="90" y="12"/>
                  </a:moveTo>
                  <a:lnTo>
                    <a:pt x="89" y="8"/>
                  </a:lnTo>
                  <a:lnTo>
                    <a:pt x="87" y="4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71" y="2"/>
                  </a:lnTo>
                  <a:lnTo>
                    <a:pt x="65" y="6"/>
                  </a:lnTo>
                  <a:lnTo>
                    <a:pt x="61" y="11"/>
                  </a:lnTo>
                  <a:lnTo>
                    <a:pt x="59" y="18"/>
                  </a:lnTo>
                  <a:lnTo>
                    <a:pt x="62" y="26"/>
                  </a:lnTo>
                  <a:lnTo>
                    <a:pt x="72" y="30"/>
                  </a:lnTo>
                  <a:lnTo>
                    <a:pt x="79" y="29"/>
                  </a:lnTo>
                  <a:lnTo>
                    <a:pt x="85" y="25"/>
                  </a:lnTo>
                  <a:lnTo>
                    <a:pt x="89" y="19"/>
                  </a:lnTo>
                  <a:lnTo>
                    <a:pt x="90" y="12"/>
                  </a:lnTo>
                  <a:close/>
                  <a:moveTo>
                    <a:pt x="24" y="177"/>
                  </a:moveTo>
                  <a:lnTo>
                    <a:pt x="22" y="184"/>
                  </a:lnTo>
                  <a:lnTo>
                    <a:pt x="21" y="191"/>
                  </a:lnTo>
                  <a:lnTo>
                    <a:pt x="24" y="202"/>
                  </a:lnTo>
                  <a:lnTo>
                    <a:pt x="30" y="210"/>
                  </a:lnTo>
                  <a:lnTo>
                    <a:pt x="40" y="216"/>
                  </a:lnTo>
                  <a:lnTo>
                    <a:pt x="52" y="218"/>
                  </a:lnTo>
                  <a:lnTo>
                    <a:pt x="63" y="216"/>
                  </a:lnTo>
                  <a:lnTo>
                    <a:pt x="73" y="211"/>
                  </a:lnTo>
                  <a:lnTo>
                    <a:pt x="81" y="204"/>
                  </a:lnTo>
                  <a:lnTo>
                    <a:pt x="87" y="195"/>
                  </a:lnTo>
                  <a:lnTo>
                    <a:pt x="92" y="186"/>
                  </a:lnTo>
                  <a:lnTo>
                    <a:pt x="96" y="179"/>
                  </a:lnTo>
                  <a:lnTo>
                    <a:pt x="98" y="172"/>
                  </a:lnTo>
                  <a:lnTo>
                    <a:pt x="99" y="169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89" y="166"/>
                  </a:lnTo>
                  <a:lnTo>
                    <a:pt x="87" y="170"/>
                  </a:lnTo>
                  <a:lnTo>
                    <a:pt x="81" y="187"/>
                  </a:lnTo>
                  <a:lnTo>
                    <a:pt x="72" y="199"/>
                  </a:lnTo>
                  <a:lnTo>
                    <a:pt x="63" y="207"/>
                  </a:lnTo>
                  <a:lnTo>
                    <a:pt x="53" y="209"/>
                  </a:lnTo>
                  <a:lnTo>
                    <a:pt x="46" y="206"/>
                  </a:lnTo>
                  <a:lnTo>
                    <a:pt x="45" y="198"/>
                  </a:lnTo>
                  <a:lnTo>
                    <a:pt x="46" y="187"/>
                  </a:lnTo>
                  <a:lnTo>
                    <a:pt x="50" y="177"/>
                  </a:lnTo>
                  <a:lnTo>
                    <a:pt x="60" y="151"/>
                  </a:lnTo>
                  <a:lnTo>
                    <a:pt x="64" y="142"/>
                  </a:lnTo>
                  <a:lnTo>
                    <a:pt x="69" y="129"/>
                  </a:lnTo>
                  <a:lnTo>
                    <a:pt x="74" y="117"/>
                  </a:lnTo>
                  <a:lnTo>
                    <a:pt x="76" y="110"/>
                  </a:lnTo>
                  <a:lnTo>
                    <a:pt x="78" y="100"/>
                  </a:lnTo>
                  <a:lnTo>
                    <a:pt x="76" y="89"/>
                  </a:lnTo>
                  <a:lnTo>
                    <a:pt x="69" y="80"/>
                  </a:lnTo>
                  <a:lnTo>
                    <a:pt x="60" y="74"/>
                  </a:lnTo>
                  <a:lnTo>
                    <a:pt x="48" y="72"/>
                  </a:lnTo>
                  <a:lnTo>
                    <a:pt x="36" y="74"/>
                  </a:lnTo>
                  <a:lnTo>
                    <a:pt x="27" y="79"/>
                  </a:lnTo>
                  <a:lnTo>
                    <a:pt x="19" y="86"/>
                  </a:lnTo>
                  <a:lnTo>
                    <a:pt x="12" y="95"/>
                  </a:lnTo>
                  <a:lnTo>
                    <a:pt x="7" y="104"/>
                  </a:lnTo>
                  <a:lnTo>
                    <a:pt x="3" y="112"/>
                  </a:lnTo>
                  <a:lnTo>
                    <a:pt x="1" y="118"/>
                  </a:lnTo>
                  <a:lnTo>
                    <a:pt x="0" y="122"/>
                  </a:lnTo>
                  <a:lnTo>
                    <a:pt x="3" y="125"/>
                  </a:lnTo>
                  <a:lnTo>
                    <a:pt x="6" y="126"/>
                  </a:lnTo>
                  <a:lnTo>
                    <a:pt x="10" y="125"/>
                  </a:lnTo>
                  <a:lnTo>
                    <a:pt x="12" y="121"/>
                  </a:lnTo>
                  <a:lnTo>
                    <a:pt x="19" y="103"/>
                  </a:lnTo>
                  <a:lnTo>
                    <a:pt x="28" y="91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2" y="84"/>
                  </a:lnTo>
                  <a:lnTo>
                    <a:pt x="55" y="93"/>
                  </a:lnTo>
                  <a:lnTo>
                    <a:pt x="54" y="98"/>
                  </a:lnTo>
                  <a:lnTo>
                    <a:pt x="53" y="104"/>
                  </a:lnTo>
                  <a:lnTo>
                    <a:pt x="50" y="113"/>
                  </a:lnTo>
                  <a:lnTo>
                    <a:pt x="44" y="125"/>
                  </a:lnTo>
                  <a:lnTo>
                    <a:pt x="24" y="1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7" name="Freeform 47"/>
            <p:cNvSpPr>
              <a:spLocks noChangeAspect="1" noEditPoints="1"/>
            </p:cNvSpPr>
            <p:nvPr/>
          </p:nvSpPr>
          <p:spPr bwMode="auto">
            <a:xfrm>
              <a:off x="3408" y="178"/>
              <a:ext cx="260" cy="210"/>
            </a:xfrm>
            <a:custGeom>
              <a:avLst/>
              <a:gdLst/>
              <a:ahLst/>
              <a:cxnLst>
                <a:cxn ang="0">
                  <a:pos x="195" y="50"/>
                </a:cxn>
                <a:cxn ang="0">
                  <a:pos x="151" y="5"/>
                </a:cxn>
                <a:cxn ang="0">
                  <a:pos x="102" y="3"/>
                </a:cxn>
                <a:cxn ang="0">
                  <a:pos x="58" y="24"/>
                </a:cxn>
                <a:cxn ang="0">
                  <a:pos x="23" y="61"/>
                </a:cxn>
                <a:cxn ang="0">
                  <a:pos x="3" y="107"/>
                </a:cxn>
                <a:cxn ang="0">
                  <a:pos x="6" y="162"/>
                </a:cxn>
                <a:cxn ang="0">
                  <a:pos x="44" y="204"/>
                </a:cxn>
                <a:cxn ang="0">
                  <a:pos x="122" y="201"/>
                </a:cxn>
                <a:cxn ang="0">
                  <a:pos x="179" y="187"/>
                </a:cxn>
                <a:cxn ang="0">
                  <a:pos x="201" y="207"/>
                </a:cxn>
                <a:cxn ang="0">
                  <a:pos x="232" y="206"/>
                </a:cxn>
                <a:cxn ang="0">
                  <a:pos x="251" y="185"/>
                </a:cxn>
                <a:cxn ang="0">
                  <a:pos x="252" y="173"/>
                </a:cxn>
                <a:cxn ang="0">
                  <a:pos x="245" y="173"/>
                </a:cxn>
                <a:cxn ang="0">
                  <a:pos x="235" y="190"/>
                </a:cxn>
                <a:cxn ang="0">
                  <a:pos x="220" y="199"/>
                </a:cxn>
                <a:cxn ang="0">
                  <a:pos x="212" y="198"/>
                </a:cxn>
                <a:cxn ang="0">
                  <a:pos x="206" y="187"/>
                </a:cxn>
                <a:cxn ang="0">
                  <a:pos x="203" y="172"/>
                </a:cxn>
                <a:cxn ang="0">
                  <a:pos x="202" y="158"/>
                </a:cxn>
                <a:cxn ang="0">
                  <a:pos x="202" y="146"/>
                </a:cxn>
                <a:cxn ang="0">
                  <a:pos x="204" y="140"/>
                </a:cxn>
                <a:cxn ang="0">
                  <a:pos x="233" y="96"/>
                </a:cxn>
                <a:cxn ang="0">
                  <a:pos x="258" y="37"/>
                </a:cxn>
                <a:cxn ang="0">
                  <a:pos x="259" y="25"/>
                </a:cxn>
                <a:cxn ang="0">
                  <a:pos x="250" y="24"/>
                </a:cxn>
                <a:cxn ang="0">
                  <a:pos x="230" y="79"/>
                </a:cxn>
                <a:cxn ang="0">
                  <a:pos x="202" y="95"/>
                </a:cxn>
                <a:cxn ang="0">
                  <a:pos x="142" y="180"/>
                </a:cxn>
                <a:cxn ang="0">
                  <a:pos x="93" y="198"/>
                </a:cxn>
                <a:cxn ang="0">
                  <a:pos x="58" y="196"/>
                </a:cxn>
                <a:cxn ang="0">
                  <a:pos x="37" y="170"/>
                </a:cxn>
                <a:cxn ang="0">
                  <a:pos x="37" y="128"/>
                </a:cxn>
                <a:cxn ang="0">
                  <a:pos x="51" y="75"/>
                </a:cxn>
                <a:cxn ang="0">
                  <a:pos x="78" y="32"/>
                </a:cxn>
                <a:cxn ang="0">
                  <a:pos x="111" y="12"/>
                </a:cxn>
                <a:cxn ang="0">
                  <a:pos x="140" y="13"/>
                </a:cxn>
                <a:cxn ang="0">
                  <a:pos x="159" y="31"/>
                </a:cxn>
                <a:cxn ang="0">
                  <a:pos x="168" y="61"/>
                </a:cxn>
                <a:cxn ang="0">
                  <a:pos x="170" y="92"/>
                </a:cxn>
                <a:cxn ang="0">
                  <a:pos x="170" y="121"/>
                </a:cxn>
                <a:cxn ang="0">
                  <a:pos x="170" y="150"/>
                </a:cxn>
              </a:cxnLst>
              <a:rect l="0" t="0" r="r" b="b"/>
              <a:pathLst>
                <a:path w="260" h="210">
                  <a:moveTo>
                    <a:pt x="202" y="95"/>
                  </a:moveTo>
                  <a:lnTo>
                    <a:pt x="195" y="50"/>
                  </a:lnTo>
                  <a:lnTo>
                    <a:pt x="176" y="20"/>
                  </a:lnTo>
                  <a:lnTo>
                    <a:pt x="151" y="5"/>
                  </a:lnTo>
                  <a:lnTo>
                    <a:pt x="125" y="0"/>
                  </a:lnTo>
                  <a:lnTo>
                    <a:pt x="102" y="3"/>
                  </a:lnTo>
                  <a:lnTo>
                    <a:pt x="79" y="11"/>
                  </a:lnTo>
                  <a:lnTo>
                    <a:pt x="58" y="24"/>
                  </a:lnTo>
                  <a:lnTo>
                    <a:pt x="39" y="41"/>
                  </a:lnTo>
                  <a:lnTo>
                    <a:pt x="23" y="61"/>
                  </a:lnTo>
                  <a:lnTo>
                    <a:pt x="11" y="83"/>
                  </a:lnTo>
                  <a:lnTo>
                    <a:pt x="3" y="107"/>
                  </a:lnTo>
                  <a:lnTo>
                    <a:pt x="0" y="131"/>
                  </a:lnTo>
                  <a:lnTo>
                    <a:pt x="6" y="162"/>
                  </a:lnTo>
                  <a:lnTo>
                    <a:pt x="20" y="187"/>
                  </a:lnTo>
                  <a:lnTo>
                    <a:pt x="44" y="204"/>
                  </a:lnTo>
                  <a:lnTo>
                    <a:pt x="75" y="210"/>
                  </a:lnTo>
                  <a:lnTo>
                    <a:pt x="122" y="201"/>
                  </a:lnTo>
                  <a:lnTo>
                    <a:pt x="173" y="171"/>
                  </a:lnTo>
                  <a:lnTo>
                    <a:pt x="179" y="187"/>
                  </a:lnTo>
                  <a:lnTo>
                    <a:pt x="188" y="200"/>
                  </a:lnTo>
                  <a:lnTo>
                    <a:pt x="201" y="207"/>
                  </a:lnTo>
                  <a:lnTo>
                    <a:pt x="215" y="210"/>
                  </a:lnTo>
                  <a:lnTo>
                    <a:pt x="232" y="206"/>
                  </a:lnTo>
                  <a:lnTo>
                    <a:pt x="244" y="196"/>
                  </a:lnTo>
                  <a:lnTo>
                    <a:pt x="251" y="185"/>
                  </a:lnTo>
                  <a:lnTo>
                    <a:pt x="254" y="177"/>
                  </a:lnTo>
                  <a:lnTo>
                    <a:pt x="252" y="173"/>
                  </a:lnTo>
                  <a:lnTo>
                    <a:pt x="248" y="172"/>
                  </a:lnTo>
                  <a:lnTo>
                    <a:pt x="245" y="173"/>
                  </a:lnTo>
                  <a:lnTo>
                    <a:pt x="242" y="177"/>
                  </a:lnTo>
                  <a:lnTo>
                    <a:pt x="235" y="190"/>
                  </a:lnTo>
                  <a:lnTo>
                    <a:pt x="227" y="197"/>
                  </a:lnTo>
                  <a:lnTo>
                    <a:pt x="220" y="199"/>
                  </a:lnTo>
                  <a:lnTo>
                    <a:pt x="216" y="200"/>
                  </a:lnTo>
                  <a:lnTo>
                    <a:pt x="212" y="198"/>
                  </a:lnTo>
                  <a:lnTo>
                    <a:pt x="208" y="194"/>
                  </a:lnTo>
                  <a:lnTo>
                    <a:pt x="206" y="187"/>
                  </a:lnTo>
                  <a:lnTo>
                    <a:pt x="204" y="180"/>
                  </a:lnTo>
                  <a:lnTo>
                    <a:pt x="203" y="172"/>
                  </a:lnTo>
                  <a:lnTo>
                    <a:pt x="202" y="164"/>
                  </a:lnTo>
                  <a:lnTo>
                    <a:pt x="202" y="158"/>
                  </a:lnTo>
                  <a:lnTo>
                    <a:pt x="202" y="152"/>
                  </a:lnTo>
                  <a:lnTo>
                    <a:pt x="202" y="146"/>
                  </a:lnTo>
                  <a:lnTo>
                    <a:pt x="203" y="143"/>
                  </a:lnTo>
                  <a:lnTo>
                    <a:pt x="204" y="140"/>
                  </a:lnTo>
                  <a:lnTo>
                    <a:pt x="207" y="136"/>
                  </a:lnTo>
                  <a:lnTo>
                    <a:pt x="233" y="96"/>
                  </a:lnTo>
                  <a:lnTo>
                    <a:pt x="250" y="61"/>
                  </a:lnTo>
                  <a:lnTo>
                    <a:pt x="258" y="37"/>
                  </a:lnTo>
                  <a:lnTo>
                    <a:pt x="260" y="27"/>
                  </a:lnTo>
                  <a:lnTo>
                    <a:pt x="259" y="25"/>
                  </a:lnTo>
                  <a:lnTo>
                    <a:pt x="254" y="23"/>
                  </a:lnTo>
                  <a:lnTo>
                    <a:pt x="250" y="24"/>
                  </a:lnTo>
                  <a:lnTo>
                    <a:pt x="247" y="32"/>
                  </a:lnTo>
                  <a:lnTo>
                    <a:pt x="230" y="79"/>
                  </a:lnTo>
                  <a:lnTo>
                    <a:pt x="202" y="124"/>
                  </a:lnTo>
                  <a:lnTo>
                    <a:pt x="202" y="95"/>
                  </a:lnTo>
                  <a:close/>
                  <a:moveTo>
                    <a:pt x="171" y="159"/>
                  </a:moveTo>
                  <a:lnTo>
                    <a:pt x="142" y="180"/>
                  </a:lnTo>
                  <a:lnTo>
                    <a:pt x="115" y="193"/>
                  </a:lnTo>
                  <a:lnTo>
                    <a:pt x="93" y="198"/>
                  </a:lnTo>
                  <a:lnTo>
                    <a:pt x="76" y="200"/>
                  </a:lnTo>
                  <a:lnTo>
                    <a:pt x="58" y="196"/>
                  </a:lnTo>
                  <a:lnTo>
                    <a:pt x="45" y="185"/>
                  </a:lnTo>
                  <a:lnTo>
                    <a:pt x="37" y="170"/>
                  </a:lnTo>
                  <a:lnTo>
                    <a:pt x="35" y="149"/>
                  </a:lnTo>
                  <a:lnTo>
                    <a:pt x="37" y="128"/>
                  </a:lnTo>
                  <a:lnTo>
                    <a:pt x="43" y="101"/>
                  </a:lnTo>
                  <a:lnTo>
                    <a:pt x="51" y="75"/>
                  </a:lnTo>
                  <a:lnTo>
                    <a:pt x="62" y="53"/>
                  </a:lnTo>
                  <a:lnTo>
                    <a:pt x="78" y="32"/>
                  </a:lnTo>
                  <a:lnTo>
                    <a:pt x="95" y="19"/>
                  </a:lnTo>
                  <a:lnTo>
                    <a:pt x="111" y="12"/>
                  </a:lnTo>
                  <a:lnTo>
                    <a:pt x="125" y="10"/>
                  </a:lnTo>
                  <a:lnTo>
                    <a:pt x="140" y="13"/>
                  </a:lnTo>
                  <a:lnTo>
                    <a:pt x="151" y="20"/>
                  </a:lnTo>
                  <a:lnTo>
                    <a:pt x="159" y="31"/>
                  </a:lnTo>
                  <a:lnTo>
                    <a:pt x="165" y="45"/>
                  </a:lnTo>
                  <a:lnTo>
                    <a:pt x="168" y="61"/>
                  </a:lnTo>
                  <a:lnTo>
                    <a:pt x="170" y="77"/>
                  </a:lnTo>
                  <a:lnTo>
                    <a:pt x="170" y="92"/>
                  </a:lnTo>
                  <a:lnTo>
                    <a:pt x="170" y="107"/>
                  </a:lnTo>
                  <a:lnTo>
                    <a:pt x="170" y="121"/>
                  </a:lnTo>
                  <a:lnTo>
                    <a:pt x="170" y="136"/>
                  </a:lnTo>
                  <a:lnTo>
                    <a:pt x="170" y="150"/>
                  </a:lnTo>
                  <a:lnTo>
                    <a:pt x="171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8" name="Freeform 48"/>
            <p:cNvSpPr>
              <a:spLocks noChangeAspect="1"/>
            </p:cNvSpPr>
            <p:nvPr/>
          </p:nvSpPr>
          <p:spPr bwMode="auto">
            <a:xfrm>
              <a:off x="3708" y="-1"/>
              <a:ext cx="143" cy="215"/>
            </a:xfrm>
            <a:custGeom>
              <a:avLst/>
              <a:gdLst/>
              <a:ahLst/>
              <a:cxnLst>
                <a:cxn ang="0">
                  <a:pos x="143" y="156"/>
                </a:cxn>
                <a:cxn ang="0">
                  <a:pos x="132" y="156"/>
                </a:cxn>
                <a:cxn ang="0">
                  <a:pos x="131" y="164"/>
                </a:cxn>
                <a:cxn ang="0">
                  <a:pos x="129" y="173"/>
                </a:cxn>
                <a:cxn ang="0">
                  <a:pos x="126" y="181"/>
                </a:cxn>
                <a:cxn ang="0">
                  <a:pos x="124" y="186"/>
                </a:cxn>
                <a:cxn ang="0">
                  <a:pos x="118" y="187"/>
                </a:cxn>
                <a:cxn ang="0">
                  <a:pos x="108" y="188"/>
                </a:cxn>
                <a:cxn ang="0">
                  <a:pos x="98" y="188"/>
                </a:cxn>
                <a:cxn ang="0">
                  <a:pos x="92" y="188"/>
                </a:cxn>
                <a:cxn ang="0">
                  <a:pos x="32" y="188"/>
                </a:cxn>
                <a:cxn ang="0">
                  <a:pos x="54" y="169"/>
                </a:cxn>
                <a:cxn ang="0">
                  <a:pos x="70" y="155"/>
                </a:cxn>
                <a:cxn ang="0">
                  <a:pos x="83" y="144"/>
                </a:cxn>
                <a:cxn ang="0">
                  <a:pos x="97" y="133"/>
                </a:cxn>
                <a:cxn ang="0">
                  <a:pos x="114" y="119"/>
                </a:cxn>
                <a:cxn ang="0">
                  <a:pos x="129" y="103"/>
                </a:cxn>
                <a:cxn ang="0">
                  <a:pos x="139" y="85"/>
                </a:cxn>
                <a:cxn ang="0">
                  <a:pos x="143" y="63"/>
                </a:cxn>
                <a:cxn ang="0">
                  <a:pos x="137" y="37"/>
                </a:cxn>
                <a:cxn ang="0">
                  <a:pos x="121" y="17"/>
                </a:cxn>
                <a:cxn ang="0">
                  <a:pos x="96" y="4"/>
                </a:cxn>
                <a:cxn ang="0">
                  <a:pos x="67" y="0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28" y="11"/>
                </a:cxn>
                <a:cxn ang="0">
                  <a:pos x="18" y="18"/>
                </a:cxn>
                <a:cxn ang="0">
                  <a:pos x="11" y="27"/>
                </a:cxn>
                <a:cxn ang="0">
                  <a:pos x="5" y="37"/>
                </a:cxn>
                <a:cxn ang="0">
                  <a:pos x="1" y="47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7" y="73"/>
                </a:cxn>
                <a:cxn ang="0">
                  <a:pos x="13" y="76"/>
                </a:cxn>
                <a:cxn ang="0">
                  <a:pos x="17" y="76"/>
                </a:cxn>
                <a:cxn ang="0">
                  <a:pos x="23" y="75"/>
                </a:cxn>
                <a:cxn ang="0">
                  <a:pos x="29" y="72"/>
                </a:cxn>
                <a:cxn ang="0">
                  <a:pos x="33" y="67"/>
                </a:cxn>
                <a:cxn ang="0">
                  <a:pos x="34" y="59"/>
                </a:cxn>
                <a:cxn ang="0">
                  <a:pos x="34" y="54"/>
                </a:cxn>
                <a:cxn ang="0">
                  <a:pos x="31" y="48"/>
                </a:cxn>
                <a:cxn ang="0">
                  <a:pos x="25" y="44"/>
                </a:cxn>
                <a:cxn ang="0">
                  <a:pos x="15" y="42"/>
                </a:cxn>
                <a:cxn ang="0">
                  <a:pos x="25" y="28"/>
                </a:cxn>
                <a:cxn ang="0">
                  <a:pos x="37" y="18"/>
                </a:cxn>
                <a:cxn ang="0">
                  <a:pos x="50" y="13"/>
                </a:cxn>
                <a:cxn ang="0">
                  <a:pos x="62" y="12"/>
                </a:cxn>
                <a:cxn ang="0">
                  <a:pos x="84" y="16"/>
                </a:cxn>
                <a:cxn ang="0">
                  <a:pos x="99" y="28"/>
                </a:cxn>
                <a:cxn ang="0">
                  <a:pos x="108" y="44"/>
                </a:cxn>
                <a:cxn ang="0">
                  <a:pos x="111" y="63"/>
                </a:cxn>
                <a:cxn ang="0">
                  <a:pos x="108" y="83"/>
                </a:cxn>
                <a:cxn ang="0">
                  <a:pos x="100" y="101"/>
                </a:cxn>
                <a:cxn ang="0">
                  <a:pos x="90" y="115"/>
                </a:cxn>
                <a:cxn ang="0">
                  <a:pos x="81" y="126"/>
                </a:cxn>
                <a:cxn ang="0">
                  <a:pos x="3" y="203"/>
                </a:cxn>
                <a:cxn ang="0">
                  <a:pos x="0" y="207"/>
                </a:cxn>
                <a:cxn ang="0">
                  <a:pos x="0" y="215"/>
                </a:cxn>
                <a:cxn ang="0">
                  <a:pos x="133" y="215"/>
                </a:cxn>
                <a:cxn ang="0">
                  <a:pos x="143" y="156"/>
                </a:cxn>
              </a:cxnLst>
              <a:rect l="0" t="0" r="r" b="b"/>
              <a:pathLst>
                <a:path w="143" h="215">
                  <a:moveTo>
                    <a:pt x="143" y="156"/>
                  </a:moveTo>
                  <a:lnTo>
                    <a:pt x="132" y="156"/>
                  </a:lnTo>
                  <a:lnTo>
                    <a:pt x="131" y="164"/>
                  </a:lnTo>
                  <a:lnTo>
                    <a:pt x="129" y="173"/>
                  </a:lnTo>
                  <a:lnTo>
                    <a:pt x="126" y="181"/>
                  </a:lnTo>
                  <a:lnTo>
                    <a:pt x="124" y="186"/>
                  </a:lnTo>
                  <a:lnTo>
                    <a:pt x="118" y="187"/>
                  </a:lnTo>
                  <a:lnTo>
                    <a:pt x="108" y="188"/>
                  </a:lnTo>
                  <a:lnTo>
                    <a:pt x="98" y="188"/>
                  </a:lnTo>
                  <a:lnTo>
                    <a:pt x="92" y="188"/>
                  </a:lnTo>
                  <a:lnTo>
                    <a:pt x="32" y="188"/>
                  </a:lnTo>
                  <a:lnTo>
                    <a:pt x="54" y="169"/>
                  </a:lnTo>
                  <a:lnTo>
                    <a:pt x="70" y="155"/>
                  </a:lnTo>
                  <a:lnTo>
                    <a:pt x="83" y="144"/>
                  </a:lnTo>
                  <a:lnTo>
                    <a:pt x="97" y="133"/>
                  </a:lnTo>
                  <a:lnTo>
                    <a:pt x="114" y="119"/>
                  </a:lnTo>
                  <a:lnTo>
                    <a:pt x="129" y="103"/>
                  </a:lnTo>
                  <a:lnTo>
                    <a:pt x="139" y="85"/>
                  </a:lnTo>
                  <a:lnTo>
                    <a:pt x="143" y="63"/>
                  </a:lnTo>
                  <a:lnTo>
                    <a:pt x="137" y="37"/>
                  </a:lnTo>
                  <a:lnTo>
                    <a:pt x="121" y="17"/>
                  </a:lnTo>
                  <a:lnTo>
                    <a:pt x="96" y="4"/>
                  </a:lnTo>
                  <a:lnTo>
                    <a:pt x="67" y="0"/>
                  </a:lnTo>
                  <a:lnTo>
                    <a:pt x="53" y="1"/>
                  </a:lnTo>
                  <a:lnTo>
                    <a:pt x="40" y="5"/>
                  </a:lnTo>
                  <a:lnTo>
                    <a:pt x="28" y="11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5" y="37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7" y="73"/>
                  </a:lnTo>
                  <a:lnTo>
                    <a:pt x="13" y="76"/>
                  </a:lnTo>
                  <a:lnTo>
                    <a:pt x="17" y="76"/>
                  </a:lnTo>
                  <a:lnTo>
                    <a:pt x="23" y="75"/>
                  </a:lnTo>
                  <a:lnTo>
                    <a:pt x="29" y="72"/>
                  </a:lnTo>
                  <a:lnTo>
                    <a:pt x="33" y="67"/>
                  </a:lnTo>
                  <a:lnTo>
                    <a:pt x="34" y="59"/>
                  </a:lnTo>
                  <a:lnTo>
                    <a:pt x="34" y="54"/>
                  </a:lnTo>
                  <a:lnTo>
                    <a:pt x="31" y="48"/>
                  </a:lnTo>
                  <a:lnTo>
                    <a:pt x="25" y="44"/>
                  </a:lnTo>
                  <a:lnTo>
                    <a:pt x="15" y="42"/>
                  </a:lnTo>
                  <a:lnTo>
                    <a:pt x="25" y="28"/>
                  </a:lnTo>
                  <a:lnTo>
                    <a:pt x="37" y="18"/>
                  </a:lnTo>
                  <a:lnTo>
                    <a:pt x="50" y="13"/>
                  </a:lnTo>
                  <a:lnTo>
                    <a:pt x="62" y="12"/>
                  </a:lnTo>
                  <a:lnTo>
                    <a:pt x="84" y="16"/>
                  </a:lnTo>
                  <a:lnTo>
                    <a:pt x="99" y="28"/>
                  </a:lnTo>
                  <a:lnTo>
                    <a:pt x="108" y="44"/>
                  </a:lnTo>
                  <a:lnTo>
                    <a:pt x="111" y="63"/>
                  </a:lnTo>
                  <a:lnTo>
                    <a:pt x="108" y="83"/>
                  </a:lnTo>
                  <a:lnTo>
                    <a:pt x="100" y="101"/>
                  </a:lnTo>
                  <a:lnTo>
                    <a:pt x="90" y="115"/>
                  </a:lnTo>
                  <a:lnTo>
                    <a:pt x="81" y="126"/>
                  </a:lnTo>
                  <a:lnTo>
                    <a:pt x="3" y="203"/>
                  </a:lnTo>
                  <a:lnTo>
                    <a:pt x="0" y="207"/>
                  </a:lnTo>
                  <a:lnTo>
                    <a:pt x="0" y="215"/>
                  </a:lnTo>
                  <a:lnTo>
                    <a:pt x="133" y="215"/>
                  </a:lnTo>
                  <a:lnTo>
                    <a:pt x="143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9" name="Freeform 49"/>
            <p:cNvSpPr>
              <a:spLocks noChangeAspect="1" noEditPoints="1"/>
            </p:cNvSpPr>
            <p:nvPr/>
          </p:nvSpPr>
          <p:spPr bwMode="auto">
            <a:xfrm>
              <a:off x="3701" y="288"/>
              <a:ext cx="98" cy="219"/>
            </a:xfrm>
            <a:custGeom>
              <a:avLst/>
              <a:gdLst/>
              <a:ahLst/>
              <a:cxnLst>
                <a:cxn ang="0">
                  <a:pos x="89" y="8"/>
                </a:cxn>
                <a:cxn ang="0">
                  <a:pos x="82" y="1"/>
                </a:cxn>
                <a:cxn ang="0">
                  <a:pos x="70" y="2"/>
                </a:cxn>
                <a:cxn ang="0">
                  <a:pos x="60" y="11"/>
                </a:cxn>
                <a:cxn ang="0">
                  <a:pos x="62" y="26"/>
                </a:cxn>
                <a:cxn ang="0">
                  <a:pos x="78" y="29"/>
                </a:cxn>
                <a:cxn ang="0">
                  <a:pos x="88" y="19"/>
                </a:cxn>
                <a:cxn ang="0">
                  <a:pos x="23" y="177"/>
                </a:cxn>
                <a:cxn ang="0">
                  <a:pos x="21" y="191"/>
                </a:cxn>
                <a:cxn ang="0">
                  <a:pos x="29" y="210"/>
                </a:cxn>
                <a:cxn ang="0">
                  <a:pos x="51" y="219"/>
                </a:cxn>
                <a:cxn ang="0">
                  <a:pos x="72" y="211"/>
                </a:cxn>
                <a:cxn ang="0">
                  <a:pos x="87" y="196"/>
                </a:cxn>
                <a:cxn ang="0">
                  <a:pos x="95" y="179"/>
                </a:cxn>
                <a:cxn ang="0">
                  <a:pos x="98" y="169"/>
                </a:cxn>
                <a:cxn ang="0">
                  <a:pos x="93" y="165"/>
                </a:cxn>
                <a:cxn ang="0">
                  <a:pos x="87" y="170"/>
                </a:cxn>
                <a:cxn ang="0">
                  <a:pos x="71" y="200"/>
                </a:cxn>
                <a:cxn ang="0">
                  <a:pos x="52" y="209"/>
                </a:cxn>
                <a:cxn ang="0">
                  <a:pos x="44" y="198"/>
                </a:cxn>
                <a:cxn ang="0">
                  <a:pos x="49" y="177"/>
                </a:cxn>
                <a:cxn ang="0">
                  <a:pos x="63" y="142"/>
                </a:cxn>
                <a:cxn ang="0">
                  <a:pos x="73" y="117"/>
                </a:cxn>
                <a:cxn ang="0">
                  <a:pos x="78" y="100"/>
                </a:cxn>
                <a:cxn ang="0">
                  <a:pos x="69" y="80"/>
                </a:cxn>
                <a:cxn ang="0">
                  <a:pos x="47" y="72"/>
                </a:cxn>
                <a:cxn ang="0">
                  <a:pos x="26" y="79"/>
                </a:cxn>
                <a:cxn ang="0">
                  <a:pos x="11" y="95"/>
                </a:cxn>
                <a:cxn ang="0">
                  <a:pos x="3" y="112"/>
                </a:cxn>
                <a:cxn ang="0">
                  <a:pos x="0" y="122"/>
                </a:cxn>
                <a:cxn ang="0">
                  <a:pos x="5" y="126"/>
                </a:cxn>
                <a:cxn ang="0">
                  <a:pos x="11" y="121"/>
                </a:cxn>
                <a:cxn ang="0">
                  <a:pos x="27" y="91"/>
                </a:cxn>
                <a:cxn ang="0">
                  <a:pos x="46" y="81"/>
                </a:cxn>
                <a:cxn ang="0">
                  <a:pos x="54" y="93"/>
                </a:cxn>
                <a:cxn ang="0">
                  <a:pos x="52" y="104"/>
                </a:cxn>
                <a:cxn ang="0">
                  <a:pos x="44" y="125"/>
                </a:cxn>
              </a:cxnLst>
              <a:rect l="0" t="0" r="r" b="b"/>
              <a:pathLst>
                <a:path w="98" h="219">
                  <a:moveTo>
                    <a:pt x="89" y="13"/>
                  </a:moveTo>
                  <a:lnTo>
                    <a:pt x="89" y="8"/>
                  </a:lnTo>
                  <a:lnTo>
                    <a:pt x="86" y="4"/>
                  </a:lnTo>
                  <a:lnTo>
                    <a:pt x="82" y="1"/>
                  </a:lnTo>
                  <a:lnTo>
                    <a:pt x="76" y="0"/>
                  </a:lnTo>
                  <a:lnTo>
                    <a:pt x="70" y="2"/>
                  </a:lnTo>
                  <a:lnTo>
                    <a:pt x="64" y="6"/>
                  </a:lnTo>
                  <a:lnTo>
                    <a:pt x="60" y="11"/>
                  </a:lnTo>
                  <a:lnTo>
                    <a:pt x="58" y="18"/>
                  </a:lnTo>
                  <a:lnTo>
                    <a:pt x="62" y="26"/>
                  </a:lnTo>
                  <a:lnTo>
                    <a:pt x="71" y="30"/>
                  </a:lnTo>
                  <a:lnTo>
                    <a:pt x="78" y="29"/>
                  </a:lnTo>
                  <a:lnTo>
                    <a:pt x="84" y="25"/>
                  </a:lnTo>
                  <a:lnTo>
                    <a:pt x="88" y="19"/>
                  </a:lnTo>
                  <a:lnTo>
                    <a:pt x="89" y="13"/>
                  </a:lnTo>
                  <a:close/>
                  <a:moveTo>
                    <a:pt x="23" y="177"/>
                  </a:moveTo>
                  <a:lnTo>
                    <a:pt x="21" y="184"/>
                  </a:lnTo>
                  <a:lnTo>
                    <a:pt x="21" y="191"/>
                  </a:lnTo>
                  <a:lnTo>
                    <a:pt x="23" y="202"/>
                  </a:lnTo>
                  <a:lnTo>
                    <a:pt x="29" y="210"/>
                  </a:lnTo>
                  <a:lnTo>
                    <a:pt x="39" y="216"/>
                  </a:lnTo>
                  <a:lnTo>
                    <a:pt x="51" y="219"/>
                  </a:lnTo>
                  <a:lnTo>
                    <a:pt x="63" y="217"/>
                  </a:lnTo>
                  <a:lnTo>
                    <a:pt x="72" y="211"/>
                  </a:lnTo>
                  <a:lnTo>
                    <a:pt x="80" y="204"/>
                  </a:lnTo>
                  <a:lnTo>
                    <a:pt x="87" y="196"/>
                  </a:lnTo>
                  <a:lnTo>
                    <a:pt x="92" y="187"/>
                  </a:lnTo>
                  <a:lnTo>
                    <a:pt x="95" y="179"/>
                  </a:lnTo>
                  <a:lnTo>
                    <a:pt x="97" y="172"/>
                  </a:lnTo>
                  <a:lnTo>
                    <a:pt x="98" y="169"/>
                  </a:lnTo>
                  <a:lnTo>
                    <a:pt x="96" y="165"/>
                  </a:lnTo>
                  <a:lnTo>
                    <a:pt x="93" y="165"/>
                  </a:lnTo>
                  <a:lnTo>
                    <a:pt x="88" y="166"/>
                  </a:lnTo>
                  <a:lnTo>
                    <a:pt x="87" y="170"/>
                  </a:lnTo>
                  <a:lnTo>
                    <a:pt x="80" y="187"/>
                  </a:lnTo>
                  <a:lnTo>
                    <a:pt x="71" y="200"/>
                  </a:lnTo>
                  <a:lnTo>
                    <a:pt x="62" y="207"/>
                  </a:lnTo>
                  <a:lnTo>
                    <a:pt x="52" y="209"/>
                  </a:lnTo>
                  <a:lnTo>
                    <a:pt x="46" y="206"/>
                  </a:lnTo>
                  <a:lnTo>
                    <a:pt x="44" y="198"/>
                  </a:lnTo>
                  <a:lnTo>
                    <a:pt x="46" y="188"/>
                  </a:lnTo>
                  <a:lnTo>
                    <a:pt x="49" y="177"/>
                  </a:lnTo>
                  <a:lnTo>
                    <a:pt x="60" y="151"/>
                  </a:lnTo>
                  <a:lnTo>
                    <a:pt x="63" y="142"/>
                  </a:lnTo>
                  <a:lnTo>
                    <a:pt x="68" y="129"/>
                  </a:lnTo>
                  <a:lnTo>
                    <a:pt x="73" y="117"/>
                  </a:lnTo>
                  <a:lnTo>
                    <a:pt x="76" y="110"/>
                  </a:lnTo>
                  <a:lnTo>
                    <a:pt x="78" y="100"/>
                  </a:lnTo>
                  <a:lnTo>
                    <a:pt x="75" y="89"/>
                  </a:lnTo>
                  <a:lnTo>
                    <a:pt x="69" y="80"/>
                  </a:lnTo>
                  <a:lnTo>
                    <a:pt x="59" y="74"/>
                  </a:lnTo>
                  <a:lnTo>
                    <a:pt x="47" y="72"/>
                  </a:lnTo>
                  <a:lnTo>
                    <a:pt x="36" y="74"/>
                  </a:lnTo>
                  <a:lnTo>
                    <a:pt x="26" y="79"/>
                  </a:lnTo>
                  <a:lnTo>
                    <a:pt x="18" y="87"/>
                  </a:lnTo>
                  <a:lnTo>
                    <a:pt x="11" y="95"/>
                  </a:lnTo>
                  <a:lnTo>
                    <a:pt x="6" y="104"/>
                  </a:lnTo>
                  <a:lnTo>
                    <a:pt x="3" y="112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5" y="126"/>
                  </a:lnTo>
                  <a:lnTo>
                    <a:pt x="9" y="125"/>
                  </a:lnTo>
                  <a:lnTo>
                    <a:pt x="11" y="121"/>
                  </a:lnTo>
                  <a:lnTo>
                    <a:pt x="19" y="103"/>
                  </a:lnTo>
                  <a:lnTo>
                    <a:pt x="27" y="91"/>
                  </a:lnTo>
                  <a:lnTo>
                    <a:pt x="36" y="83"/>
                  </a:lnTo>
                  <a:lnTo>
                    <a:pt x="46" y="81"/>
                  </a:lnTo>
                  <a:lnTo>
                    <a:pt x="52" y="84"/>
                  </a:lnTo>
                  <a:lnTo>
                    <a:pt x="54" y="93"/>
                  </a:lnTo>
                  <a:lnTo>
                    <a:pt x="53" y="98"/>
                  </a:lnTo>
                  <a:lnTo>
                    <a:pt x="52" y="104"/>
                  </a:lnTo>
                  <a:lnTo>
                    <a:pt x="49" y="113"/>
                  </a:lnTo>
                  <a:lnTo>
                    <a:pt x="44" y="125"/>
                  </a:lnTo>
                  <a:lnTo>
                    <a:pt x="23" y="1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0" name="Freeform 50"/>
            <p:cNvSpPr>
              <a:spLocks noChangeAspect="1"/>
            </p:cNvSpPr>
            <p:nvPr/>
          </p:nvSpPr>
          <p:spPr bwMode="auto">
            <a:xfrm>
              <a:off x="3992" y="56"/>
              <a:ext cx="293" cy="327"/>
            </a:xfrm>
            <a:custGeom>
              <a:avLst/>
              <a:gdLst/>
              <a:ahLst/>
              <a:cxnLst>
                <a:cxn ang="0">
                  <a:pos x="281" y="252"/>
                </a:cxn>
                <a:cxn ang="0">
                  <a:pos x="273" y="286"/>
                </a:cxn>
                <a:cxn ang="0">
                  <a:pos x="267" y="294"/>
                </a:cxn>
                <a:cxn ang="0">
                  <a:pos x="242" y="297"/>
                </a:cxn>
                <a:cxn ang="0">
                  <a:pos x="220" y="259"/>
                </a:cxn>
                <a:cxn ang="0">
                  <a:pos x="275" y="169"/>
                </a:cxn>
                <a:cxn ang="0">
                  <a:pos x="284" y="93"/>
                </a:cxn>
                <a:cxn ang="0">
                  <a:pos x="263" y="51"/>
                </a:cxn>
                <a:cxn ang="0">
                  <a:pos x="225" y="20"/>
                </a:cxn>
                <a:cxn ang="0">
                  <a:pos x="175" y="2"/>
                </a:cxn>
                <a:cxn ang="0">
                  <a:pos x="118" y="3"/>
                </a:cxn>
                <a:cxn ang="0">
                  <a:pos x="67" y="20"/>
                </a:cxn>
                <a:cxn ang="0">
                  <a:pos x="29" y="52"/>
                </a:cxn>
                <a:cxn ang="0">
                  <a:pos x="8" y="93"/>
                </a:cxn>
                <a:cxn ang="0">
                  <a:pos x="18" y="169"/>
                </a:cxn>
                <a:cxn ang="0">
                  <a:pos x="72" y="259"/>
                </a:cxn>
                <a:cxn ang="0">
                  <a:pos x="50" y="297"/>
                </a:cxn>
                <a:cxn ang="0">
                  <a:pos x="26" y="294"/>
                </a:cxn>
                <a:cxn ang="0">
                  <a:pos x="20" y="286"/>
                </a:cxn>
                <a:cxn ang="0">
                  <a:pos x="0" y="252"/>
                </a:cxn>
                <a:cxn ang="0">
                  <a:pos x="89" y="327"/>
                </a:cxn>
                <a:cxn ang="0">
                  <a:pos x="99" y="325"/>
                </a:cxn>
                <a:cxn ang="0">
                  <a:pos x="101" y="317"/>
                </a:cxn>
                <a:cxn ang="0">
                  <a:pos x="92" y="264"/>
                </a:cxn>
                <a:cxn ang="0">
                  <a:pos x="76" y="214"/>
                </a:cxn>
                <a:cxn ang="0">
                  <a:pos x="53" y="116"/>
                </a:cxn>
                <a:cxn ang="0">
                  <a:pos x="84" y="35"/>
                </a:cxn>
                <a:cxn ang="0">
                  <a:pos x="146" y="10"/>
                </a:cxn>
                <a:cxn ang="0">
                  <a:pos x="209" y="36"/>
                </a:cxn>
                <a:cxn ang="0">
                  <a:pos x="239" y="116"/>
                </a:cxn>
                <a:cxn ang="0">
                  <a:pos x="213" y="224"/>
                </a:cxn>
                <a:cxn ang="0">
                  <a:pos x="200" y="266"/>
                </a:cxn>
                <a:cxn ang="0">
                  <a:pos x="192" y="317"/>
                </a:cxn>
                <a:cxn ang="0">
                  <a:pos x="194" y="325"/>
                </a:cxn>
                <a:cxn ang="0">
                  <a:pos x="204" y="327"/>
                </a:cxn>
                <a:cxn ang="0">
                  <a:pos x="293" y="252"/>
                </a:cxn>
              </a:cxnLst>
              <a:rect l="0" t="0" r="r" b="b"/>
              <a:pathLst>
                <a:path w="293" h="327">
                  <a:moveTo>
                    <a:pt x="293" y="252"/>
                  </a:moveTo>
                  <a:lnTo>
                    <a:pt x="281" y="252"/>
                  </a:lnTo>
                  <a:lnTo>
                    <a:pt x="278" y="269"/>
                  </a:lnTo>
                  <a:lnTo>
                    <a:pt x="273" y="286"/>
                  </a:lnTo>
                  <a:lnTo>
                    <a:pt x="271" y="290"/>
                  </a:lnTo>
                  <a:lnTo>
                    <a:pt x="267" y="294"/>
                  </a:lnTo>
                  <a:lnTo>
                    <a:pt x="258" y="296"/>
                  </a:lnTo>
                  <a:lnTo>
                    <a:pt x="242" y="297"/>
                  </a:lnTo>
                  <a:lnTo>
                    <a:pt x="205" y="297"/>
                  </a:lnTo>
                  <a:lnTo>
                    <a:pt x="220" y="259"/>
                  </a:lnTo>
                  <a:lnTo>
                    <a:pt x="246" y="218"/>
                  </a:lnTo>
                  <a:lnTo>
                    <a:pt x="275" y="169"/>
                  </a:lnTo>
                  <a:lnTo>
                    <a:pt x="287" y="117"/>
                  </a:lnTo>
                  <a:lnTo>
                    <a:pt x="284" y="93"/>
                  </a:lnTo>
                  <a:lnTo>
                    <a:pt x="276" y="71"/>
                  </a:lnTo>
                  <a:lnTo>
                    <a:pt x="263" y="51"/>
                  </a:lnTo>
                  <a:lnTo>
                    <a:pt x="246" y="34"/>
                  </a:lnTo>
                  <a:lnTo>
                    <a:pt x="225" y="20"/>
                  </a:lnTo>
                  <a:lnTo>
                    <a:pt x="201" y="9"/>
                  </a:lnTo>
                  <a:lnTo>
                    <a:pt x="175" y="2"/>
                  </a:lnTo>
                  <a:lnTo>
                    <a:pt x="146" y="0"/>
                  </a:lnTo>
                  <a:lnTo>
                    <a:pt x="118" y="3"/>
                  </a:lnTo>
                  <a:lnTo>
                    <a:pt x="91" y="9"/>
                  </a:lnTo>
                  <a:lnTo>
                    <a:pt x="67" y="20"/>
                  </a:lnTo>
                  <a:lnTo>
                    <a:pt x="46" y="35"/>
                  </a:lnTo>
                  <a:lnTo>
                    <a:pt x="29" y="52"/>
                  </a:lnTo>
                  <a:lnTo>
                    <a:pt x="16" y="72"/>
                  </a:lnTo>
                  <a:lnTo>
                    <a:pt x="8" y="93"/>
                  </a:lnTo>
                  <a:lnTo>
                    <a:pt x="5" y="117"/>
                  </a:lnTo>
                  <a:lnTo>
                    <a:pt x="18" y="169"/>
                  </a:lnTo>
                  <a:lnTo>
                    <a:pt x="46" y="218"/>
                  </a:lnTo>
                  <a:lnTo>
                    <a:pt x="72" y="259"/>
                  </a:lnTo>
                  <a:lnTo>
                    <a:pt x="87" y="297"/>
                  </a:lnTo>
                  <a:lnTo>
                    <a:pt x="50" y="297"/>
                  </a:lnTo>
                  <a:lnTo>
                    <a:pt x="35" y="296"/>
                  </a:lnTo>
                  <a:lnTo>
                    <a:pt x="26" y="294"/>
                  </a:lnTo>
                  <a:lnTo>
                    <a:pt x="22" y="291"/>
                  </a:lnTo>
                  <a:lnTo>
                    <a:pt x="20" y="286"/>
                  </a:lnTo>
                  <a:lnTo>
                    <a:pt x="12" y="252"/>
                  </a:lnTo>
                  <a:lnTo>
                    <a:pt x="0" y="252"/>
                  </a:lnTo>
                  <a:lnTo>
                    <a:pt x="15" y="327"/>
                  </a:lnTo>
                  <a:lnTo>
                    <a:pt x="89" y="327"/>
                  </a:lnTo>
                  <a:lnTo>
                    <a:pt x="95" y="327"/>
                  </a:lnTo>
                  <a:lnTo>
                    <a:pt x="99" y="325"/>
                  </a:lnTo>
                  <a:lnTo>
                    <a:pt x="100" y="323"/>
                  </a:lnTo>
                  <a:lnTo>
                    <a:pt x="101" y="317"/>
                  </a:lnTo>
                  <a:lnTo>
                    <a:pt x="98" y="291"/>
                  </a:lnTo>
                  <a:lnTo>
                    <a:pt x="92" y="264"/>
                  </a:lnTo>
                  <a:lnTo>
                    <a:pt x="84" y="238"/>
                  </a:lnTo>
                  <a:lnTo>
                    <a:pt x="76" y="214"/>
                  </a:lnTo>
                  <a:lnTo>
                    <a:pt x="61" y="168"/>
                  </a:lnTo>
                  <a:lnTo>
                    <a:pt x="53" y="116"/>
                  </a:lnTo>
                  <a:lnTo>
                    <a:pt x="62" y="68"/>
                  </a:lnTo>
                  <a:lnTo>
                    <a:pt x="84" y="35"/>
                  </a:lnTo>
                  <a:lnTo>
                    <a:pt x="114" y="16"/>
                  </a:lnTo>
                  <a:lnTo>
                    <a:pt x="146" y="10"/>
                  </a:lnTo>
                  <a:lnTo>
                    <a:pt x="179" y="17"/>
                  </a:lnTo>
                  <a:lnTo>
                    <a:pt x="209" y="36"/>
                  </a:lnTo>
                  <a:lnTo>
                    <a:pt x="231" y="69"/>
                  </a:lnTo>
                  <a:lnTo>
                    <a:pt x="239" y="116"/>
                  </a:lnTo>
                  <a:lnTo>
                    <a:pt x="232" y="169"/>
                  </a:lnTo>
                  <a:lnTo>
                    <a:pt x="213" y="224"/>
                  </a:lnTo>
                  <a:lnTo>
                    <a:pt x="207" y="242"/>
                  </a:lnTo>
                  <a:lnTo>
                    <a:pt x="200" y="266"/>
                  </a:lnTo>
                  <a:lnTo>
                    <a:pt x="194" y="292"/>
                  </a:lnTo>
                  <a:lnTo>
                    <a:pt x="192" y="317"/>
                  </a:lnTo>
                  <a:lnTo>
                    <a:pt x="192" y="323"/>
                  </a:lnTo>
                  <a:lnTo>
                    <a:pt x="194" y="325"/>
                  </a:lnTo>
                  <a:lnTo>
                    <a:pt x="198" y="327"/>
                  </a:lnTo>
                  <a:lnTo>
                    <a:pt x="204" y="327"/>
                  </a:lnTo>
                  <a:lnTo>
                    <a:pt x="277" y="327"/>
                  </a:lnTo>
                  <a:lnTo>
                    <a:pt x="293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1" name="Line 51"/>
            <p:cNvSpPr>
              <a:spLocks noChangeAspect="1" noChangeShapeType="1"/>
            </p:cNvSpPr>
            <p:nvPr/>
          </p:nvSpPr>
          <p:spPr bwMode="auto">
            <a:xfrm>
              <a:off x="2484" y="580"/>
              <a:ext cx="1822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2" name="Freeform 52"/>
            <p:cNvSpPr>
              <a:spLocks noChangeAspect="1"/>
            </p:cNvSpPr>
            <p:nvPr/>
          </p:nvSpPr>
          <p:spPr bwMode="auto">
            <a:xfrm>
              <a:off x="2860" y="814"/>
              <a:ext cx="223" cy="206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201" y="27"/>
                </a:cxn>
                <a:cxn ang="0">
                  <a:pos x="207" y="27"/>
                </a:cxn>
                <a:cxn ang="0">
                  <a:pos x="214" y="26"/>
                </a:cxn>
                <a:cxn ang="0">
                  <a:pos x="221" y="21"/>
                </a:cxn>
                <a:cxn ang="0">
                  <a:pos x="223" y="12"/>
                </a:cxn>
                <a:cxn ang="0">
                  <a:pos x="222" y="5"/>
                </a:cxn>
                <a:cxn ang="0">
                  <a:pos x="217" y="2"/>
                </a:cxn>
                <a:cxn ang="0">
                  <a:pos x="211" y="1"/>
                </a:cxn>
                <a:cxn ang="0">
                  <a:pos x="205" y="0"/>
                </a:cxn>
                <a:cxn ang="0">
                  <a:pos x="75" y="0"/>
                </a:cxn>
                <a:cxn ang="0">
                  <a:pos x="67" y="1"/>
                </a:cxn>
                <a:cxn ang="0">
                  <a:pos x="56" y="3"/>
                </a:cxn>
                <a:cxn ang="0">
                  <a:pos x="43" y="10"/>
                </a:cxn>
                <a:cxn ang="0">
                  <a:pos x="28" y="22"/>
                </a:cxn>
                <a:cxn ang="0">
                  <a:pos x="17" y="35"/>
                </a:cxn>
                <a:cxn ang="0">
                  <a:pos x="8" y="48"/>
                </a:cxn>
                <a:cxn ang="0">
                  <a:pos x="2" y="59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5" y="69"/>
                </a:cxn>
                <a:cxn ang="0">
                  <a:pos x="9" y="67"/>
                </a:cxn>
                <a:cxn ang="0">
                  <a:pos x="13" y="63"/>
                </a:cxn>
                <a:cxn ang="0">
                  <a:pos x="21" y="51"/>
                </a:cxn>
                <a:cxn ang="0">
                  <a:pos x="30" y="42"/>
                </a:cxn>
                <a:cxn ang="0">
                  <a:pos x="38" y="36"/>
                </a:cxn>
                <a:cxn ang="0">
                  <a:pos x="47" y="32"/>
                </a:cxn>
                <a:cxn ang="0">
                  <a:pos x="54" y="29"/>
                </a:cxn>
                <a:cxn ang="0">
                  <a:pos x="61" y="28"/>
                </a:cxn>
                <a:cxn ang="0">
                  <a:pos x="67" y="27"/>
                </a:cxn>
                <a:cxn ang="0">
                  <a:pos x="71" y="27"/>
                </a:cxn>
                <a:cxn ang="0">
                  <a:pos x="110" y="27"/>
                </a:cxn>
                <a:cxn ang="0">
                  <a:pos x="64" y="176"/>
                </a:cxn>
                <a:cxn ang="0">
                  <a:pos x="61" y="186"/>
                </a:cxn>
                <a:cxn ang="0">
                  <a:pos x="60" y="193"/>
                </a:cxn>
                <a:cxn ang="0">
                  <a:pos x="60" y="197"/>
                </a:cxn>
                <a:cxn ang="0">
                  <a:pos x="63" y="201"/>
                </a:cxn>
                <a:cxn ang="0">
                  <a:pos x="67" y="204"/>
                </a:cxn>
                <a:cxn ang="0">
                  <a:pos x="73" y="206"/>
                </a:cxn>
                <a:cxn ang="0">
                  <a:pos x="82" y="204"/>
                </a:cxn>
                <a:cxn ang="0">
                  <a:pos x="88" y="198"/>
                </a:cxn>
                <a:cxn ang="0">
                  <a:pos x="91" y="192"/>
                </a:cxn>
                <a:cxn ang="0">
                  <a:pos x="92" y="186"/>
                </a:cxn>
                <a:cxn ang="0">
                  <a:pos x="123" y="27"/>
                </a:cxn>
              </a:cxnLst>
              <a:rect l="0" t="0" r="r" b="b"/>
              <a:pathLst>
                <a:path w="223" h="206">
                  <a:moveTo>
                    <a:pt x="123" y="27"/>
                  </a:moveTo>
                  <a:lnTo>
                    <a:pt x="201" y="27"/>
                  </a:lnTo>
                  <a:lnTo>
                    <a:pt x="207" y="27"/>
                  </a:lnTo>
                  <a:lnTo>
                    <a:pt x="214" y="26"/>
                  </a:lnTo>
                  <a:lnTo>
                    <a:pt x="221" y="21"/>
                  </a:lnTo>
                  <a:lnTo>
                    <a:pt x="223" y="12"/>
                  </a:lnTo>
                  <a:lnTo>
                    <a:pt x="222" y="5"/>
                  </a:lnTo>
                  <a:lnTo>
                    <a:pt x="217" y="2"/>
                  </a:lnTo>
                  <a:lnTo>
                    <a:pt x="211" y="1"/>
                  </a:lnTo>
                  <a:lnTo>
                    <a:pt x="205" y="0"/>
                  </a:lnTo>
                  <a:lnTo>
                    <a:pt x="75" y="0"/>
                  </a:lnTo>
                  <a:lnTo>
                    <a:pt x="67" y="1"/>
                  </a:lnTo>
                  <a:lnTo>
                    <a:pt x="56" y="3"/>
                  </a:lnTo>
                  <a:lnTo>
                    <a:pt x="43" y="10"/>
                  </a:lnTo>
                  <a:lnTo>
                    <a:pt x="28" y="22"/>
                  </a:lnTo>
                  <a:lnTo>
                    <a:pt x="17" y="35"/>
                  </a:lnTo>
                  <a:lnTo>
                    <a:pt x="8" y="48"/>
                  </a:lnTo>
                  <a:lnTo>
                    <a:pt x="2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5" y="69"/>
                  </a:lnTo>
                  <a:lnTo>
                    <a:pt x="9" y="67"/>
                  </a:lnTo>
                  <a:lnTo>
                    <a:pt x="13" y="63"/>
                  </a:lnTo>
                  <a:lnTo>
                    <a:pt x="21" y="51"/>
                  </a:lnTo>
                  <a:lnTo>
                    <a:pt x="30" y="42"/>
                  </a:lnTo>
                  <a:lnTo>
                    <a:pt x="38" y="36"/>
                  </a:lnTo>
                  <a:lnTo>
                    <a:pt x="47" y="32"/>
                  </a:lnTo>
                  <a:lnTo>
                    <a:pt x="54" y="29"/>
                  </a:lnTo>
                  <a:lnTo>
                    <a:pt x="61" y="28"/>
                  </a:lnTo>
                  <a:lnTo>
                    <a:pt x="67" y="27"/>
                  </a:lnTo>
                  <a:lnTo>
                    <a:pt x="71" y="27"/>
                  </a:lnTo>
                  <a:lnTo>
                    <a:pt x="110" y="27"/>
                  </a:lnTo>
                  <a:lnTo>
                    <a:pt x="64" y="176"/>
                  </a:lnTo>
                  <a:lnTo>
                    <a:pt x="61" y="186"/>
                  </a:lnTo>
                  <a:lnTo>
                    <a:pt x="60" y="193"/>
                  </a:lnTo>
                  <a:lnTo>
                    <a:pt x="60" y="197"/>
                  </a:lnTo>
                  <a:lnTo>
                    <a:pt x="63" y="201"/>
                  </a:lnTo>
                  <a:lnTo>
                    <a:pt x="67" y="204"/>
                  </a:lnTo>
                  <a:lnTo>
                    <a:pt x="73" y="206"/>
                  </a:lnTo>
                  <a:lnTo>
                    <a:pt x="82" y="204"/>
                  </a:lnTo>
                  <a:lnTo>
                    <a:pt x="88" y="198"/>
                  </a:lnTo>
                  <a:lnTo>
                    <a:pt x="91" y="192"/>
                  </a:lnTo>
                  <a:lnTo>
                    <a:pt x="92" y="186"/>
                  </a:lnTo>
                  <a:lnTo>
                    <a:pt x="123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3" name="Freeform 53"/>
            <p:cNvSpPr>
              <a:spLocks noChangeAspect="1" noEditPoints="1"/>
            </p:cNvSpPr>
            <p:nvPr/>
          </p:nvSpPr>
          <p:spPr bwMode="auto">
            <a:xfrm>
              <a:off x="3068" y="862"/>
              <a:ext cx="237" cy="2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8" y="12"/>
                </a:cxn>
                <a:cxn ang="0">
                  <a:pos x="22" y="13"/>
                </a:cxn>
                <a:cxn ang="0">
                  <a:pos x="30" y="15"/>
                </a:cxn>
                <a:cxn ang="0">
                  <a:pos x="33" y="19"/>
                </a:cxn>
                <a:cxn ang="0">
                  <a:pos x="33" y="26"/>
                </a:cxn>
                <a:cxn ang="0">
                  <a:pos x="33" y="195"/>
                </a:cxn>
                <a:cxn ang="0">
                  <a:pos x="33" y="202"/>
                </a:cxn>
                <a:cxn ang="0">
                  <a:pos x="30" y="207"/>
                </a:cxn>
                <a:cxn ang="0">
                  <a:pos x="22" y="209"/>
                </a:cxn>
                <a:cxn ang="0">
                  <a:pos x="8" y="210"/>
                </a:cxn>
                <a:cxn ang="0">
                  <a:pos x="0" y="210"/>
                </a:cxn>
                <a:cxn ang="0">
                  <a:pos x="0" y="222"/>
                </a:cxn>
                <a:cxn ang="0">
                  <a:pos x="128" y="222"/>
                </a:cxn>
                <a:cxn ang="0">
                  <a:pos x="149" y="219"/>
                </a:cxn>
                <a:cxn ang="0">
                  <a:pos x="170" y="213"/>
                </a:cxn>
                <a:cxn ang="0">
                  <a:pos x="188" y="203"/>
                </a:cxn>
                <a:cxn ang="0">
                  <a:pos x="204" y="190"/>
                </a:cxn>
                <a:cxn ang="0">
                  <a:pos x="218" y="174"/>
                </a:cxn>
                <a:cxn ang="0">
                  <a:pos x="228" y="155"/>
                </a:cxn>
                <a:cxn ang="0">
                  <a:pos x="234" y="135"/>
                </a:cxn>
                <a:cxn ang="0">
                  <a:pos x="237" y="113"/>
                </a:cxn>
                <a:cxn ang="0">
                  <a:pos x="234" y="90"/>
                </a:cxn>
                <a:cxn ang="0">
                  <a:pos x="228" y="69"/>
                </a:cxn>
                <a:cxn ang="0">
                  <a:pos x="218" y="50"/>
                </a:cxn>
                <a:cxn ang="0">
                  <a:pos x="205" y="33"/>
                </a:cxn>
                <a:cxn ang="0">
                  <a:pos x="189" y="19"/>
                </a:cxn>
                <a:cxn ang="0">
                  <a:pos x="170" y="9"/>
                </a:cxn>
                <a:cxn ang="0">
                  <a:pos x="149" y="2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78" y="210"/>
                </a:cxn>
                <a:cxn ang="0">
                  <a:pos x="69" y="209"/>
                </a:cxn>
                <a:cxn ang="0">
                  <a:pos x="65" y="207"/>
                </a:cxn>
                <a:cxn ang="0">
                  <a:pos x="63" y="203"/>
                </a:cxn>
                <a:cxn ang="0">
                  <a:pos x="63" y="197"/>
                </a:cxn>
                <a:cxn ang="0">
                  <a:pos x="63" y="24"/>
                </a:cxn>
                <a:cxn ang="0">
                  <a:pos x="63" y="18"/>
                </a:cxn>
                <a:cxn ang="0">
                  <a:pos x="65" y="14"/>
                </a:cxn>
                <a:cxn ang="0">
                  <a:pos x="69" y="12"/>
                </a:cxn>
                <a:cxn ang="0">
                  <a:pos x="78" y="12"/>
                </a:cxn>
                <a:cxn ang="0">
                  <a:pos x="118" y="12"/>
                </a:cxn>
                <a:cxn ang="0">
                  <a:pos x="138" y="14"/>
                </a:cxn>
                <a:cxn ang="0">
                  <a:pos x="156" y="20"/>
                </a:cxn>
                <a:cxn ang="0">
                  <a:pos x="172" y="29"/>
                </a:cxn>
                <a:cxn ang="0">
                  <a:pos x="185" y="42"/>
                </a:cxn>
                <a:cxn ang="0">
                  <a:pos x="193" y="57"/>
                </a:cxn>
                <a:cxn ang="0">
                  <a:pos x="199" y="73"/>
                </a:cxn>
                <a:cxn ang="0">
                  <a:pos x="202" y="92"/>
                </a:cxn>
                <a:cxn ang="0">
                  <a:pos x="203" y="113"/>
                </a:cxn>
                <a:cxn ang="0">
                  <a:pos x="202" y="138"/>
                </a:cxn>
                <a:cxn ang="0">
                  <a:pos x="197" y="157"/>
                </a:cxn>
                <a:cxn ang="0">
                  <a:pos x="191" y="172"/>
                </a:cxn>
                <a:cxn ang="0">
                  <a:pos x="182" y="183"/>
                </a:cxn>
                <a:cxn ang="0">
                  <a:pos x="170" y="194"/>
                </a:cxn>
                <a:cxn ang="0">
                  <a:pos x="155" y="203"/>
                </a:cxn>
                <a:cxn ang="0">
                  <a:pos x="138" y="208"/>
                </a:cxn>
                <a:cxn ang="0">
                  <a:pos x="119" y="210"/>
                </a:cxn>
                <a:cxn ang="0">
                  <a:pos x="78" y="210"/>
                </a:cxn>
              </a:cxnLst>
              <a:rect l="0" t="0" r="r" b="b"/>
              <a:pathLst>
                <a:path w="237" h="222">
                  <a:moveTo>
                    <a:pt x="0" y="0"/>
                  </a:moveTo>
                  <a:lnTo>
                    <a:pt x="0" y="12"/>
                  </a:lnTo>
                  <a:lnTo>
                    <a:pt x="8" y="12"/>
                  </a:lnTo>
                  <a:lnTo>
                    <a:pt x="22" y="13"/>
                  </a:lnTo>
                  <a:lnTo>
                    <a:pt x="30" y="15"/>
                  </a:lnTo>
                  <a:lnTo>
                    <a:pt x="33" y="19"/>
                  </a:lnTo>
                  <a:lnTo>
                    <a:pt x="33" y="26"/>
                  </a:lnTo>
                  <a:lnTo>
                    <a:pt x="33" y="195"/>
                  </a:lnTo>
                  <a:lnTo>
                    <a:pt x="33" y="202"/>
                  </a:lnTo>
                  <a:lnTo>
                    <a:pt x="30" y="207"/>
                  </a:lnTo>
                  <a:lnTo>
                    <a:pt x="22" y="209"/>
                  </a:lnTo>
                  <a:lnTo>
                    <a:pt x="8" y="210"/>
                  </a:lnTo>
                  <a:lnTo>
                    <a:pt x="0" y="210"/>
                  </a:lnTo>
                  <a:lnTo>
                    <a:pt x="0" y="222"/>
                  </a:lnTo>
                  <a:lnTo>
                    <a:pt x="128" y="222"/>
                  </a:lnTo>
                  <a:lnTo>
                    <a:pt x="149" y="219"/>
                  </a:lnTo>
                  <a:lnTo>
                    <a:pt x="170" y="213"/>
                  </a:lnTo>
                  <a:lnTo>
                    <a:pt x="188" y="203"/>
                  </a:lnTo>
                  <a:lnTo>
                    <a:pt x="204" y="190"/>
                  </a:lnTo>
                  <a:lnTo>
                    <a:pt x="218" y="174"/>
                  </a:lnTo>
                  <a:lnTo>
                    <a:pt x="228" y="155"/>
                  </a:lnTo>
                  <a:lnTo>
                    <a:pt x="234" y="135"/>
                  </a:lnTo>
                  <a:lnTo>
                    <a:pt x="237" y="113"/>
                  </a:lnTo>
                  <a:lnTo>
                    <a:pt x="234" y="90"/>
                  </a:lnTo>
                  <a:lnTo>
                    <a:pt x="228" y="69"/>
                  </a:lnTo>
                  <a:lnTo>
                    <a:pt x="218" y="50"/>
                  </a:lnTo>
                  <a:lnTo>
                    <a:pt x="205" y="33"/>
                  </a:lnTo>
                  <a:lnTo>
                    <a:pt x="189" y="19"/>
                  </a:lnTo>
                  <a:lnTo>
                    <a:pt x="170" y="9"/>
                  </a:lnTo>
                  <a:lnTo>
                    <a:pt x="149" y="2"/>
                  </a:lnTo>
                  <a:lnTo>
                    <a:pt x="128" y="0"/>
                  </a:lnTo>
                  <a:lnTo>
                    <a:pt x="0" y="0"/>
                  </a:lnTo>
                  <a:close/>
                  <a:moveTo>
                    <a:pt x="78" y="210"/>
                  </a:moveTo>
                  <a:lnTo>
                    <a:pt x="69" y="209"/>
                  </a:lnTo>
                  <a:lnTo>
                    <a:pt x="65" y="207"/>
                  </a:lnTo>
                  <a:lnTo>
                    <a:pt x="63" y="203"/>
                  </a:lnTo>
                  <a:lnTo>
                    <a:pt x="63" y="197"/>
                  </a:lnTo>
                  <a:lnTo>
                    <a:pt x="63" y="24"/>
                  </a:lnTo>
                  <a:lnTo>
                    <a:pt x="63" y="18"/>
                  </a:lnTo>
                  <a:lnTo>
                    <a:pt x="65" y="14"/>
                  </a:lnTo>
                  <a:lnTo>
                    <a:pt x="69" y="12"/>
                  </a:lnTo>
                  <a:lnTo>
                    <a:pt x="78" y="12"/>
                  </a:lnTo>
                  <a:lnTo>
                    <a:pt x="118" y="12"/>
                  </a:lnTo>
                  <a:lnTo>
                    <a:pt x="138" y="14"/>
                  </a:lnTo>
                  <a:lnTo>
                    <a:pt x="156" y="20"/>
                  </a:lnTo>
                  <a:lnTo>
                    <a:pt x="172" y="29"/>
                  </a:lnTo>
                  <a:lnTo>
                    <a:pt x="185" y="42"/>
                  </a:lnTo>
                  <a:lnTo>
                    <a:pt x="193" y="57"/>
                  </a:lnTo>
                  <a:lnTo>
                    <a:pt x="199" y="73"/>
                  </a:lnTo>
                  <a:lnTo>
                    <a:pt x="202" y="92"/>
                  </a:lnTo>
                  <a:lnTo>
                    <a:pt x="203" y="113"/>
                  </a:lnTo>
                  <a:lnTo>
                    <a:pt x="202" y="138"/>
                  </a:lnTo>
                  <a:lnTo>
                    <a:pt x="197" y="157"/>
                  </a:lnTo>
                  <a:lnTo>
                    <a:pt x="191" y="172"/>
                  </a:lnTo>
                  <a:lnTo>
                    <a:pt x="182" y="183"/>
                  </a:lnTo>
                  <a:lnTo>
                    <a:pt x="170" y="194"/>
                  </a:lnTo>
                  <a:lnTo>
                    <a:pt x="155" y="203"/>
                  </a:lnTo>
                  <a:lnTo>
                    <a:pt x="138" y="208"/>
                  </a:lnTo>
                  <a:lnTo>
                    <a:pt x="119" y="210"/>
                  </a:lnTo>
                  <a:lnTo>
                    <a:pt x="78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4" name="Freeform 54"/>
            <p:cNvSpPr>
              <a:spLocks noChangeAspect="1" noEditPoints="1"/>
            </p:cNvSpPr>
            <p:nvPr/>
          </p:nvSpPr>
          <p:spPr bwMode="auto">
            <a:xfrm>
              <a:off x="3346" y="865"/>
              <a:ext cx="70" cy="219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49" y="11"/>
                </a:cxn>
                <a:cxn ang="0">
                  <a:pos x="45" y="6"/>
                </a:cxn>
                <a:cxn ang="0">
                  <a:pos x="39" y="2"/>
                </a:cxn>
                <a:cxn ang="0">
                  <a:pos x="31" y="0"/>
                </a:cxn>
                <a:cxn ang="0">
                  <a:pos x="24" y="1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3" y="18"/>
                </a:cxn>
                <a:cxn ang="0">
                  <a:pos x="15" y="26"/>
                </a:cxn>
                <a:cxn ang="0">
                  <a:pos x="19" y="32"/>
                </a:cxn>
                <a:cxn ang="0">
                  <a:pos x="25" y="36"/>
                </a:cxn>
                <a:cxn ang="0">
                  <a:pos x="31" y="37"/>
                </a:cxn>
                <a:cxn ang="0">
                  <a:pos x="39" y="36"/>
                </a:cxn>
                <a:cxn ang="0">
                  <a:pos x="45" y="32"/>
                </a:cxn>
                <a:cxn ang="0">
                  <a:pos x="49" y="26"/>
                </a:cxn>
                <a:cxn ang="0">
                  <a:pos x="50" y="18"/>
                </a:cxn>
                <a:cxn ang="0">
                  <a:pos x="1" y="79"/>
                </a:cxn>
                <a:cxn ang="0">
                  <a:pos x="1" y="91"/>
                </a:cxn>
                <a:cxn ang="0">
                  <a:pos x="13" y="91"/>
                </a:cxn>
                <a:cxn ang="0">
                  <a:pos x="20" y="94"/>
                </a:cxn>
                <a:cxn ang="0">
                  <a:pos x="23" y="99"/>
                </a:cxn>
                <a:cxn ang="0">
                  <a:pos x="24" y="109"/>
                </a:cxn>
                <a:cxn ang="0">
                  <a:pos x="24" y="193"/>
                </a:cxn>
                <a:cxn ang="0">
                  <a:pos x="23" y="201"/>
                </a:cxn>
                <a:cxn ang="0">
                  <a:pos x="20" y="205"/>
                </a:cxn>
                <a:cxn ang="0">
                  <a:pos x="13" y="207"/>
                </a:cxn>
                <a:cxn ang="0">
                  <a:pos x="0" y="207"/>
                </a:cxn>
                <a:cxn ang="0">
                  <a:pos x="0" y="219"/>
                </a:cxn>
                <a:cxn ang="0">
                  <a:pos x="4" y="218"/>
                </a:cxn>
                <a:cxn ang="0">
                  <a:pos x="13" y="218"/>
                </a:cxn>
                <a:cxn ang="0">
                  <a:pos x="25" y="218"/>
                </a:cxn>
                <a:cxn ang="0">
                  <a:pos x="36" y="217"/>
                </a:cxn>
                <a:cxn ang="0">
                  <a:pos x="70" y="219"/>
                </a:cxn>
                <a:cxn ang="0">
                  <a:pos x="70" y="207"/>
                </a:cxn>
                <a:cxn ang="0">
                  <a:pos x="59" y="207"/>
                </a:cxn>
                <a:cxn ang="0">
                  <a:pos x="52" y="205"/>
                </a:cxn>
                <a:cxn ang="0">
                  <a:pos x="49" y="201"/>
                </a:cxn>
                <a:cxn ang="0">
                  <a:pos x="49" y="193"/>
                </a:cxn>
                <a:cxn ang="0">
                  <a:pos x="49" y="76"/>
                </a:cxn>
                <a:cxn ang="0">
                  <a:pos x="1" y="79"/>
                </a:cxn>
              </a:cxnLst>
              <a:rect l="0" t="0" r="r" b="b"/>
              <a:pathLst>
                <a:path w="70" h="219">
                  <a:moveTo>
                    <a:pt x="50" y="18"/>
                  </a:moveTo>
                  <a:lnTo>
                    <a:pt x="49" y="11"/>
                  </a:lnTo>
                  <a:lnTo>
                    <a:pt x="45" y="6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8" y="5"/>
                  </a:lnTo>
                  <a:lnTo>
                    <a:pt x="14" y="11"/>
                  </a:lnTo>
                  <a:lnTo>
                    <a:pt x="13" y="18"/>
                  </a:lnTo>
                  <a:lnTo>
                    <a:pt x="15" y="26"/>
                  </a:lnTo>
                  <a:lnTo>
                    <a:pt x="19" y="32"/>
                  </a:lnTo>
                  <a:lnTo>
                    <a:pt x="25" y="36"/>
                  </a:lnTo>
                  <a:lnTo>
                    <a:pt x="31" y="37"/>
                  </a:lnTo>
                  <a:lnTo>
                    <a:pt x="39" y="36"/>
                  </a:lnTo>
                  <a:lnTo>
                    <a:pt x="45" y="32"/>
                  </a:lnTo>
                  <a:lnTo>
                    <a:pt x="49" y="26"/>
                  </a:lnTo>
                  <a:lnTo>
                    <a:pt x="50" y="18"/>
                  </a:lnTo>
                  <a:close/>
                  <a:moveTo>
                    <a:pt x="1" y="79"/>
                  </a:moveTo>
                  <a:lnTo>
                    <a:pt x="1" y="91"/>
                  </a:lnTo>
                  <a:lnTo>
                    <a:pt x="13" y="91"/>
                  </a:lnTo>
                  <a:lnTo>
                    <a:pt x="20" y="94"/>
                  </a:lnTo>
                  <a:lnTo>
                    <a:pt x="23" y="99"/>
                  </a:lnTo>
                  <a:lnTo>
                    <a:pt x="24" y="109"/>
                  </a:lnTo>
                  <a:lnTo>
                    <a:pt x="24" y="193"/>
                  </a:lnTo>
                  <a:lnTo>
                    <a:pt x="23" y="201"/>
                  </a:lnTo>
                  <a:lnTo>
                    <a:pt x="20" y="205"/>
                  </a:lnTo>
                  <a:lnTo>
                    <a:pt x="13" y="207"/>
                  </a:lnTo>
                  <a:lnTo>
                    <a:pt x="0" y="207"/>
                  </a:lnTo>
                  <a:lnTo>
                    <a:pt x="0" y="219"/>
                  </a:lnTo>
                  <a:lnTo>
                    <a:pt x="4" y="218"/>
                  </a:lnTo>
                  <a:lnTo>
                    <a:pt x="13" y="218"/>
                  </a:lnTo>
                  <a:lnTo>
                    <a:pt x="25" y="218"/>
                  </a:lnTo>
                  <a:lnTo>
                    <a:pt x="36" y="217"/>
                  </a:lnTo>
                  <a:lnTo>
                    <a:pt x="70" y="219"/>
                  </a:lnTo>
                  <a:lnTo>
                    <a:pt x="70" y="207"/>
                  </a:lnTo>
                  <a:lnTo>
                    <a:pt x="59" y="207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9" y="193"/>
                  </a:lnTo>
                  <a:lnTo>
                    <a:pt x="49" y="76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5" name="Freeform 55"/>
            <p:cNvSpPr>
              <a:spLocks noChangeAspect="1"/>
            </p:cNvSpPr>
            <p:nvPr/>
          </p:nvSpPr>
          <p:spPr bwMode="auto">
            <a:xfrm>
              <a:off x="3447" y="939"/>
              <a:ext cx="117" cy="148"/>
            </a:xfrm>
            <a:custGeom>
              <a:avLst/>
              <a:gdLst/>
              <a:ahLst/>
              <a:cxnLst>
                <a:cxn ang="0">
                  <a:pos x="108" y="2"/>
                </a:cxn>
                <a:cxn ang="0">
                  <a:pos x="101" y="0"/>
                </a:cxn>
                <a:cxn ang="0">
                  <a:pos x="95" y="6"/>
                </a:cxn>
                <a:cxn ang="0">
                  <a:pos x="75" y="2"/>
                </a:cxn>
                <a:cxn ang="0">
                  <a:pos x="42" y="1"/>
                </a:cxn>
                <a:cxn ang="0">
                  <a:pos x="19" y="8"/>
                </a:cxn>
                <a:cxn ang="0">
                  <a:pos x="6" y="21"/>
                </a:cxn>
                <a:cxn ang="0">
                  <a:pos x="1" y="34"/>
                </a:cxn>
                <a:cxn ang="0">
                  <a:pos x="3" y="55"/>
                </a:cxn>
                <a:cxn ang="0">
                  <a:pos x="22" y="72"/>
                </a:cxn>
                <a:cxn ang="0">
                  <a:pos x="43" y="79"/>
                </a:cxn>
                <a:cxn ang="0">
                  <a:pos x="70" y="85"/>
                </a:cxn>
                <a:cxn ang="0">
                  <a:pos x="95" y="98"/>
                </a:cxn>
                <a:cxn ang="0">
                  <a:pos x="98" y="121"/>
                </a:cxn>
                <a:cxn ang="0">
                  <a:pos x="79" y="136"/>
                </a:cxn>
                <a:cxn ang="0">
                  <a:pos x="40" y="135"/>
                </a:cxn>
                <a:cxn ang="0">
                  <a:pos x="17" y="112"/>
                </a:cxn>
                <a:cxn ang="0">
                  <a:pos x="10" y="92"/>
                </a:cxn>
                <a:cxn ang="0">
                  <a:pos x="1" y="93"/>
                </a:cxn>
                <a:cxn ang="0">
                  <a:pos x="0" y="139"/>
                </a:cxn>
                <a:cxn ang="0">
                  <a:pos x="5" y="148"/>
                </a:cxn>
                <a:cxn ang="0">
                  <a:pos x="20" y="134"/>
                </a:cxn>
                <a:cxn ang="0">
                  <a:pos x="42" y="146"/>
                </a:cxn>
                <a:cxn ang="0">
                  <a:pos x="60" y="148"/>
                </a:cxn>
                <a:cxn ang="0">
                  <a:pos x="86" y="144"/>
                </a:cxn>
                <a:cxn ang="0">
                  <a:pos x="104" y="134"/>
                </a:cxn>
                <a:cxn ang="0">
                  <a:pos x="114" y="119"/>
                </a:cxn>
                <a:cxn ang="0">
                  <a:pos x="117" y="102"/>
                </a:cxn>
                <a:cxn ang="0">
                  <a:pos x="103" y="72"/>
                </a:cxn>
                <a:cxn ang="0">
                  <a:pos x="84" y="61"/>
                </a:cxn>
                <a:cxn ang="0">
                  <a:pos x="65" y="56"/>
                </a:cxn>
                <a:cxn ang="0">
                  <a:pos x="32" y="48"/>
                </a:cxn>
                <a:cxn ang="0">
                  <a:pos x="18" y="31"/>
                </a:cxn>
                <a:cxn ang="0">
                  <a:pos x="26" y="15"/>
                </a:cxn>
                <a:cxn ang="0">
                  <a:pos x="57" y="8"/>
                </a:cxn>
                <a:cxn ang="0">
                  <a:pos x="79" y="12"/>
                </a:cxn>
                <a:cxn ang="0">
                  <a:pos x="91" y="22"/>
                </a:cxn>
                <a:cxn ang="0">
                  <a:pos x="96" y="34"/>
                </a:cxn>
                <a:cxn ang="0">
                  <a:pos x="97" y="43"/>
                </a:cxn>
                <a:cxn ang="0">
                  <a:pos x="103" y="47"/>
                </a:cxn>
                <a:cxn ang="0">
                  <a:pos x="108" y="39"/>
                </a:cxn>
              </a:cxnLst>
              <a:rect l="0" t="0" r="r" b="b"/>
              <a:pathLst>
                <a:path w="117" h="148">
                  <a:moveTo>
                    <a:pt x="108" y="8"/>
                  </a:moveTo>
                  <a:lnTo>
                    <a:pt x="108" y="2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7" y="4"/>
                  </a:lnTo>
                  <a:lnTo>
                    <a:pt x="95" y="6"/>
                  </a:lnTo>
                  <a:lnTo>
                    <a:pt x="91" y="9"/>
                  </a:lnTo>
                  <a:lnTo>
                    <a:pt x="75" y="2"/>
                  </a:lnTo>
                  <a:lnTo>
                    <a:pt x="57" y="0"/>
                  </a:lnTo>
                  <a:lnTo>
                    <a:pt x="42" y="1"/>
                  </a:lnTo>
                  <a:lnTo>
                    <a:pt x="29" y="4"/>
                  </a:lnTo>
                  <a:lnTo>
                    <a:pt x="19" y="8"/>
                  </a:lnTo>
                  <a:lnTo>
                    <a:pt x="11" y="14"/>
                  </a:lnTo>
                  <a:lnTo>
                    <a:pt x="6" y="21"/>
                  </a:lnTo>
                  <a:lnTo>
                    <a:pt x="3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3" y="55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7"/>
                  </a:lnTo>
                  <a:lnTo>
                    <a:pt x="43" y="79"/>
                  </a:lnTo>
                  <a:lnTo>
                    <a:pt x="57" y="82"/>
                  </a:lnTo>
                  <a:lnTo>
                    <a:pt x="70" y="85"/>
                  </a:lnTo>
                  <a:lnTo>
                    <a:pt x="84" y="89"/>
                  </a:lnTo>
                  <a:lnTo>
                    <a:pt x="95" y="98"/>
                  </a:lnTo>
                  <a:lnTo>
                    <a:pt x="99" y="111"/>
                  </a:lnTo>
                  <a:lnTo>
                    <a:pt x="98" y="121"/>
                  </a:lnTo>
                  <a:lnTo>
                    <a:pt x="91" y="130"/>
                  </a:lnTo>
                  <a:lnTo>
                    <a:pt x="79" y="136"/>
                  </a:lnTo>
                  <a:lnTo>
                    <a:pt x="60" y="139"/>
                  </a:lnTo>
                  <a:lnTo>
                    <a:pt x="40" y="135"/>
                  </a:lnTo>
                  <a:lnTo>
                    <a:pt x="26" y="126"/>
                  </a:lnTo>
                  <a:lnTo>
                    <a:pt x="17" y="112"/>
                  </a:lnTo>
                  <a:lnTo>
                    <a:pt x="11" y="96"/>
                  </a:lnTo>
                  <a:lnTo>
                    <a:pt x="10" y="92"/>
                  </a:lnTo>
                  <a:lnTo>
                    <a:pt x="5" y="91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39"/>
                  </a:lnTo>
                  <a:lnTo>
                    <a:pt x="1" y="146"/>
                  </a:lnTo>
                  <a:lnTo>
                    <a:pt x="5" y="148"/>
                  </a:lnTo>
                  <a:lnTo>
                    <a:pt x="11" y="144"/>
                  </a:lnTo>
                  <a:lnTo>
                    <a:pt x="20" y="134"/>
                  </a:lnTo>
                  <a:lnTo>
                    <a:pt x="31" y="142"/>
                  </a:lnTo>
                  <a:lnTo>
                    <a:pt x="42" y="146"/>
                  </a:lnTo>
                  <a:lnTo>
                    <a:pt x="52" y="147"/>
                  </a:lnTo>
                  <a:lnTo>
                    <a:pt x="60" y="148"/>
                  </a:lnTo>
                  <a:lnTo>
                    <a:pt x="74" y="147"/>
                  </a:lnTo>
                  <a:lnTo>
                    <a:pt x="86" y="144"/>
                  </a:lnTo>
                  <a:lnTo>
                    <a:pt x="96" y="140"/>
                  </a:lnTo>
                  <a:lnTo>
                    <a:pt x="104" y="134"/>
                  </a:lnTo>
                  <a:lnTo>
                    <a:pt x="110" y="127"/>
                  </a:lnTo>
                  <a:lnTo>
                    <a:pt x="114" y="119"/>
                  </a:lnTo>
                  <a:lnTo>
                    <a:pt x="116" y="111"/>
                  </a:lnTo>
                  <a:lnTo>
                    <a:pt x="117" y="102"/>
                  </a:lnTo>
                  <a:lnTo>
                    <a:pt x="114" y="85"/>
                  </a:lnTo>
                  <a:lnTo>
                    <a:pt x="103" y="72"/>
                  </a:lnTo>
                  <a:lnTo>
                    <a:pt x="94" y="65"/>
                  </a:lnTo>
                  <a:lnTo>
                    <a:pt x="84" y="61"/>
                  </a:lnTo>
                  <a:lnTo>
                    <a:pt x="74" y="58"/>
                  </a:lnTo>
                  <a:lnTo>
                    <a:pt x="65" y="56"/>
                  </a:lnTo>
                  <a:lnTo>
                    <a:pt x="47" y="53"/>
                  </a:lnTo>
                  <a:lnTo>
                    <a:pt x="32" y="48"/>
                  </a:lnTo>
                  <a:lnTo>
                    <a:pt x="22" y="41"/>
                  </a:lnTo>
                  <a:lnTo>
                    <a:pt x="18" y="31"/>
                  </a:lnTo>
                  <a:lnTo>
                    <a:pt x="20" y="23"/>
                  </a:lnTo>
                  <a:lnTo>
                    <a:pt x="26" y="15"/>
                  </a:lnTo>
                  <a:lnTo>
                    <a:pt x="38" y="10"/>
                  </a:lnTo>
                  <a:lnTo>
                    <a:pt x="57" y="8"/>
                  </a:lnTo>
                  <a:lnTo>
                    <a:pt x="70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1" y="22"/>
                  </a:lnTo>
                  <a:lnTo>
                    <a:pt x="94" y="28"/>
                  </a:lnTo>
                  <a:lnTo>
                    <a:pt x="96" y="34"/>
                  </a:lnTo>
                  <a:lnTo>
                    <a:pt x="97" y="39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3" y="47"/>
                  </a:lnTo>
                  <a:lnTo>
                    <a:pt x="108" y="45"/>
                  </a:lnTo>
                  <a:lnTo>
                    <a:pt x="108" y="39"/>
                  </a:lnTo>
                  <a:lnTo>
                    <a:pt x="108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6" name="Freeform 56"/>
            <p:cNvSpPr>
              <a:spLocks noChangeAspect="1"/>
            </p:cNvSpPr>
            <p:nvPr/>
          </p:nvSpPr>
          <p:spPr bwMode="auto">
            <a:xfrm>
              <a:off x="3594" y="939"/>
              <a:ext cx="117" cy="148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01" y="0"/>
                </a:cxn>
                <a:cxn ang="0">
                  <a:pos x="94" y="6"/>
                </a:cxn>
                <a:cxn ang="0">
                  <a:pos x="75" y="2"/>
                </a:cxn>
                <a:cxn ang="0">
                  <a:pos x="41" y="1"/>
                </a:cxn>
                <a:cxn ang="0">
                  <a:pos x="18" y="8"/>
                </a:cxn>
                <a:cxn ang="0">
                  <a:pos x="5" y="21"/>
                </a:cxn>
                <a:cxn ang="0">
                  <a:pos x="0" y="34"/>
                </a:cxn>
                <a:cxn ang="0">
                  <a:pos x="3" y="55"/>
                </a:cxn>
                <a:cxn ang="0">
                  <a:pos x="21" y="72"/>
                </a:cxn>
                <a:cxn ang="0">
                  <a:pos x="43" y="79"/>
                </a:cxn>
                <a:cxn ang="0">
                  <a:pos x="70" y="85"/>
                </a:cxn>
                <a:cxn ang="0">
                  <a:pos x="95" y="98"/>
                </a:cxn>
                <a:cxn ang="0">
                  <a:pos x="97" y="121"/>
                </a:cxn>
                <a:cxn ang="0">
                  <a:pos x="78" y="136"/>
                </a:cxn>
                <a:cxn ang="0">
                  <a:pos x="39" y="135"/>
                </a:cxn>
                <a:cxn ang="0">
                  <a:pos x="17" y="112"/>
                </a:cxn>
                <a:cxn ang="0">
                  <a:pos x="9" y="92"/>
                </a:cxn>
                <a:cxn ang="0">
                  <a:pos x="0" y="93"/>
                </a:cxn>
                <a:cxn ang="0">
                  <a:pos x="0" y="139"/>
                </a:cxn>
                <a:cxn ang="0">
                  <a:pos x="4" y="148"/>
                </a:cxn>
                <a:cxn ang="0">
                  <a:pos x="20" y="134"/>
                </a:cxn>
                <a:cxn ang="0">
                  <a:pos x="42" y="146"/>
                </a:cxn>
                <a:cxn ang="0">
                  <a:pos x="59" y="148"/>
                </a:cxn>
                <a:cxn ang="0">
                  <a:pos x="86" y="144"/>
                </a:cxn>
                <a:cxn ang="0">
                  <a:pos x="104" y="134"/>
                </a:cxn>
                <a:cxn ang="0">
                  <a:pos x="114" y="119"/>
                </a:cxn>
                <a:cxn ang="0">
                  <a:pos x="117" y="102"/>
                </a:cxn>
                <a:cxn ang="0">
                  <a:pos x="103" y="72"/>
                </a:cxn>
                <a:cxn ang="0">
                  <a:pos x="83" y="61"/>
                </a:cxn>
                <a:cxn ang="0">
                  <a:pos x="64" y="56"/>
                </a:cxn>
                <a:cxn ang="0">
                  <a:pos x="31" y="48"/>
                </a:cxn>
                <a:cxn ang="0">
                  <a:pos x="17" y="31"/>
                </a:cxn>
                <a:cxn ang="0">
                  <a:pos x="26" y="15"/>
                </a:cxn>
                <a:cxn ang="0">
                  <a:pos x="57" y="8"/>
                </a:cxn>
                <a:cxn ang="0">
                  <a:pos x="79" y="12"/>
                </a:cxn>
                <a:cxn ang="0">
                  <a:pos x="91" y="22"/>
                </a:cxn>
                <a:cxn ang="0">
                  <a:pos x="95" y="34"/>
                </a:cxn>
                <a:cxn ang="0">
                  <a:pos x="97" y="43"/>
                </a:cxn>
                <a:cxn ang="0">
                  <a:pos x="102" y="47"/>
                </a:cxn>
                <a:cxn ang="0">
                  <a:pos x="108" y="39"/>
                </a:cxn>
              </a:cxnLst>
              <a:rect l="0" t="0" r="r" b="b"/>
              <a:pathLst>
                <a:path w="117" h="148">
                  <a:moveTo>
                    <a:pt x="108" y="8"/>
                  </a:moveTo>
                  <a:lnTo>
                    <a:pt x="107" y="2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7" y="4"/>
                  </a:lnTo>
                  <a:lnTo>
                    <a:pt x="94" y="6"/>
                  </a:lnTo>
                  <a:lnTo>
                    <a:pt x="91" y="9"/>
                  </a:lnTo>
                  <a:lnTo>
                    <a:pt x="75" y="2"/>
                  </a:lnTo>
                  <a:lnTo>
                    <a:pt x="57" y="0"/>
                  </a:lnTo>
                  <a:lnTo>
                    <a:pt x="41" y="1"/>
                  </a:lnTo>
                  <a:lnTo>
                    <a:pt x="28" y="4"/>
                  </a:lnTo>
                  <a:lnTo>
                    <a:pt x="18" y="8"/>
                  </a:lnTo>
                  <a:lnTo>
                    <a:pt x="11" y="14"/>
                  </a:lnTo>
                  <a:lnTo>
                    <a:pt x="5" y="21"/>
                  </a:lnTo>
                  <a:lnTo>
                    <a:pt x="2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3" y="55"/>
                  </a:lnTo>
                  <a:lnTo>
                    <a:pt x="12" y="66"/>
                  </a:lnTo>
                  <a:lnTo>
                    <a:pt x="21" y="72"/>
                  </a:lnTo>
                  <a:lnTo>
                    <a:pt x="31" y="77"/>
                  </a:lnTo>
                  <a:lnTo>
                    <a:pt x="43" y="79"/>
                  </a:lnTo>
                  <a:lnTo>
                    <a:pt x="57" y="82"/>
                  </a:lnTo>
                  <a:lnTo>
                    <a:pt x="70" y="85"/>
                  </a:lnTo>
                  <a:lnTo>
                    <a:pt x="84" y="89"/>
                  </a:lnTo>
                  <a:lnTo>
                    <a:pt x="95" y="98"/>
                  </a:lnTo>
                  <a:lnTo>
                    <a:pt x="99" y="111"/>
                  </a:lnTo>
                  <a:lnTo>
                    <a:pt x="97" y="121"/>
                  </a:lnTo>
                  <a:lnTo>
                    <a:pt x="91" y="130"/>
                  </a:lnTo>
                  <a:lnTo>
                    <a:pt x="78" y="136"/>
                  </a:lnTo>
                  <a:lnTo>
                    <a:pt x="59" y="139"/>
                  </a:lnTo>
                  <a:lnTo>
                    <a:pt x="39" y="135"/>
                  </a:lnTo>
                  <a:lnTo>
                    <a:pt x="25" y="126"/>
                  </a:lnTo>
                  <a:lnTo>
                    <a:pt x="17" y="112"/>
                  </a:lnTo>
                  <a:lnTo>
                    <a:pt x="11" y="96"/>
                  </a:lnTo>
                  <a:lnTo>
                    <a:pt x="9" y="92"/>
                  </a:lnTo>
                  <a:lnTo>
                    <a:pt x="5" y="91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4" y="148"/>
                  </a:lnTo>
                  <a:lnTo>
                    <a:pt x="11" y="144"/>
                  </a:lnTo>
                  <a:lnTo>
                    <a:pt x="20" y="134"/>
                  </a:lnTo>
                  <a:lnTo>
                    <a:pt x="31" y="142"/>
                  </a:lnTo>
                  <a:lnTo>
                    <a:pt x="42" y="146"/>
                  </a:lnTo>
                  <a:lnTo>
                    <a:pt x="52" y="147"/>
                  </a:lnTo>
                  <a:lnTo>
                    <a:pt x="59" y="148"/>
                  </a:lnTo>
                  <a:lnTo>
                    <a:pt x="74" y="147"/>
                  </a:lnTo>
                  <a:lnTo>
                    <a:pt x="86" y="144"/>
                  </a:lnTo>
                  <a:lnTo>
                    <a:pt x="96" y="140"/>
                  </a:lnTo>
                  <a:lnTo>
                    <a:pt x="104" y="134"/>
                  </a:lnTo>
                  <a:lnTo>
                    <a:pt x="110" y="127"/>
                  </a:lnTo>
                  <a:lnTo>
                    <a:pt x="114" y="119"/>
                  </a:lnTo>
                  <a:lnTo>
                    <a:pt x="116" y="111"/>
                  </a:lnTo>
                  <a:lnTo>
                    <a:pt x="117" y="102"/>
                  </a:lnTo>
                  <a:lnTo>
                    <a:pt x="113" y="85"/>
                  </a:lnTo>
                  <a:lnTo>
                    <a:pt x="103" y="72"/>
                  </a:lnTo>
                  <a:lnTo>
                    <a:pt x="93" y="65"/>
                  </a:lnTo>
                  <a:lnTo>
                    <a:pt x="83" y="61"/>
                  </a:lnTo>
                  <a:lnTo>
                    <a:pt x="73" y="58"/>
                  </a:lnTo>
                  <a:lnTo>
                    <a:pt x="64" y="56"/>
                  </a:lnTo>
                  <a:lnTo>
                    <a:pt x="46" y="53"/>
                  </a:lnTo>
                  <a:lnTo>
                    <a:pt x="31" y="48"/>
                  </a:lnTo>
                  <a:lnTo>
                    <a:pt x="21" y="41"/>
                  </a:lnTo>
                  <a:lnTo>
                    <a:pt x="17" y="31"/>
                  </a:lnTo>
                  <a:lnTo>
                    <a:pt x="19" y="23"/>
                  </a:lnTo>
                  <a:lnTo>
                    <a:pt x="26" y="15"/>
                  </a:lnTo>
                  <a:lnTo>
                    <a:pt x="38" y="10"/>
                  </a:lnTo>
                  <a:lnTo>
                    <a:pt x="57" y="8"/>
                  </a:lnTo>
                  <a:lnTo>
                    <a:pt x="69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1" y="22"/>
                  </a:lnTo>
                  <a:lnTo>
                    <a:pt x="94" y="28"/>
                  </a:lnTo>
                  <a:lnTo>
                    <a:pt x="95" y="34"/>
                  </a:lnTo>
                  <a:lnTo>
                    <a:pt x="96" y="39"/>
                  </a:lnTo>
                  <a:lnTo>
                    <a:pt x="97" y="43"/>
                  </a:lnTo>
                  <a:lnTo>
                    <a:pt x="99" y="46"/>
                  </a:lnTo>
                  <a:lnTo>
                    <a:pt x="102" y="47"/>
                  </a:lnTo>
                  <a:lnTo>
                    <a:pt x="107" y="45"/>
                  </a:lnTo>
                  <a:lnTo>
                    <a:pt x="108" y="39"/>
                  </a:lnTo>
                  <a:lnTo>
                    <a:pt x="108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7" name="Freeform 57"/>
            <p:cNvSpPr>
              <a:spLocks noChangeAspect="1" noEditPoints="1"/>
            </p:cNvSpPr>
            <p:nvPr/>
          </p:nvSpPr>
          <p:spPr bwMode="auto">
            <a:xfrm>
              <a:off x="3804" y="869"/>
              <a:ext cx="98" cy="218"/>
            </a:xfrm>
            <a:custGeom>
              <a:avLst/>
              <a:gdLst/>
              <a:ahLst/>
              <a:cxnLst>
                <a:cxn ang="0">
                  <a:pos x="89" y="8"/>
                </a:cxn>
                <a:cxn ang="0">
                  <a:pos x="83" y="1"/>
                </a:cxn>
                <a:cxn ang="0">
                  <a:pos x="70" y="1"/>
                </a:cxn>
                <a:cxn ang="0">
                  <a:pos x="60" y="11"/>
                </a:cxn>
                <a:cxn ang="0">
                  <a:pos x="62" y="26"/>
                </a:cxn>
                <a:cxn ang="0">
                  <a:pos x="78" y="28"/>
                </a:cxn>
                <a:cxn ang="0">
                  <a:pos x="88" y="18"/>
                </a:cxn>
                <a:cxn ang="0">
                  <a:pos x="24" y="177"/>
                </a:cxn>
                <a:cxn ang="0">
                  <a:pos x="21" y="190"/>
                </a:cxn>
                <a:cxn ang="0">
                  <a:pos x="29" y="210"/>
                </a:cxn>
                <a:cxn ang="0">
                  <a:pos x="51" y="218"/>
                </a:cxn>
                <a:cxn ang="0">
                  <a:pos x="72" y="211"/>
                </a:cxn>
                <a:cxn ang="0">
                  <a:pos x="87" y="195"/>
                </a:cxn>
                <a:cxn ang="0">
                  <a:pos x="95" y="178"/>
                </a:cxn>
                <a:cxn ang="0">
                  <a:pos x="98" y="168"/>
                </a:cxn>
                <a:cxn ang="0">
                  <a:pos x="93" y="164"/>
                </a:cxn>
                <a:cxn ang="0">
                  <a:pos x="87" y="169"/>
                </a:cxn>
                <a:cxn ang="0">
                  <a:pos x="72" y="199"/>
                </a:cxn>
                <a:cxn ang="0">
                  <a:pos x="52" y="209"/>
                </a:cxn>
                <a:cxn ang="0">
                  <a:pos x="44" y="197"/>
                </a:cxn>
                <a:cxn ang="0">
                  <a:pos x="50" y="177"/>
                </a:cxn>
                <a:cxn ang="0">
                  <a:pos x="63" y="142"/>
                </a:cxn>
                <a:cxn ang="0">
                  <a:pos x="73" y="116"/>
                </a:cxn>
                <a:cxn ang="0">
                  <a:pos x="78" y="99"/>
                </a:cxn>
                <a:cxn ang="0">
                  <a:pos x="69" y="80"/>
                </a:cxn>
                <a:cxn ang="0">
                  <a:pos x="47" y="72"/>
                </a:cxn>
                <a:cxn ang="0">
                  <a:pos x="26" y="79"/>
                </a:cxn>
                <a:cxn ang="0">
                  <a:pos x="11" y="94"/>
                </a:cxn>
                <a:cxn ang="0">
                  <a:pos x="3" y="111"/>
                </a:cxn>
                <a:cxn ang="0">
                  <a:pos x="0" y="121"/>
                </a:cxn>
                <a:cxn ang="0">
                  <a:pos x="6" y="125"/>
                </a:cxn>
                <a:cxn ang="0">
                  <a:pos x="11" y="120"/>
                </a:cxn>
                <a:cxn ang="0">
                  <a:pos x="27" y="90"/>
                </a:cxn>
                <a:cxn ang="0">
                  <a:pos x="46" y="81"/>
                </a:cxn>
                <a:cxn ang="0">
                  <a:pos x="54" y="92"/>
                </a:cxn>
                <a:cxn ang="0">
                  <a:pos x="52" y="103"/>
                </a:cxn>
                <a:cxn ang="0">
                  <a:pos x="44" y="124"/>
                </a:cxn>
              </a:cxnLst>
              <a:rect l="0" t="0" r="r" b="b"/>
              <a:pathLst>
                <a:path w="98" h="218">
                  <a:moveTo>
                    <a:pt x="90" y="12"/>
                  </a:moveTo>
                  <a:lnTo>
                    <a:pt x="89" y="8"/>
                  </a:lnTo>
                  <a:lnTo>
                    <a:pt x="87" y="4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70" y="1"/>
                  </a:lnTo>
                  <a:lnTo>
                    <a:pt x="64" y="5"/>
                  </a:lnTo>
                  <a:lnTo>
                    <a:pt x="60" y="11"/>
                  </a:lnTo>
                  <a:lnTo>
                    <a:pt x="59" y="17"/>
                  </a:lnTo>
                  <a:lnTo>
                    <a:pt x="62" y="26"/>
                  </a:lnTo>
                  <a:lnTo>
                    <a:pt x="72" y="30"/>
                  </a:lnTo>
                  <a:lnTo>
                    <a:pt x="78" y="28"/>
                  </a:lnTo>
                  <a:lnTo>
                    <a:pt x="84" y="24"/>
                  </a:lnTo>
                  <a:lnTo>
                    <a:pt x="88" y="18"/>
                  </a:lnTo>
                  <a:lnTo>
                    <a:pt x="90" y="12"/>
                  </a:lnTo>
                  <a:close/>
                  <a:moveTo>
                    <a:pt x="24" y="177"/>
                  </a:moveTo>
                  <a:lnTo>
                    <a:pt x="22" y="183"/>
                  </a:lnTo>
                  <a:lnTo>
                    <a:pt x="21" y="190"/>
                  </a:lnTo>
                  <a:lnTo>
                    <a:pt x="23" y="201"/>
                  </a:lnTo>
                  <a:lnTo>
                    <a:pt x="29" y="210"/>
                  </a:lnTo>
                  <a:lnTo>
                    <a:pt x="39" y="216"/>
                  </a:lnTo>
                  <a:lnTo>
                    <a:pt x="51" y="218"/>
                  </a:lnTo>
                  <a:lnTo>
                    <a:pt x="63" y="216"/>
                  </a:lnTo>
                  <a:lnTo>
                    <a:pt x="72" y="211"/>
                  </a:lnTo>
                  <a:lnTo>
                    <a:pt x="80" y="203"/>
                  </a:lnTo>
                  <a:lnTo>
                    <a:pt x="87" y="195"/>
                  </a:lnTo>
                  <a:lnTo>
                    <a:pt x="92" y="186"/>
                  </a:lnTo>
                  <a:lnTo>
                    <a:pt x="95" y="178"/>
                  </a:lnTo>
                  <a:lnTo>
                    <a:pt x="97" y="172"/>
                  </a:lnTo>
                  <a:lnTo>
                    <a:pt x="98" y="168"/>
                  </a:lnTo>
                  <a:lnTo>
                    <a:pt x="96" y="165"/>
                  </a:lnTo>
                  <a:lnTo>
                    <a:pt x="93" y="164"/>
                  </a:lnTo>
                  <a:lnTo>
                    <a:pt x="89" y="165"/>
                  </a:lnTo>
                  <a:lnTo>
                    <a:pt x="87" y="169"/>
                  </a:lnTo>
                  <a:lnTo>
                    <a:pt x="80" y="187"/>
                  </a:lnTo>
                  <a:lnTo>
                    <a:pt x="72" y="199"/>
                  </a:lnTo>
                  <a:lnTo>
                    <a:pt x="62" y="206"/>
                  </a:lnTo>
                  <a:lnTo>
                    <a:pt x="52" y="209"/>
                  </a:lnTo>
                  <a:lnTo>
                    <a:pt x="46" y="206"/>
                  </a:lnTo>
                  <a:lnTo>
                    <a:pt x="44" y="197"/>
                  </a:lnTo>
                  <a:lnTo>
                    <a:pt x="46" y="187"/>
                  </a:lnTo>
                  <a:lnTo>
                    <a:pt x="50" y="177"/>
                  </a:lnTo>
                  <a:lnTo>
                    <a:pt x="60" y="151"/>
                  </a:lnTo>
                  <a:lnTo>
                    <a:pt x="63" y="142"/>
                  </a:lnTo>
                  <a:lnTo>
                    <a:pt x="69" y="129"/>
                  </a:lnTo>
                  <a:lnTo>
                    <a:pt x="73" y="116"/>
                  </a:lnTo>
                  <a:lnTo>
                    <a:pt x="76" y="109"/>
                  </a:lnTo>
                  <a:lnTo>
                    <a:pt x="78" y="99"/>
                  </a:lnTo>
                  <a:lnTo>
                    <a:pt x="75" y="88"/>
                  </a:lnTo>
                  <a:lnTo>
                    <a:pt x="69" y="80"/>
                  </a:lnTo>
                  <a:lnTo>
                    <a:pt x="59" y="74"/>
                  </a:lnTo>
                  <a:lnTo>
                    <a:pt x="47" y="72"/>
                  </a:lnTo>
                  <a:lnTo>
                    <a:pt x="36" y="74"/>
                  </a:lnTo>
                  <a:lnTo>
                    <a:pt x="26" y="79"/>
                  </a:lnTo>
                  <a:lnTo>
                    <a:pt x="18" y="86"/>
                  </a:lnTo>
                  <a:lnTo>
                    <a:pt x="11" y="94"/>
                  </a:lnTo>
                  <a:lnTo>
                    <a:pt x="6" y="103"/>
                  </a:lnTo>
                  <a:lnTo>
                    <a:pt x="3" y="111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5"/>
                  </a:lnTo>
                  <a:lnTo>
                    <a:pt x="10" y="124"/>
                  </a:lnTo>
                  <a:lnTo>
                    <a:pt x="11" y="120"/>
                  </a:lnTo>
                  <a:lnTo>
                    <a:pt x="19" y="102"/>
                  </a:lnTo>
                  <a:lnTo>
                    <a:pt x="27" y="90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2" y="83"/>
                  </a:lnTo>
                  <a:lnTo>
                    <a:pt x="54" y="92"/>
                  </a:lnTo>
                  <a:lnTo>
                    <a:pt x="54" y="97"/>
                  </a:lnTo>
                  <a:lnTo>
                    <a:pt x="52" y="103"/>
                  </a:lnTo>
                  <a:lnTo>
                    <a:pt x="49" y="112"/>
                  </a:lnTo>
                  <a:lnTo>
                    <a:pt x="44" y="124"/>
                  </a:lnTo>
                  <a:lnTo>
                    <a:pt x="24" y="1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8" name="Freeform 58"/>
            <p:cNvSpPr>
              <a:spLocks noChangeAspect="1"/>
            </p:cNvSpPr>
            <p:nvPr/>
          </p:nvSpPr>
          <p:spPr bwMode="auto">
            <a:xfrm>
              <a:off x="4490" y="426"/>
              <a:ext cx="307" cy="309"/>
            </a:xfrm>
            <a:custGeom>
              <a:avLst/>
              <a:gdLst/>
              <a:ahLst/>
              <a:cxnLst>
                <a:cxn ang="0">
                  <a:pos x="163" y="164"/>
                </a:cxn>
                <a:cxn ang="0">
                  <a:pos x="292" y="164"/>
                </a:cxn>
                <a:cxn ang="0">
                  <a:pos x="297" y="163"/>
                </a:cxn>
                <a:cxn ang="0">
                  <a:pos x="302" y="162"/>
                </a:cxn>
                <a:cxn ang="0">
                  <a:pos x="306" y="160"/>
                </a:cxn>
                <a:cxn ang="0">
                  <a:pos x="307" y="154"/>
                </a:cxn>
                <a:cxn ang="0">
                  <a:pos x="306" y="149"/>
                </a:cxn>
                <a:cxn ang="0">
                  <a:pos x="302" y="146"/>
                </a:cxn>
                <a:cxn ang="0">
                  <a:pos x="297" y="145"/>
                </a:cxn>
                <a:cxn ang="0">
                  <a:pos x="292" y="145"/>
                </a:cxn>
                <a:cxn ang="0">
                  <a:pos x="163" y="145"/>
                </a:cxn>
                <a:cxn ang="0">
                  <a:pos x="163" y="15"/>
                </a:cxn>
                <a:cxn ang="0">
                  <a:pos x="163" y="10"/>
                </a:cxn>
                <a:cxn ang="0">
                  <a:pos x="162" y="5"/>
                </a:cxn>
                <a:cxn ang="0">
                  <a:pos x="159" y="1"/>
                </a:cxn>
                <a:cxn ang="0">
                  <a:pos x="154" y="0"/>
                </a:cxn>
                <a:cxn ang="0">
                  <a:pos x="149" y="1"/>
                </a:cxn>
                <a:cxn ang="0">
                  <a:pos x="146" y="5"/>
                </a:cxn>
                <a:cxn ang="0">
                  <a:pos x="145" y="10"/>
                </a:cxn>
                <a:cxn ang="0">
                  <a:pos x="145" y="15"/>
                </a:cxn>
                <a:cxn ang="0">
                  <a:pos x="145" y="145"/>
                </a:cxn>
                <a:cxn ang="0">
                  <a:pos x="15" y="145"/>
                </a:cxn>
                <a:cxn ang="0">
                  <a:pos x="10" y="145"/>
                </a:cxn>
                <a:cxn ang="0">
                  <a:pos x="5" y="146"/>
                </a:cxn>
                <a:cxn ang="0">
                  <a:pos x="2" y="149"/>
                </a:cxn>
                <a:cxn ang="0">
                  <a:pos x="0" y="154"/>
                </a:cxn>
                <a:cxn ang="0">
                  <a:pos x="2" y="160"/>
                </a:cxn>
                <a:cxn ang="0">
                  <a:pos x="5" y="162"/>
                </a:cxn>
                <a:cxn ang="0">
                  <a:pos x="10" y="163"/>
                </a:cxn>
                <a:cxn ang="0">
                  <a:pos x="15" y="164"/>
                </a:cxn>
                <a:cxn ang="0">
                  <a:pos x="145" y="164"/>
                </a:cxn>
                <a:cxn ang="0">
                  <a:pos x="145" y="293"/>
                </a:cxn>
                <a:cxn ang="0">
                  <a:pos x="145" y="298"/>
                </a:cxn>
                <a:cxn ang="0">
                  <a:pos x="146" y="303"/>
                </a:cxn>
                <a:cxn ang="0">
                  <a:pos x="149" y="307"/>
                </a:cxn>
                <a:cxn ang="0">
                  <a:pos x="154" y="309"/>
                </a:cxn>
                <a:cxn ang="0">
                  <a:pos x="159" y="307"/>
                </a:cxn>
                <a:cxn ang="0">
                  <a:pos x="162" y="303"/>
                </a:cxn>
                <a:cxn ang="0">
                  <a:pos x="163" y="298"/>
                </a:cxn>
                <a:cxn ang="0">
                  <a:pos x="163" y="293"/>
                </a:cxn>
                <a:cxn ang="0">
                  <a:pos x="163" y="164"/>
                </a:cxn>
              </a:cxnLst>
              <a:rect l="0" t="0" r="r" b="b"/>
              <a:pathLst>
                <a:path w="307" h="309">
                  <a:moveTo>
                    <a:pt x="163" y="164"/>
                  </a:moveTo>
                  <a:lnTo>
                    <a:pt x="292" y="164"/>
                  </a:lnTo>
                  <a:lnTo>
                    <a:pt x="297" y="163"/>
                  </a:lnTo>
                  <a:lnTo>
                    <a:pt x="302" y="162"/>
                  </a:lnTo>
                  <a:lnTo>
                    <a:pt x="306" y="160"/>
                  </a:lnTo>
                  <a:lnTo>
                    <a:pt x="307" y="154"/>
                  </a:lnTo>
                  <a:lnTo>
                    <a:pt x="306" y="149"/>
                  </a:lnTo>
                  <a:lnTo>
                    <a:pt x="302" y="146"/>
                  </a:lnTo>
                  <a:lnTo>
                    <a:pt x="297" y="145"/>
                  </a:lnTo>
                  <a:lnTo>
                    <a:pt x="292" y="145"/>
                  </a:lnTo>
                  <a:lnTo>
                    <a:pt x="163" y="145"/>
                  </a:lnTo>
                  <a:lnTo>
                    <a:pt x="163" y="15"/>
                  </a:lnTo>
                  <a:lnTo>
                    <a:pt x="163" y="10"/>
                  </a:lnTo>
                  <a:lnTo>
                    <a:pt x="162" y="5"/>
                  </a:lnTo>
                  <a:lnTo>
                    <a:pt x="159" y="1"/>
                  </a:lnTo>
                  <a:lnTo>
                    <a:pt x="154" y="0"/>
                  </a:lnTo>
                  <a:lnTo>
                    <a:pt x="149" y="1"/>
                  </a:lnTo>
                  <a:lnTo>
                    <a:pt x="146" y="5"/>
                  </a:lnTo>
                  <a:lnTo>
                    <a:pt x="145" y="10"/>
                  </a:lnTo>
                  <a:lnTo>
                    <a:pt x="145" y="15"/>
                  </a:lnTo>
                  <a:lnTo>
                    <a:pt x="145" y="145"/>
                  </a:lnTo>
                  <a:lnTo>
                    <a:pt x="15" y="145"/>
                  </a:lnTo>
                  <a:lnTo>
                    <a:pt x="10" y="145"/>
                  </a:lnTo>
                  <a:lnTo>
                    <a:pt x="5" y="146"/>
                  </a:lnTo>
                  <a:lnTo>
                    <a:pt x="2" y="149"/>
                  </a:lnTo>
                  <a:lnTo>
                    <a:pt x="0" y="154"/>
                  </a:lnTo>
                  <a:lnTo>
                    <a:pt x="2" y="160"/>
                  </a:lnTo>
                  <a:lnTo>
                    <a:pt x="5" y="162"/>
                  </a:lnTo>
                  <a:lnTo>
                    <a:pt x="10" y="163"/>
                  </a:lnTo>
                  <a:lnTo>
                    <a:pt x="15" y="164"/>
                  </a:lnTo>
                  <a:lnTo>
                    <a:pt x="145" y="164"/>
                  </a:lnTo>
                  <a:lnTo>
                    <a:pt x="145" y="293"/>
                  </a:lnTo>
                  <a:lnTo>
                    <a:pt x="145" y="298"/>
                  </a:lnTo>
                  <a:lnTo>
                    <a:pt x="146" y="303"/>
                  </a:lnTo>
                  <a:lnTo>
                    <a:pt x="149" y="307"/>
                  </a:lnTo>
                  <a:lnTo>
                    <a:pt x="154" y="309"/>
                  </a:lnTo>
                  <a:lnTo>
                    <a:pt x="159" y="307"/>
                  </a:lnTo>
                  <a:lnTo>
                    <a:pt x="162" y="303"/>
                  </a:lnTo>
                  <a:lnTo>
                    <a:pt x="163" y="298"/>
                  </a:lnTo>
                  <a:lnTo>
                    <a:pt x="163" y="293"/>
                  </a:lnTo>
                  <a:lnTo>
                    <a:pt x="163" y="1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9" name="Freeform 59"/>
            <p:cNvSpPr>
              <a:spLocks noChangeAspect="1"/>
            </p:cNvSpPr>
            <p:nvPr/>
          </p:nvSpPr>
          <p:spPr bwMode="auto">
            <a:xfrm>
              <a:off x="5069" y="269"/>
              <a:ext cx="49" cy="49"/>
            </a:xfrm>
            <a:custGeom>
              <a:avLst/>
              <a:gdLst/>
              <a:ahLst/>
              <a:cxnLst>
                <a:cxn ang="0">
                  <a:pos x="49" y="25"/>
                </a:cxn>
                <a:cxn ang="0">
                  <a:pos x="47" y="16"/>
                </a:cxn>
                <a:cxn ang="0">
                  <a:pos x="42" y="8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6" y="8"/>
                </a:cxn>
                <a:cxn ang="0">
                  <a:pos x="1" y="16"/>
                </a:cxn>
                <a:cxn ang="0">
                  <a:pos x="0" y="25"/>
                </a:cxn>
                <a:cxn ang="0">
                  <a:pos x="1" y="34"/>
                </a:cxn>
                <a:cxn ang="0">
                  <a:pos x="7" y="42"/>
                </a:cxn>
                <a:cxn ang="0">
                  <a:pos x="14" y="47"/>
                </a:cxn>
                <a:cxn ang="0">
                  <a:pos x="24" y="49"/>
                </a:cxn>
                <a:cxn ang="0">
                  <a:pos x="35" y="47"/>
                </a:cxn>
                <a:cxn ang="0">
                  <a:pos x="42" y="41"/>
                </a:cxn>
                <a:cxn ang="0">
                  <a:pos x="47" y="33"/>
                </a:cxn>
                <a:cxn ang="0">
                  <a:pos x="49" y="25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lnTo>
                    <a:pt x="47" y="16"/>
                  </a:lnTo>
                  <a:lnTo>
                    <a:pt x="42" y="8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8"/>
                  </a:lnTo>
                  <a:lnTo>
                    <a:pt x="1" y="16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7" y="42"/>
                  </a:lnTo>
                  <a:lnTo>
                    <a:pt x="14" y="47"/>
                  </a:lnTo>
                  <a:lnTo>
                    <a:pt x="24" y="49"/>
                  </a:lnTo>
                  <a:lnTo>
                    <a:pt x="35" y="47"/>
                  </a:lnTo>
                  <a:lnTo>
                    <a:pt x="42" y="41"/>
                  </a:lnTo>
                  <a:lnTo>
                    <a:pt x="47" y="33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0" name="Freeform 60"/>
            <p:cNvSpPr>
              <a:spLocks noChangeAspect="1"/>
            </p:cNvSpPr>
            <p:nvPr/>
          </p:nvSpPr>
          <p:spPr bwMode="auto">
            <a:xfrm>
              <a:off x="4947" y="369"/>
              <a:ext cx="293" cy="327"/>
            </a:xfrm>
            <a:custGeom>
              <a:avLst/>
              <a:gdLst/>
              <a:ahLst/>
              <a:cxnLst>
                <a:cxn ang="0">
                  <a:pos x="281" y="252"/>
                </a:cxn>
                <a:cxn ang="0">
                  <a:pos x="273" y="286"/>
                </a:cxn>
                <a:cxn ang="0">
                  <a:pos x="267" y="294"/>
                </a:cxn>
                <a:cxn ang="0">
                  <a:pos x="242" y="297"/>
                </a:cxn>
                <a:cxn ang="0">
                  <a:pos x="220" y="259"/>
                </a:cxn>
                <a:cxn ang="0">
                  <a:pos x="275" y="169"/>
                </a:cxn>
                <a:cxn ang="0">
                  <a:pos x="284" y="93"/>
                </a:cxn>
                <a:cxn ang="0">
                  <a:pos x="263" y="52"/>
                </a:cxn>
                <a:cxn ang="0">
                  <a:pos x="225" y="20"/>
                </a:cxn>
                <a:cxn ang="0">
                  <a:pos x="175" y="3"/>
                </a:cxn>
                <a:cxn ang="0">
                  <a:pos x="118" y="3"/>
                </a:cxn>
                <a:cxn ang="0">
                  <a:pos x="67" y="21"/>
                </a:cxn>
                <a:cxn ang="0">
                  <a:pos x="29" y="52"/>
                </a:cxn>
                <a:cxn ang="0">
                  <a:pos x="8" y="94"/>
                </a:cxn>
                <a:cxn ang="0">
                  <a:pos x="18" y="169"/>
                </a:cxn>
                <a:cxn ang="0">
                  <a:pos x="72" y="259"/>
                </a:cxn>
                <a:cxn ang="0">
                  <a:pos x="50" y="297"/>
                </a:cxn>
                <a:cxn ang="0">
                  <a:pos x="26" y="294"/>
                </a:cxn>
                <a:cxn ang="0">
                  <a:pos x="20" y="286"/>
                </a:cxn>
                <a:cxn ang="0">
                  <a:pos x="0" y="252"/>
                </a:cxn>
                <a:cxn ang="0">
                  <a:pos x="89" y="327"/>
                </a:cxn>
                <a:cxn ang="0">
                  <a:pos x="99" y="326"/>
                </a:cxn>
                <a:cxn ang="0">
                  <a:pos x="101" y="317"/>
                </a:cxn>
                <a:cxn ang="0">
                  <a:pos x="92" y="265"/>
                </a:cxn>
                <a:cxn ang="0">
                  <a:pos x="76" y="214"/>
                </a:cxn>
                <a:cxn ang="0">
                  <a:pos x="53" y="116"/>
                </a:cxn>
                <a:cxn ang="0">
                  <a:pos x="84" y="36"/>
                </a:cxn>
                <a:cxn ang="0">
                  <a:pos x="146" y="11"/>
                </a:cxn>
                <a:cxn ang="0">
                  <a:pos x="209" y="37"/>
                </a:cxn>
                <a:cxn ang="0">
                  <a:pos x="239" y="116"/>
                </a:cxn>
                <a:cxn ang="0">
                  <a:pos x="213" y="224"/>
                </a:cxn>
                <a:cxn ang="0">
                  <a:pos x="200" y="266"/>
                </a:cxn>
                <a:cxn ang="0">
                  <a:pos x="192" y="317"/>
                </a:cxn>
                <a:cxn ang="0">
                  <a:pos x="194" y="326"/>
                </a:cxn>
                <a:cxn ang="0">
                  <a:pos x="204" y="327"/>
                </a:cxn>
                <a:cxn ang="0">
                  <a:pos x="293" y="252"/>
                </a:cxn>
              </a:cxnLst>
              <a:rect l="0" t="0" r="r" b="b"/>
              <a:pathLst>
                <a:path w="293" h="327">
                  <a:moveTo>
                    <a:pt x="293" y="252"/>
                  </a:moveTo>
                  <a:lnTo>
                    <a:pt x="281" y="252"/>
                  </a:lnTo>
                  <a:lnTo>
                    <a:pt x="278" y="269"/>
                  </a:lnTo>
                  <a:lnTo>
                    <a:pt x="273" y="286"/>
                  </a:lnTo>
                  <a:lnTo>
                    <a:pt x="271" y="291"/>
                  </a:lnTo>
                  <a:lnTo>
                    <a:pt x="267" y="294"/>
                  </a:lnTo>
                  <a:lnTo>
                    <a:pt x="258" y="296"/>
                  </a:lnTo>
                  <a:lnTo>
                    <a:pt x="242" y="297"/>
                  </a:lnTo>
                  <a:lnTo>
                    <a:pt x="205" y="297"/>
                  </a:lnTo>
                  <a:lnTo>
                    <a:pt x="220" y="259"/>
                  </a:lnTo>
                  <a:lnTo>
                    <a:pt x="246" y="218"/>
                  </a:lnTo>
                  <a:lnTo>
                    <a:pt x="275" y="169"/>
                  </a:lnTo>
                  <a:lnTo>
                    <a:pt x="287" y="117"/>
                  </a:lnTo>
                  <a:lnTo>
                    <a:pt x="284" y="93"/>
                  </a:lnTo>
                  <a:lnTo>
                    <a:pt x="276" y="72"/>
                  </a:lnTo>
                  <a:lnTo>
                    <a:pt x="263" y="52"/>
                  </a:lnTo>
                  <a:lnTo>
                    <a:pt x="246" y="35"/>
                  </a:lnTo>
                  <a:lnTo>
                    <a:pt x="225" y="20"/>
                  </a:lnTo>
                  <a:lnTo>
                    <a:pt x="201" y="10"/>
                  </a:lnTo>
                  <a:lnTo>
                    <a:pt x="175" y="3"/>
                  </a:lnTo>
                  <a:lnTo>
                    <a:pt x="146" y="0"/>
                  </a:lnTo>
                  <a:lnTo>
                    <a:pt x="118" y="3"/>
                  </a:lnTo>
                  <a:lnTo>
                    <a:pt x="91" y="10"/>
                  </a:lnTo>
                  <a:lnTo>
                    <a:pt x="67" y="21"/>
                  </a:lnTo>
                  <a:lnTo>
                    <a:pt x="46" y="35"/>
                  </a:lnTo>
                  <a:lnTo>
                    <a:pt x="29" y="52"/>
                  </a:lnTo>
                  <a:lnTo>
                    <a:pt x="17" y="72"/>
                  </a:lnTo>
                  <a:lnTo>
                    <a:pt x="8" y="94"/>
                  </a:lnTo>
                  <a:lnTo>
                    <a:pt x="5" y="117"/>
                  </a:lnTo>
                  <a:lnTo>
                    <a:pt x="18" y="169"/>
                  </a:lnTo>
                  <a:lnTo>
                    <a:pt x="46" y="218"/>
                  </a:lnTo>
                  <a:lnTo>
                    <a:pt x="72" y="259"/>
                  </a:lnTo>
                  <a:lnTo>
                    <a:pt x="87" y="297"/>
                  </a:lnTo>
                  <a:lnTo>
                    <a:pt x="50" y="297"/>
                  </a:lnTo>
                  <a:lnTo>
                    <a:pt x="35" y="296"/>
                  </a:lnTo>
                  <a:lnTo>
                    <a:pt x="26" y="294"/>
                  </a:lnTo>
                  <a:lnTo>
                    <a:pt x="22" y="291"/>
                  </a:lnTo>
                  <a:lnTo>
                    <a:pt x="20" y="286"/>
                  </a:lnTo>
                  <a:lnTo>
                    <a:pt x="12" y="252"/>
                  </a:lnTo>
                  <a:lnTo>
                    <a:pt x="0" y="252"/>
                  </a:lnTo>
                  <a:lnTo>
                    <a:pt x="15" y="327"/>
                  </a:lnTo>
                  <a:lnTo>
                    <a:pt x="89" y="327"/>
                  </a:lnTo>
                  <a:lnTo>
                    <a:pt x="95" y="327"/>
                  </a:lnTo>
                  <a:lnTo>
                    <a:pt x="99" y="326"/>
                  </a:lnTo>
                  <a:lnTo>
                    <a:pt x="100" y="323"/>
                  </a:lnTo>
                  <a:lnTo>
                    <a:pt x="101" y="317"/>
                  </a:lnTo>
                  <a:lnTo>
                    <a:pt x="98" y="292"/>
                  </a:lnTo>
                  <a:lnTo>
                    <a:pt x="92" y="265"/>
                  </a:lnTo>
                  <a:lnTo>
                    <a:pt x="84" y="239"/>
                  </a:lnTo>
                  <a:lnTo>
                    <a:pt x="76" y="214"/>
                  </a:lnTo>
                  <a:lnTo>
                    <a:pt x="61" y="168"/>
                  </a:lnTo>
                  <a:lnTo>
                    <a:pt x="53" y="116"/>
                  </a:lnTo>
                  <a:lnTo>
                    <a:pt x="62" y="69"/>
                  </a:lnTo>
                  <a:lnTo>
                    <a:pt x="84" y="36"/>
                  </a:lnTo>
                  <a:lnTo>
                    <a:pt x="114" y="17"/>
                  </a:lnTo>
                  <a:lnTo>
                    <a:pt x="146" y="11"/>
                  </a:lnTo>
                  <a:lnTo>
                    <a:pt x="179" y="17"/>
                  </a:lnTo>
                  <a:lnTo>
                    <a:pt x="209" y="37"/>
                  </a:lnTo>
                  <a:lnTo>
                    <a:pt x="231" y="69"/>
                  </a:lnTo>
                  <a:lnTo>
                    <a:pt x="239" y="116"/>
                  </a:lnTo>
                  <a:lnTo>
                    <a:pt x="232" y="169"/>
                  </a:lnTo>
                  <a:lnTo>
                    <a:pt x="213" y="224"/>
                  </a:lnTo>
                  <a:lnTo>
                    <a:pt x="207" y="243"/>
                  </a:lnTo>
                  <a:lnTo>
                    <a:pt x="200" y="266"/>
                  </a:lnTo>
                  <a:lnTo>
                    <a:pt x="194" y="292"/>
                  </a:lnTo>
                  <a:lnTo>
                    <a:pt x="192" y="317"/>
                  </a:lnTo>
                  <a:lnTo>
                    <a:pt x="192" y="323"/>
                  </a:lnTo>
                  <a:lnTo>
                    <a:pt x="194" y="326"/>
                  </a:lnTo>
                  <a:lnTo>
                    <a:pt x="198" y="327"/>
                  </a:lnTo>
                  <a:lnTo>
                    <a:pt x="204" y="327"/>
                  </a:lnTo>
                  <a:lnTo>
                    <a:pt x="277" y="327"/>
                  </a:lnTo>
                  <a:lnTo>
                    <a:pt x="293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1" name="Freeform 61"/>
            <p:cNvSpPr>
              <a:spLocks noChangeAspect="1" noEditPoints="1"/>
            </p:cNvSpPr>
            <p:nvPr/>
          </p:nvSpPr>
          <p:spPr bwMode="auto">
            <a:xfrm>
              <a:off x="5278" y="621"/>
              <a:ext cx="162" cy="148"/>
            </a:xfrm>
            <a:custGeom>
              <a:avLst/>
              <a:gdLst/>
              <a:ahLst/>
              <a:cxnLst>
                <a:cxn ang="0">
                  <a:pos x="127" y="46"/>
                </a:cxn>
                <a:cxn ang="0">
                  <a:pos x="121" y="25"/>
                </a:cxn>
                <a:cxn ang="0">
                  <a:pos x="90" y="4"/>
                </a:cxn>
                <a:cxn ang="0">
                  <a:pos x="43" y="2"/>
                </a:cxn>
                <a:cxn ang="0">
                  <a:pos x="16" y="18"/>
                </a:cxn>
                <a:cxn ang="0">
                  <a:pos x="13" y="38"/>
                </a:cxn>
                <a:cxn ang="0">
                  <a:pos x="21" y="46"/>
                </a:cxn>
                <a:cxn ang="0">
                  <a:pos x="33" y="46"/>
                </a:cxn>
                <a:cxn ang="0">
                  <a:pos x="41" y="38"/>
                </a:cxn>
                <a:cxn ang="0">
                  <a:pos x="40" y="23"/>
                </a:cxn>
                <a:cxn ang="0">
                  <a:pos x="41" y="12"/>
                </a:cxn>
                <a:cxn ang="0">
                  <a:pos x="59" y="9"/>
                </a:cxn>
                <a:cxn ang="0">
                  <a:pos x="77" y="11"/>
                </a:cxn>
                <a:cxn ang="0">
                  <a:pos x="98" y="31"/>
                </a:cxn>
                <a:cxn ang="0">
                  <a:pos x="101" y="58"/>
                </a:cxn>
                <a:cxn ang="0">
                  <a:pos x="39" y="69"/>
                </a:cxn>
                <a:cxn ang="0">
                  <a:pos x="8" y="89"/>
                </a:cxn>
                <a:cxn ang="0">
                  <a:pos x="0" y="112"/>
                </a:cxn>
                <a:cxn ang="0">
                  <a:pos x="6" y="129"/>
                </a:cxn>
                <a:cxn ang="0">
                  <a:pos x="20" y="140"/>
                </a:cxn>
                <a:cxn ang="0">
                  <a:pos x="38" y="146"/>
                </a:cxn>
                <a:cxn ang="0">
                  <a:pos x="57" y="148"/>
                </a:cxn>
                <a:cxn ang="0">
                  <a:pos x="88" y="139"/>
                </a:cxn>
                <a:cxn ang="0">
                  <a:pos x="105" y="121"/>
                </a:cxn>
                <a:cxn ang="0">
                  <a:pos x="112" y="138"/>
                </a:cxn>
                <a:cxn ang="0">
                  <a:pos x="130" y="146"/>
                </a:cxn>
                <a:cxn ang="0">
                  <a:pos x="135" y="146"/>
                </a:cxn>
                <a:cxn ang="0">
                  <a:pos x="146" y="142"/>
                </a:cxn>
                <a:cxn ang="0">
                  <a:pos x="157" y="133"/>
                </a:cxn>
                <a:cxn ang="0">
                  <a:pos x="162" y="115"/>
                </a:cxn>
                <a:cxn ang="0">
                  <a:pos x="151" y="98"/>
                </a:cxn>
                <a:cxn ang="0">
                  <a:pos x="151" y="119"/>
                </a:cxn>
                <a:cxn ang="0">
                  <a:pos x="146" y="131"/>
                </a:cxn>
                <a:cxn ang="0">
                  <a:pos x="132" y="131"/>
                </a:cxn>
                <a:cxn ang="0">
                  <a:pos x="127" y="119"/>
                </a:cxn>
                <a:cxn ang="0">
                  <a:pos x="127" y="58"/>
                </a:cxn>
                <a:cxn ang="0">
                  <a:pos x="100" y="110"/>
                </a:cxn>
                <a:cxn ang="0">
                  <a:pos x="92" y="125"/>
                </a:cxn>
                <a:cxn ang="0">
                  <a:pos x="79" y="134"/>
                </a:cxn>
                <a:cxn ang="0">
                  <a:pos x="66" y="138"/>
                </a:cxn>
                <a:cxn ang="0">
                  <a:pos x="48" y="137"/>
                </a:cxn>
                <a:cxn ang="0">
                  <a:pos x="30" y="123"/>
                </a:cxn>
                <a:cxn ang="0">
                  <a:pos x="31" y="98"/>
                </a:cxn>
                <a:cxn ang="0">
                  <a:pos x="65" y="72"/>
                </a:cxn>
                <a:cxn ang="0">
                  <a:pos x="101" y="99"/>
                </a:cxn>
              </a:cxnLst>
              <a:rect l="0" t="0" r="r" b="b"/>
              <a:pathLst>
                <a:path w="162" h="148">
                  <a:moveTo>
                    <a:pt x="127" y="58"/>
                  </a:moveTo>
                  <a:lnTo>
                    <a:pt x="127" y="46"/>
                  </a:lnTo>
                  <a:lnTo>
                    <a:pt x="125" y="35"/>
                  </a:lnTo>
                  <a:lnTo>
                    <a:pt x="121" y="25"/>
                  </a:lnTo>
                  <a:lnTo>
                    <a:pt x="112" y="16"/>
                  </a:lnTo>
                  <a:lnTo>
                    <a:pt x="90" y="4"/>
                  </a:lnTo>
                  <a:lnTo>
                    <a:pt x="64" y="0"/>
                  </a:lnTo>
                  <a:lnTo>
                    <a:pt x="43" y="2"/>
                  </a:lnTo>
                  <a:lnTo>
                    <a:pt x="26" y="8"/>
                  </a:lnTo>
                  <a:lnTo>
                    <a:pt x="16" y="18"/>
                  </a:lnTo>
                  <a:lnTo>
                    <a:pt x="12" y="31"/>
                  </a:lnTo>
                  <a:lnTo>
                    <a:pt x="13" y="38"/>
                  </a:lnTo>
                  <a:lnTo>
                    <a:pt x="16" y="43"/>
                  </a:lnTo>
                  <a:lnTo>
                    <a:pt x="21" y="46"/>
                  </a:lnTo>
                  <a:lnTo>
                    <a:pt x="27" y="47"/>
                  </a:lnTo>
                  <a:lnTo>
                    <a:pt x="33" y="46"/>
                  </a:lnTo>
                  <a:lnTo>
                    <a:pt x="38" y="43"/>
                  </a:lnTo>
                  <a:lnTo>
                    <a:pt x="41" y="38"/>
                  </a:lnTo>
                  <a:lnTo>
                    <a:pt x="43" y="32"/>
                  </a:lnTo>
                  <a:lnTo>
                    <a:pt x="40" y="23"/>
                  </a:lnTo>
                  <a:lnTo>
                    <a:pt x="31" y="17"/>
                  </a:lnTo>
                  <a:lnTo>
                    <a:pt x="41" y="12"/>
                  </a:lnTo>
                  <a:lnTo>
                    <a:pt x="51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77" y="11"/>
                  </a:lnTo>
                  <a:lnTo>
                    <a:pt x="89" y="18"/>
                  </a:lnTo>
                  <a:lnTo>
                    <a:pt x="98" y="31"/>
                  </a:lnTo>
                  <a:lnTo>
                    <a:pt x="101" y="48"/>
                  </a:lnTo>
                  <a:lnTo>
                    <a:pt x="101" y="58"/>
                  </a:lnTo>
                  <a:lnTo>
                    <a:pt x="72" y="60"/>
                  </a:lnTo>
                  <a:lnTo>
                    <a:pt x="39" y="69"/>
                  </a:lnTo>
                  <a:lnTo>
                    <a:pt x="20" y="78"/>
                  </a:lnTo>
                  <a:lnTo>
                    <a:pt x="8" y="89"/>
                  </a:lnTo>
                  <a:lnTo>
                    <a:pt x="2" y="100"/>
                  </a:lnTo>
                  <a:lnTo>
                    <a:pt x="0" y="112"/>
                  </a:lnTo>
                  <a:lnTo>
                    <a:pt x="2" y="121"/>
                  </a:lnTo>
                  <a:lnTo>
                    <a:pt x="6" y="129"/>
                  </a:lnTo>
                  <a:lnTo>
                    <a:pt x="12" y="135"/>
                  </a:lnTo>
                  <a:lnTo>
                    <a:pt x="20" y="140"/>
                  </a:lnTo>
                  <a:lnTo>
                    <a:pt x="29" y="144"/>
                  </a:lnTo>
                  <a:lnTo>
                    <a:pt x="38" y="146"/>
                  </a:lnTo>
                  <a:lnTo>
                    <a:pt x="48" y="147"/>
                  </a:lnTo>
                  <a:lnTo>
                    <a:pt x="57" y="148"/>
                  </a:lnTo>
                  <a:lnTo>
                    <a:pt x="74" y="145"/>
                  </a:lnTo>
                  <a:lnTo>
                    <a:pt x="88" y="139"/>
                  </a:lnTo>
                  <a:lnTo>
                    <a:pt x="98" y="130"/>
                  </a:lnTo>
                  <a:lnTo>
                    <a:pt x="105" y="121"/>
                  </a:lnTo>
                  <a:lnTo>
                    <a:pt x="107" y="130"/>
                  </a:lnTo>
                  <a:lnTo>
                    <a:pt x="112" y="138"/>
                  </a:lnTo>
                  <a:lnTo>
                    <a:pt x="120" y="144"/>
                  </a:lnTo>
                  <a:lnTo>
                    <a:pt x="130" y="146"/>
                  </a:lnTo>
                  <a:lnTo>
                    <a:pt x="131" y="146"/>
                  </a:lnTo>
                  <a:lnTo>
                    <a:pt x="135" y="146"/>
                  </a:lnTo>
                  <a:lnTo>
                    <a:pt x="140" y="145"/>
                  </a:lnTo>
                  <a:lnTo>
                    <a:pt x="146" y="142"/>
                  </a:lnTo>
                  <a:lnTo>
                    <a:pt x="152" y="139"/>
                  </a:lnTo>
                  <a:lnTo>
                    <a:pt x="157" y="133"/>
                  </a:lnTo>
                  <a:lnTo>
                    <a:pt x="161" y="125"/>
                  </a:lnTo>
                  <a:lnTo>
                    <a:pt x="162" y="115"/>
                  </a:lnTo>
                  <a:lnTo>
                    <a:pt x="162" y="98"/>
                  </a:lnTo>
                  <a:lnTo>
                    <a:pt x="151" y="98"/>
                  </a:lnTo>
                  <a:lnTo>
                    <a:pt x="151" y="115"/>
                  </a:lnTo>
                  <a:lnTo>
                    <a:pt x="151" y="119"/>
                  </a:lnTo>
                  <a:lnTo>
                    <a:pt x="149" y="126"/>
                  </a:lnTo>
                  <a:lnTo>
                    <a:pt x="146" y="131"/>
                  </a:lnTo>
                  <a:lnTo>
                    <a:pt x="139" y="134"/>
                  </a:lnTo>
                  <a:lnTo>
                    <a:pt x="132" y="131"/>
                  </a:lnTo>
                  <a:lnTo>
                    <a:pt x="129" y="126"/>
                  </a:lnTo>
                  <a:lnTo>
                    <a:pt x="127" y="119"/>
                  </a:lnTo>
                  <a:lnTo>
                    <a:pt x="127" y="114"/>
                  </a:lnTo>
                  <a:lnTo>
                    <a:pt x="127" y="58"/>
                  </a:lnTo>
                  <a:close/>
                  <a:moveTo>
                    <a:pt x="101" y="99"/>
                  </a:moveTo>
                  <a:lnTo>
                    <a:pt x="100" y="110"/>
                  </a:lnTo>
                  <a:lnTo>
                    <a:pt x="97" y="118"/>
                  </a:lnTo>
                  <a:lnTo>
                    <a:pt x="92" y="125"/>
                  </a:lnTo>
                  <a:lnTo>
                    <a:pt x="86" y="130"/>
                  </a:lnTo>
                  <a:lnTo>
                    <a:pt x="79" y="134"/>
                  </a:lnTo>
                  <a:lnTo>
                    <a:pt x="72" y="137"/>
                  </a:lnTo>
                  <a:lnTo>
                    <a:pt x="66" y="138"/>
                  </a:lnTo>
                  <a:lnTo>
                    <a:pt x="60" y="139"/>
                  </a:lnTo>
                  <a:lnTo>
                    <a:pt x="48" y="137"/>
                  </a:lnTo>
                  <a:lnTo>
                    <a:pt x="37" y="131"/>
                  </a:lnTo>
                  <a:lnTo>
                    <a:pt x="30" y="123"/>
                  </a:lnTo>
                  <a:lnTo>
                    <a:pt x="27" y="112"/>
                  </a:lnTo>
                  <a:lnTo>
                    <a:pt x="31" y="98"/>
                  </a:lnTo>
                  <a:lnTo>
                    <a:pt x="43" y="83"/>
                  </a:lnTo>
                  <a:lnTo>
                    <a:pt x="65" y="72"/>
                  </a:lnTo>
                  <a:lnTo>
                    <a:pt x="101" y="67"/>
                  </a:lnTo>
                  <a:lnTo>
                    <a:pt x="101" y="9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2" name="Freeform 62"/>
            <p:cNvSpPr>
              <a:spLocks noChangeAspect="1"/>
            </p:cNvSpPr>
            <p:nvPr/>
          </p:nvSpPr>
          <p:spPr bwMode="auto">
            <a:xfrm>
              <a:off x="5460" y="621"/>
              <a:ext cx="136" cy="148"/>
            </a:xfrm>
            <a:custGeom>
              <a:avLst/>
              <a:gdLst/>
              <a:ahLst/>
              <a:cxnLst>
                <a:cxn ang="0">
                  <a:pos x="111" y="15"/>
                </a:cxn>
                <a:cxn ang="0">
                  <a:pos x="104" y="21"/>
                </a:cxn>
                <a:cxn ang="0">
                  <a:pos x="102" y="29"/>
                </a:cxn>
                <a:cxn ang="0">
                  <a:pos x="103" y="36"/>
                </a:cxn>
                <a:cxn ang="0">
                  <a:pos x="106" y="40"/>
                </a:cxn>
                <a:cxn ang="0">
                  <a:pos x="111" y="44"/>
                </a:cxn>
                <a:cxn ang="0">
                  <a:pos x="117" y="45"/>
                </a:cxn>
                <a:cxn ang="0">
                  <a:pos x="123" y="44"/>
                </a:cxn>
                <a:cxn ang="0">
                  <a:pos x="128" y="41"/>
                </a:cxn>
                <a:cxn ang="0">
                  <a:pos x="131" y="36"/>
                </a:cxn>
                <a:cxn ang="0">
                  <a:pos x="132" y="29"/>
                </a:cxn>
                <a:cxn ang="0">
                  <a:pos x="130" y="19"/>
                </a:cxn>
                <a:cxn ang="0">
                  <a:pos x="125" y="12"/>
                </a:cxn>
                <a:cxn ang="0">
                  <a:pos x="118" y="7"/>
                </a:cxn>
                <a:cxn ang="0">
                  <a:pos x="109" y="3"/>
                </a:cxn>
                <a:cxn ang="0">
                  <a:pos x="100" y="1"/>
                </a:cxn>
                <a:cxn ang="0">
                  <a:pos x="91" y="0"/>
                </a:cxn>
                <a:cxn ang="0">
                  <a:pos x="83" y="0"/>
                </a:cxn>
                <a:cxn ang="0">
                  <a:pos x="79" y="0"/>
                </a:cxn>
                <a:cxn ang="0">
                  <a:pos x="46" y="6"/>
                </a:cxn>
                <a:cxn ang="0">
                  <a:pos x="21" y="23"/>
                </a:cxn>
                <a:cxn ang="0">
                  <a:pos x="5" y="47"/>
                </a:cxn>
                <a:cxn ang="0">
                  <a:pos x="0" y="75"/>
                </a:cxn>
                <a:cxn ang="0">
                  <a:pos x="6" y="103"/>
                </a:cxn>
                <a:cxn ang="0">
                  <a:pos x="22" y="126"/>
                </a:cxn>
                <a:cxn ang="0">
                  <a:pos x="47" y="142"/>
                </a:cxn>
                <a:cxn ang="0">
                  <a:pos x="77" y="148"/>
                </a:cxn>
                <a:cxn ang="0">
                  <a:pos x="93" y="146"/>
                </a:cxn>
                <a:cxn ang="0">
                  <a:pos x="107" y="142"/>
                </a:cxn>
                <a:cxn ang="0">
                  <a:pos x="117" y="135"/>
                </a:cxn>
                <a:cxn ang="0">
                  <a:pos x="125" y="128"/>
                </a:cxn>
                <a:cxn ang="0">
                  <a:pos x="130" y="121"/>
                </a:cxn>
                <a:cxn ang="0">
                  <a:pos x="134" y="114"/>
                </a:cxn>
                <a:cxn ang="0">
                  <a:pos x="136" y="109"/>
                </a:cxn>
                <a:cxn ang="0">
                  <a:pos x="136" y="106"/>
                </a:cxn>
                <a:cxn ang="0">
                  <a:pos x="134" y="102"/>
                </a:cxn>
                <a:cxn ang="0">
                  <a:pos x="131" y="102"/>
                </a:cxn>
                <a:cxn ang="0">
                  <a:pos x="127" y="103"/>
                </a:cxn>
                <a:cxn ang="0">
                  <a:pos x="125" y="107"/>
                </a:cxn>
                <a:cxn ang="0">
                  <a:pos x="118" y="120"/>
                </a:cxn>
                <a:cxn ang="0">
                  <a:pos x="107" y="130"/>
                </a:cxn>
                <a:cxn ang="0">
                  <a:pos x="95" y="135"/>
                </a:cxn>
                <a:cxn ang="0">
                  <a:pos x="81" y="137"/>
                </a:cxn>
                <a:cxn ang="0">
                  <a:pos x="72" y="137"/>
                </a:cxn>
                <a:cxn ang="0">
                  <a:pos x="63" y="134"/>
                </a:cxn>
                <a:cxn ang="0">
                  <a:pos x="55" y="130"/>
                </a:cxn>
                <a:cxn ang="0">
                  <a:pos x="47" y="123"/>
                </a:cxn>
                <a:cxn ang="0">
                  <a:pos x="40" y="115"/>
                </a:cxn>
                <a:cxn ang="0">
                  <a:pos x="34" y="104"/>
                </a:cxn>
                <a:cxn ang="0">
                  <a:pos x="31" y="90"/>
                </a:cxn>
                <a:cxn ang="0">
                  <a:pos x="29" y="74"/>
                </a:cxn>
                <a:cxn ang="0">
                  <a:pos x="33" y="47"/>
                </a:cxn>
                <a:cxn ang="0">
                  <a:pos x="43" y="27"/>
                </a:cxn>
                <a:cxn ang="0">
                  <a:pos x="59" y="14"/>
                </a:cxn>
                <a:cxn ang="0">
                  <a:pos x="79" y="10"/>
                </a:cxn>
                <a:cxn ang="0">
                  <a:pos x="84" y="10"/>
                </a:cxn>
                <a:cxn ang="0">
                  <a:pos x="92" y="11"/>
                </a:cxn>
                <a:cxn ang="0">
                  <a:pos x="101" y="12"/>
                </a:cxn>
                <a:cxn ang="0">
                  <a:pos x="111" y="15"/>
                </a:cxn>
              </a:cxnLst>
              <a:rect l="0" t="0" r="r" b="b"/>
              <a:pathLst>
                <a:path w="136" h="148">
                  <a:moveTo>
                    <a:pt x="111" y="15"/>
                  </a:moveTo>
                  <a:lnTo>
                    <a:pt x="104" y="21"/>
                  </a:lnTo>
                  <a:lnTo>
                    <a:pt x="102" y="29"/>
                  </a:lnTo>
                  <a:lnTo>
                    <a:pt x="103" y="36"/>
                  </a:lnTo>
                  <a:lnTo>
                    <a:pt x="106" y="40"/>
                  </a:lnTo>
                  <a:lnTo>
                    <a:pt x="111" y="44"/>
                  </a:lnTo>
                  <a:lnTo>
                    <a:pt x="117" y="45"/>
                  </a:lnTo>
                  <a:lnTo>
                    <a:pt x="123" y="44"/>
                  </a:lnTo>
                  <a:lnTo>
                    <a:pt x="128" y="41"/>
                  </a:lnTo>
                  <a:lnTo>
                    <a:pt x="131" y="36"/>
                  </a:lnTo>
                  <a:lnTo>
                    <a:pt x="132" y="29"/>
                  </a:lnTo>
                  <a:lnTo>
                    <a:pt x="130" y="19"/>
                  </a:lnTo>
                  <a:lnTo>
                    <a:pt x="125" y="12"/>
                  </a:lnTo>
                  <a:lnTo>
                    <a:pt x="118" y="7"/>
                  </a:lnTo>
                  <a:lnTo>
                    <a:pt x="109" y="3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46" y="6"/>
                  </a:lnTo>
                  <a:lnTo>
                    <a:pt x="21" y="23"/>
                  </a:lnTo>
                  <a:lnTo>
                    <a:pt x="5" y="47"/>
                  </a:lnTo>
                  <a:lnTo>
                    <a:pt x="0" y="75"/>
                  </a:lnTo>
                  <a:lnTo>
                    <a:pt x="6" y="103"/>
                  </a:lnTo>
                  <a:lnTo>
                    <a:pt x="22" y="126"/>
                  </a:lnTo>
                  <a:lnTo>
                    <a:pt x="47" y="142"/>
                  </a:lnTo>
                  <a:lnTo>
                    <a:pt x="77" y="148"/>
                  </a:lnTo>
                  <a:lnTo>
                    <a:pt x="93" y="146"/>
                  </a:lnTo>
                  <a:lnTo>
                    <a:pt x="107" y="142"/>
                  </a:lnTo>
                  <a:lnTo>
                    <a:pt x="117" y="135"/>
                  </a:lnTo>
                  <a:lnTo>
                    <a:pt x="125" y="128"/>
                  </a:lnTo>
                  <a:lnTo>
                    <a:pt x="130" y="121"/>
                  </a:lnTo>
                  <a:lnTo>
                    <a:pt x="134" y="114"/>
                  </a:lnTo>
                  <a:lnTo>
                    <a:pt x="136" y="109"/>
                  </a:lnTo>
                  <a:lnTo>
                    <a:pt x="136" y="106"/>
                  </a:lnTo>
                  <a:lnTo>
                    <a:pt x="134" y="102"/>
                  </a:lnTo>
                  <a:lnTo>
                    <a:pt x="131" y="102"/>
                  </a:lnTo>
                  <a:lnTo>
                    <a:pt x="127" y="103"/>
                  </a:lnTo>
                  <a:lnTo>
                    <a:pt x="125" y="107"/>
                  </a:lnTo>
                  <a:lnTo>
                    <a:pt x="118" y="120"/>
                  </a:lnTo>
                  <a:lnTo>
                    <a:pt x="107" y="130"/>
                  </a:lnTo>
                  <a:lnTo>
                    <a:pt x="95" y="135"/>
                  </a:lnTo>
                  <a:lnTo>
                    <a:pt x="81" y="137"/>
                  </a:lnTo>
                  <a:lnTo>
                    <a:pt x="72" y="137"/>
                  </a:lnTo>
                  <a:lnTo>
                    <a:pt x="63" y="134"/>
                  </a:lnTo>
                  <a:lnTo>
                    <a:pt x="55" y="130"/>
                  </a:lnTo>
                  <a:lnTo>
                    <a:pt x="47" y="123"/>
                  </a:lnTo>
                  <a:lnTo>
                    <a:pt x="40" y="115"/>
                  </a:lnTo>
                  <a:lnTo>
                    <a:pt x="34" y="104"/>
                  </a:lnTo>
                  <a:lnTo>
                    <a:pt x="31" y="90"/>
                  </a:lnTo>
                  <a:lnTo>
                    <a:pt x="29" y="74"/>
                  </a:lnTo>
                  <a:lnTo>
                    <a:pt x="33" y="47"/>
                  </a:lnTo>
                  <a:lnTo>
                    <a:pt x="43" y="27"/>
                  </a:lnTo>
                  <a:lnTo>
                    <a:pt x="59" y="14"/>
                  </a:lnTo>
                  <a:lnTo>
                    <a:pt x="79" y="10"/>
                  </a:lnTo>
                  <a:lnTo>
                    <a:pt x="84" y="10"/>
                  </a:lnTo>
                  <a:lnTo>
                    <a:pt x="92" y="11"/>
                  </a:lnTo>
                  <a:lnTo>
                    <a:pt x="101" y="12"/>
                  </a:lnTo>
                  <a:lnTo>
                    <a:pt x="11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3" name="Freeform 63"/>
            <p:cNvSpPr>
              <a:spLocks noChangeAspect="1"/>
            </p:cNvSpPr>
            <p:nvPr/>
          </p:nvSpPr>
          <p:spPr bwMode="auto">
            <a:xfrm>
              <a:off x="5624" y="621"/>
              <a:ext cx="137" cy="148"/>
            </a:xfrm>
            <a:custGeom>
              <a:avLst/>
              <a:gdLst/>
              <a:ahLst/>
              <a:cxnLst>
                <a:cxn ang="0">
                  <a:pos x="111" y="15"/>
                </a:cxn>
                <a:cxn ang="0">
                  <a:pos x="104" y="21"/>
                </a:cxn>
                <a:cxn ang="0">
                  <a:pos x="102" y="29"/>
                </a:cxn>
                <a:cxn ang="0">
                  <a:pos x="103" y="36"/>
                </a:cxn>
                <a:cxn ang="0">
                  <a:pos x="106" y="40"/>
                </a:cxn>
                <a:cxn ang="0">
                  <a:pos x="111" y="44"/>
                </a:cxn>
                <a:cxn ang="0">
                  <a:pos x="117" y="45"/>
                </a:cxn>
                <a:cxn ang="0">
                  <a:pos x="123" y="44"/>
                </a:cxn>
                <a:cxn ang="0">
                  <a:pos x="129" y="41"/>
                </a:cxn>
                <a:cxn ang="0">
                  <a:pos x="132" y="36"/>
                </a:cxn>
                <a:cxn ang="0">
                  <a:pos x="133" y="29"/>
                </a:cxn>
                <a:cxn ang="0">
                  <a:pos x="131" y="19"/>
                </a:cxn>
                <a:cxn ang="0">
                  <a:pos x="126" y="12"/>
                </a:cxn>
                <a:cxn ang="0">
                  <a:pos x="118" y="7"/>
                </a:cxn>
                <a:cxn ang="0">
                  <a:pos x="109" y="3"/>
                </a:cxn>
                <a:cxn ang="0">
                  <a:pos x="100" y="1"/>
                </a:cxn>
                <a:cxn ang="0">
                  <a:pos x="91" y="0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46" y="6"/>
                </a:cxn>
                <a:cxn ang="0">
                  <a:pos x="21" y="23"/>
                </a:cxn>
                <a:cxn ang="0">
                  <a:pos x="6" y="47"/>
                </a:cxn>
                <a:cxn ang="0">
                  <a:pos x="0" y="75"/>
                </a:cxn>
                <a:cxn ang="0">
                  <a:pos x="6" y="103"/>
                </a:cxn>
                <a:cxn ang="0">
                  <a:pos x="23" y="126"/>
                </a:cxn>
                <a:cxn ang="0">
                  <a:pos x="47" y="142"/>
                </a:cxn>
                <a:cxn ang="0">
                  <a:pos x="77" y="148"/>
                </a:cxn>
                <a:cxn ang="0">
                  <a:pos x="94" y="146"/>
                </a:cxn>
                <a:cxn ang="0">
                  <a:pos x="107" y="142"/>
                </a:cxn>
                <a:cxn ang="0">
                  <a:pos x="117" y="135"/>
                </a:cxn>
                <a:cxn ang="0">
                  <a:pos x="125" y="128"/>
                </a:cxn>
                <a:cxn ang="0">
                  <a:pos x="131" y="121"/>
                </a:cxn>
                <a:cxn ang="0">
                  <a:pos x="134" y="114"/>
                </a:cxn>
                <a:cxn ang="0">
                  <a:pos x="136" y="109"/>
                </a:cxn>
                <a:cxn ang="0">
                  <a:pos x="137" y="106"/>
                </a:cxn>
                <a:cxn ang="0">
                  <a:pos x="134" y="102"/>
                </a:cxn>
                <a:cxn ang="0">
                  <a:pos x="131" y="102"/>
                </a:cxn>
                <a:cxn ang="0">
                  <a:pos x="127" y="103"/>
                </a:cxn>
                <a:cxn ang="0">
                  <a:pos x="125" y="107"/>
                </a:cxn>
                <a:cxn ang="0">
                  <a:pos x="118" y="120"/>
                </a:cxn>
                <a:cxn ang="0">
                  <a:pos x="108" y="130"/>
                </a:cxn>
                <a:cxn ang="0">
                  <a:pos x="95" y="135"/>
                </a:cxn>
                <a:cxn ang="0">
                  <a:pos x="81" y="137"/>
                </a:cxn>
                <a:cxn ang="0">
                  <a:pos x="73" y="137"/>
                </a:cxn>
                <a:cxn ang="0">
                  <a:pos x="64" y="134"/>
                </a:cxn>
                <a:cxn ang="0">
                  <a:pos x="55" y="130"/>
                </a:cxn>
                <a:cxn ang="0">
                  <a:pos x="47" y="123"/>
                </a:cxn>
                <a:cxn ang="0">
                  <a:pos x="40" y="115"/>
                </a:cxn>
                <a:cxn ang="0">
                  <a:pos x="35" y="104"/>
                </a:cxn>
                <a:cxn ang="0">
                  <a:pos x="31" y="90"/>
                </a:cxn>
                <a:cxn ang="0">
                  <a:pos x="30" y="74"/>
                </a:cxn>
                <a:cxn ang="0">
                  <a:pos x="33" y="47"/>
                </a:cxn>
                <a:cxn ang="0">
                  <a:pos x="43" y="27"/>
                </a:cxn>
                <a:cxn ang="0">
                  <a:pos x="59" y="14"/>
                </a:cxn>
                <a:cxn ang="0">
                  <a:pos x="80" y="10"/>
                </a:cxn>
                <a:cxn ang="0">
                  <a:pos x="85" y="10"/>
                </a:cxn>
                <a:cxn ang="0">
                  <a:pos x="93" y="11"/>
                </a:cxn>
                <a:cxn ang="0">
                  <a:pos x="102" y="12"/>
                </a:cxn>
                <a:cxn ang="0">
                  <a:pos x="111" y="15"/>
                </a:cxn>
              </a:cxnLst>
              <a:rect l="0" t="0" r="r" b="b"/>
              <a:pathLst>
                <a:path w="137" h="148">
                  <a:moveTo>
                    <a:pt x="111" y="15"/>
                  </a:moveTo>
                  <a:lnTo>
                    <a:pt x="104" y="21"/>
                  </a:lnTo>
                  <a:lnTo>
                    <a:pt x="102" y="29"/>
                  </a:lnTo>
                  <a:lnTo>
                    <a:pt x="103" y="36"/>
                  </a:lnTo>
                  <a:lnTo>
                    <a:pt x="106" y="40"/>
                  </a:lnTo>
                  <a:lnTo>
                    <a:pt x="111" y="44"/>
                  </a:lnTo>
                  <a:lnTo>
                    <a:pt x="117" y="45"/>
                  </a:lnTo>
                  <a:lnTo>
                    <a:pt x="123" y="44"/>
                  </a:lnTo>
                  <a:lnTo>
                    <a:pt x="129" y="41"/>
                  </a:lnTo>
                  <a:lnTo>
                    <a:pt x="132" y="36"/>
                  </a:lnTo>
                  <a:lnTo>
                    <a:pt x="133" y="29"/>
                  </a:lnTo>
                  <a:lnTo>
                    <a:pt x="131" y="19"/>
                  </a:lnTo>
                  <a:lnTo>
                    <a:pt x="126" y="12"/>
                  </a:lnTo>
                  <a:lnTo>
                    <a:pt x="118" y="7"/>
                  </a:lnTo>
                  <a:lnTo>
                    <a:pt x="109" y="3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46" y="6"/>
                  </a:lnTo>
                  <a:lnTo>
                    <a:pt x="21" y="23"/>
                  </a:lnTo>
                  <a:lnTo>
                    <a:pt x="6" y="47"/>
                  </a:lnTo>
                  <a:lnTo>
                    <a:pt x="0" y="75"/>
                  </a:lnTo>
                  <a:lnTo>
                    <a:pt x="6" y="103"/>
                  </a:lnTo>
                  <a:lnTo>
                    <a:pt x="23" y="126"/>
                  </a:lnTo>
                  <a:lnTo>
                    <a:pt x="47" y="142"/>
                  </a:lnTo>
                  <a:lnTo>
                    <a:pt x="77" y="148"/>
                  </a:lnTo>
                  <a:lnTo>
                    <a:pt x="94" y="146"/>
                  </a:lnTo>
                  <a:lnTo>
                    <a:pt x="107" y="142"/>
                  </a:lnTo>
                  <a:lnTo>
                    <a:pt x="117" y="135"/>
                  </a:lnTo>
                  <a:lnTo>
                    <a:pt x="125" y="128"/>
                  </a:lnTo>
                  <a:lnTo>
                    <a:pt x="131" y="121"/>
                  </a:lnTo>
                  <a:lnTo>
                    <a:pt x="134" y="114"/>
                  </a:lnTo>
                  <a:lnTo>
                    <a:pt x="136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1" y="102"/>
                  </a:lnTo>
                  <a:lnTo>
                    <a:pt x="127" y="103"/>
                  </a:lnTo>
                  <a:lnTo>
                    <a:pt x="125" y="107"/>
                  </a:lnTo>
                  <a:lnTo>
                    <a:pt x="118" y="120"/>
                  </a:lnTo>
                  <a:lnTo>
                    <a:pt x="108" y="130"/>
                  </a:lnTo>
                  <a:lnTo>
                    <a:pt x="95" y="135"/>
                  </a:lnTo>
                  <a:lnTo>
                    <a:pt x="81" y="137"/>
                  </a:lnTo>
                  <a:lnTo>
                    <a:pt x="73" y="137"/>
                  </a:lnTo>
                  <a:lnTo>
                    <a:pt x="64" y="134"/>
                  </a:lnTo>
                  <a:lnTo>
                    <a:pt x="55" y="130"/>
                  </a:lnTo>
                  <a:lnTo>
                    <a:pt x="47" y="123"/>
                  </a:lnTo>
                  <a:lnTo>
                    <a:pt x="40" y="115"/>
                  </a:lnTo>
                  <a:lnTo>
                    <a:pt x="35" y="104"/>
                  </a:lnTo>
                  <a:lnTo>
                    <a:pt x="31" y="90"/>
                  </a:lnTo>
                  <a:lnTo>
                    <a:pt x="30" y="74"/>
                  </a:lnTo>
                  <a:lnTo>
                    <a:pt x="33" y="47"/>
                  </a:lnTo>
                  <a:lnTo>
                    <a:pt x="43" y="27"/>
                  </a:lnTo>
                  <a:lnTo>
                    <a:pt x="59" y="14"/>
                  </a:lnTo>
                  <a:lnTo>
                    <a:pt x="80" y="10"/>
                  </a:lnTo>
                  <a:lnTo>
                    <a:pt x="85" y="10"/>
                  </a:lnTo>
                  <a:lnTo>
                    <a:pt x="93" y="11"/>
                  </a:lnTo>
                  <a:lnTo>
                    <a:pt x="102" y="12"/>
                  </a:lnTo>
                  <a:lnTo>
                    <a:pt x="11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9" name="TextBox 218"/>
          <p:cNvSpPr txBox="1"/>
          <p:nvPr/>
        </p:nvSpPr>
        <p:spPr>
          <a:xfrm>
            <a:off x="251520" y="6165304"/>
            <a:ext cx="155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Saturation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grpSp>
        <p:nvGrpSpPr>
          <p:cNvPr id="30933" name="Group 21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013453" y="6227250"/>
            <a:ext cx="6023043" cy="370102"/>
            <a:chOff x="-1" y="1"/>
            <a:chExt cx="5761" cy="354"/>
          </a:xfrm>
        </p:grpSpPr>
        <p:sp>
          <p:nvSpPr>
            <p:cNvPr id="30934" name="Freeform 214"/>
            <p:cNvSpPr>
              <a:spLocks noChangeAspect="1" noEditPoints="1"/>
            </p:cNvSpPr>
            <p:nvPr/>
          </p:nvSpPr>
          <p:spPr bwMode="auto">
            <a:xfrm>
              <a:off x="-1" y="130"/>
              <a:ext cx="174" cy="141"/>
            </a:xfrm>
            <a:custGeom>
              <a:avLst/>
              <a:gdLst/>
              <a:ahLst/>
              <a:cxnLst>
                <a:cxn ang="0">
                  <a:pos x="130" y="33"/>
                </a:cxn>
                <a:cxn ang="0">
                  <a:pos x="101" y="3"/>
                </a:cxn>
                <a:cxn ang="0">
                  <a:pos x="68" y="2"/>
                </a:cxn>
                <a:cxn ang="0">
                  <a:pos x="39" y="16"/>
                </a:cxn>
                <a:cxn ang="0">
                  <a:pos x="15" y="41"/>
                </a:cxn>
                <a:cxn ang="0">
                  <a:pos x="2" y="72"/>
                </a:cxn>
                <a:cxn ang="0">
                  <a:pos x="4" y="108"/>
                </a:cxn>
                <a:cxn ang="0">
                  <a:pos x="29" y="137"/>
                </a:cxn>
                <a:cxn ang="0">
                  <a:pos x="82" y="135"/>
                </a:cxn>
                <a:cxn ang="0">
                  <a:pos x="120" y="126"/>
                </a:cxn>
                <a:cxn ang="0">
                  <a:pos x="134" y="139"/>
                </a:cxn>
                <a:cxn ang="0">
                  <a:pos x="155" y="138"/>
                </a:cxn>
                <a:cxn ang="0">
                  <a:pos x="168" y="124"/>
                </a:cxn>
                <a:cxn ang="0">
                  <a:pos x="169" y="116"/>
                </a:cxn>
                <a:cxn ang="0">
                  <a:pos x="164" y="116"/>
                </a:cxn>
                <a:cxn ang="0">
                  <a:pos x="157" y="127"/>
                </a:cxn>
                <a:cxn ang="0">
                  <a:pos x="147" y="134"/>
                </a:cxn>
                <a:cxn ang="0">
                  <a:pos x="142" y="133"/>
                </a:cxn>
                <a:cxn ang="0">
                  <a:pos x="138" y="126"/>
                </a:cxn>
                <a:cxn ang="0">
                  <a:pos x="136" y="115"/>
                </a:cxn>
                <a:cxn ang="0">
                  <a:pos x="135" y="106"/>
                </a:cxn>
                <a:cxn ang="0">
                  <a:pos x="135" y="98"/>
                </a:cxn>
                <a:cxn ang="0">
                  <a:pos x="137" y="94"/>
                </a:cxn>
                <a:cxn ang="0">
                  <a:pos x="156" y="64"/>
                </a:cxn>
                <a:cxn ang="0">
                  <a:pos x="172" y="24"/>
                </a:cxn>
                <a:cxn ang="0">
                  <a:pos x="173" y="16"/>
                </a:cxn>
                <a:cxn ang="0">
                  <a:pos x="167" y="16"/>
                </a:cxn>
                <a:cxn ang="0">
                  <a:pos x="154" y="53"/>
                </a:cxn>
                <a:cxn ang="0">
                  <a:pos x="135" y="64"/>
                </a:cxn>
                <a:cxn ang="0">
                  <a:pos x="95" y="121"/>
                </a:cxn>
                <a:cxn ang="0">
                  <a:pos x="62" y="133"/>
                </a:cxn>
                <a:cxn ang="0">
                  <a:pos x="39" y="131"/>
                </a:cxn>
                <a:cxn ang="0">
                  <a:pos x="25" y="114"/>
                </a:cxn>
                <a:cxn ang="0">
                  <a:pos x="25" y="86"/>
                </a:cxn>
                <a:cxn ang="0">
                  <a:pos x="34" y="50"/>
                </a:cxn>
                <a:cxn ang="0">
                  <a:pos x="52" y="21"/>
                </a:cxn>
                <a:cxn ang="0">
                  <a:pos x="74" y="8"/>
                </a:cxn>
                <a:cxn ang="0">
                  <a:pos x="93" y="8"/>
                </a:cxn>
                <a:cxn ang="0">
                  <a:pos x="106" y="21"/>
                </a:cxn>
                <a:cxn ang="0">
                  <a:pos x="112" y="40"/>
                </a:cxn>
                <a:cxn ang="0">
                  <a:pos x="114" y="62"/>
                </a:cxn>
                <a:cxn ang="0">
                  <a:pos x="114" y="81"/>
                </a:cxn>
                <a:cxn ang="0">
                  <a:pos x="114" y="100"/>
                </a:cxn>
              </a:cxnLst>
              <a:rect l="0" t="0" r="r" b="b"/>
              <a:pathLst>
                <a:path w="174" h="141">
                  <a:moveTo>
                    <a:pt x="135" y="64"/>
                  </a:moveTo>
                  <a:lnTo>
                    <a:pt x="130" y="33"/>
                  </a:lnTo>
                  <a:lnTo>
                    <a:pt x="118" y="13"/>
                  </a:lnTo>
                  <a:lnTo>
                    <a:pt x="101" y="3"/>
                  </a:lnTo>
                  <a:lnTo>
                    <a:pt x="84" y="0"/>
                  </a:lnTo>
                  <a:lnTo>
                    <a:pt x="68" y="2"/>
                  </a:lnTo>
                  <a:lnTo>
                    <a:pt x="53" y="7"/>
                  </a:lnTo>
                  <a:lnTo>
                    <a:pt x="39" y="16"/>
                  </a:lnTo>
                  <a:lnTo>
                    <a:pt x="26" y="28"/>
                  </a:lnTo>
                  <a:lnTo>
                    <a:pt x="15" y="41"/>
                  </a:lnTo>
                  <a:lnTo>
                    <a:pt x="7" y="56"/>
                  </a:lnTo>
                  <a:lnTo>
                    <a:pt x="2" y="72"/>
                  </a:lnTo>
                  <a:lnTo>
                    <a:pt x="0" y="88"/>
                  </a:lnTo>
                  <a:lnTo>
                    <a:pt x="4" y="108"/>
                  </a:lnTo>
                  <a:lnTo>
                    <a:pt x="14" y="125"/>
                  </a:lnTo>
                  <a:lnTo>
                    <a:pt x="29" y="137"/>
                  </a:lnTo>
                  <a:lnTo>
                    <a:pt x="50" y="141"/>
                  </a:lnTo>
                  <a:lnTo>
                    <a:pt x="82" y="135"/>
                  </a:lnTo>
                  <a:lnTo>
                    <a:pt x="116" y="115"/>
                  </a:lnTo>
                  <a:lnTo>
                    <a:pt x="120" y="126"/>
                  </a:lnTo>
                  <a:lnTo>
                    <a:pt x="126" y="134"/>
                  </a:lnTo>
                  <a:lnTo>
                    <a:pt x="134" y="139"/>
                  </a:lnTo>
                  <a:lnTo>
                    <a:pt x="144" y="141"/>
                  </a:lnTo>
                  <a:lnTo>
                    <a:pt x="155" y="138"/>
                  </a:lnTo>
                  <a:lnTo>
                    <a:pt x="163" y="132"/>
                  </a:lnTo>
                  <a:lnTo>
                    <a:pt x="168" y="124"/>
                  </a:lnTo>
                  <a:lnTo>
                    <a:pt x="170" y="119"/>
                  </a:lnTo>
                  <a:lnTo>
                    <a:pt x="169" y="116"/>
                  </a:lnTo>
                  <a:lnTo>
                    <a:pt x="166" y="115"/>
                  </a:lnTo>
                  <a:lnTo>
                    <a:pt x="164" y="116"/>
                  </a:lnTo>
                  <a:lnTo>
                    <a:pt x="162" y="119"/>
                  </a:lnTo>
                  <a:lnTo>
                    <a:pt x="157" y="127"/>
                  </a:lnTo>
                  <a:lnTo>
                    <a:pt x="152" y="132"/>
                  </a:lnTo>
                  <a:lnTo>
                    <a:pt x="147" y="134"/>
                  </a:lnTo>
                  <a:lnTo>
                    <a:pt x="145" y="134"/>
                  </a:lnTo>
                  <a:lnTo>
                    <a:pt x="142" y="133"/>
                  </a:lnTo>
                  <a:lnTo>
                    <a:pt x="139" y="130"/>
                  </a:lnTo>
                  <a:lnTo>
                    <a:pt x="138" y="126"/>
                  </a:lnTo>
                  <a:lnTo>
                    <a:pt x="136" y="121"/>
                  </a:lnTo>
                  <a:lnTo>
                    <a:pt x="136" y="115"/>
                  </a:lnTo>
                  <a:lnTo>
                    <a:pt x="135" y="110"/>
                  </a:lnTo>
                  <a:lnTo>
                    <a:pt x="135" y="106"/>
                  </a:lnTo>
                  <a:lnTo>
                    <a:pt x="135" y="102"/>
                  </a:lnTo>
                  <a:lnTo>
                    <a:pt x="135" y="98"/>
                  </a:lnTo>
                  <a:lnTo>
                    <a:pt x="136" y="96"/>
                  </a:lnTo>
                  <a:lnTo>
                    <a:pt x="137" y="94"/>
                  </a:lnTo>
                  <a:lnTo>
                    <a:pt x="138" y="91"/>
                  </a:lnTo>
                  <a:lnTo>
                    <a:pt x="156" y="64"/>
                  </a:lnTo>
                  <a:lnTo>
                    <a:pt x="167" y="41"/>
                  </a:lnTo>
                  <a:lnTo>
                    <a:pt x="172" y="24"/>
                  </a:lnTo>
                  <a:lnTo>
                    <a:pt x="174" y="18"/>
                  </a:lnTo>
                  <a:lnTo>
                    <a:pt x="173" y="16"/>
                  </a:lnTo>
                  <a:lnTo>
                    <a:pt x="170" y="15"/>
                  </a:lnTo>
                  <a:lnTo>
                    <a:pt x="167" y="16"/>
                  </a:lnTo>
                  <a:lnTo>
                    <a:pt x="166" y="21"/>
                  </a:lnTo>
                  <a:lnTo>
                    <a:pt x="154" y="53"/>
                  </a:lnTo>
                  <a:lnTo>
                    <a:pt x="135" y="83"/>
                  </a:lnTo>
                  <a:lnTo>
                    <a:pt x="135" y="64"/>
                  </a:lnTo>
                  <a:close/>
                  <a:moveTo>
                    <a:pt x="115" y="106"/>
                  </a:moveTo>
                  <a:lnTo>
                    <a:pt x="95" y="121"/>
                  </a:lnTo>
                  <a:lnTo>
                    <a:pt x="77" y="129"/>
                  </a:lnTo>
                  <a:lnTo>
                    <a:pt x="62" y="133"/>
                  </a:lnTo>
                  <a:lnTo>
                    <a:pt x="51" y="134"/>
                  </a:lnTo>
                  <a:lnTo>
                    <a:pt x="39" y="131"/>
                  </a:lnTo>
                  <a:lnTo>
                    <a:pt x="30" y="124"/>
                  </a:lnTo>
                  <a:lnTo>
                    <a:pt x="25" y="114"/>
                  </a:lnTo>
                  <a:lnTo>
                    <a:pt x="23" y="100"/>
                  </a:lnTo>
                  <a:lnTo>
                    <a:pt x="25" y="86"/>
                  </a:lnTo>
                  <a:lnTo>
                    <a:pt x="28" y="68"/>
                  </a:lnTo>
                  <a:lnTo>
                    <a:pt x="34" y="50"/>
                  </a:lnTo>
                  <a:lnTo>
                    <a:pt x="41" y="35"/>
                  </a:lnTo>
                  <a:lnTo>
                    <a:pt x="52" y="21"/>
                  </a:lnTo>
                  <a:lnTo>
                    <a:pt x="64" y="12"/>
                  </a:lnTo>
                  <a:lnTo>
                    <a:pt x="74" y="8"/>
                  </a:lnTo>
                  <a:lnTo>
                    <a:pt x="83" y="7"/>
                  </a:lnTo>
                  <a:lnTo>
                    <a:pt x="93" y="8"/>
                  </a:lnTo>
                  <a:lnTo>
                    <a:pt x="101" y="13"/>
                  </a:lnTo>
                  <a:lnTo>
                    <a:pt x="106" y="21"/>
                  </a:lnTo>
                  <a:lnTo>
                    <a:pt x="110" y="30"/>
                  </a:lnTo>
                  <a:lnTo>
                    <a:pt x="112" y="40"/>
                  </a:lnTo>
                  <a:lnTo>
                    <a:pt x="113" y="51"/>
                  </a:lnTo>
                  <a:lnTo>
                    <a:pt x="114" y="62"/>
                  </a:lnTo>
                  <a:lnTo>
                    <a:pt x="114" y="72"/>
                  </a:lnTo>
                  <a:lnTo>
                    <a:pt x="114" y="81"/>
                  </a:lnTo>
                  <a:lnTo>
                    <a:pt x="114" y="91"/>
                  </a:lnTo>
                  <a:lnTo>
                    <a:pt x="114" y="100"/>
                  </a:lnTo>
                  <a:lnTo>
                    <a:pt x="1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5" name="Freeform 215"/>
            <p:cNvSpPr>
              <a:spLocks noChangeAspect="1" noEditPoints="1"/>
            </p:cNvSpPr>
            <p:nvPr/>
          </p:nvSpPr>
          <p:spPr bwMode="auto">
            <a:xfrm>
              <a:off x="195" y="169"/>
              <a:ext cx="66" cy="14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55" y="1"/>
                </a:cxn>
                <a:cxn ang="0">
                  <a:pos x="47" y="1"/>
                </a:cxn>
                <a:cxn ang="0">
                  <a:pos x="40" y="8"/>
                </a:cxn>
                <a:cxn ang="0">
                  <a:pos x="41" y="18"/>
                </a:cxn>
                <a:cxn ang="0">
                  <a:pos x="52" y="20"/>
                </a:cxn>
                <a:cxn ang="0">
                  <a:pos x="59" y="13"/>
                </a:cxn>
                <a:cxn ang="0">
                  <a:pos x="16" y="120"/>
                </a:cxn>
                <a:cxn ang="0">
                  <a:pos x="14" y="129"/>
                </a:cxn>
                <a:cxn ang="0">
                  <a:pos x="20" y="142"/>
                </a:cxn>
                <a:cxn ang="0">
                  <a:pos x="35" y="147"/>
                </a:cxn>
                <a:cxn ang="0">
                  <a:pos x="49" y="142"/>
                </a:cxn>
                <a:cxn ang="0">
                  <a:pos x="58" y="132"/>
                </a:cxn>
                <a:cxn ang="0">
                  <a:pos x="64" y="120"/>
                </a:cxn>
                <a:cxn ang="0">
                  <a:pos x="66" y="114"/>
                </a:cxn>
                <a:cxn ang="0">
                  <a:pos x="62" y="111"/>
                </a:cxn>
                <a:cxn ang="0">
                  <a:pos x="58" y="115"/>
                </a:cxn>
                <a:cxn ang="0">
                  <a:pos x="48" y="134"/>
                </a:cxn>
                <a:cxn ang="0">
                  <a:pos x="35" y="141"/>
                </a:cxn>
                <a:cxn ang="0">
                  <a:pos x="30" y="133"/>
                </a:cxn>
                <a:cxn ang="0">
                  <a:pos x="33" y="120"/>
                </a:cxn>
                <a:cxn ang="0">
                  <a:pos x="42" y="96"/>
                </a:cxn>
                <a:cxn ang="0">
                  <a:pos x="49" y="79"/>
                </a:cxn>
                <a:cxn ang="0">
                  <a:pos x="52" y="67"/>
                </a:cxn>
                <a:cxn ang="0">
                  <a:pos x="46" y="54"/>
                </a:cxn>
                <a:cxn ang="0">
                  <a:pos x="32" y="49"/>
                </a:cxn>
                <a:cxn ang="0">
                  <a:pos x="17" y="54"/>
                </a:cxn>
                <a:cxn ang="0">
                  <a:pos x="8" y="64"/>
                </a:cxn>
                <a:cxn ang="0">
                  <a:pos x="2" y="75"/>
                </a:cxn>
                <a:cxn ang="0">
                  <a:pos x="0" y="82"/>
                </a:cxn>
                <a:cxn ang="0">
                  <a:pos x="4" y="85"/>
                </a:cxn>
                <a:cxn ang="0">
                  <a:pos x="8" y="82"/>
                </a:cxn>
                <a:cxn ang="0">
                  <a:pos x="18" y="61"/>
                </a:cxn>
                <a:cxn ang="0">
                  <a:pos x="31" y="55"/>
                </a:cxn>
                <a:cxn ang="0">
                  <a:pos x="36" y="63"/>
                </a:cxn>
                <a:cxn ang="0">
                  <a:pos x="35" y="70"/>
                </a:cxn>
                <a:cxn ang="0">
                  <a:pos x="29" y="84"/>
                </a:cxn>
              </a:cxnLst>
              <a:rect l="0" t="0" r="r" b="b"/>
              <a:pathLst>
                <a:path w="66" h="147">
                  <a:moveTo>
                    <a:pt x="60" y="9"/>
                  </a:moveTo>
                  <a:lnTo>
                    <a:pt x="60" y="6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1" y="0"/>
                  </a:lnTo>
                  <a:lnTo>
                    <a:pt x="47" y="1"/>
                  </a:lnTo>
                  <a:lnTo>
                    <a:pt x="43" y="4"/>
                  </a:lnTo>
                  <a:lnTo>
                    <a:pt x="40" y="8"/>
                  </a:lnTo>
                  <a:lnTo>
                    <a:pt x="39" y="12"/>
                  </a:lnTo>
                  <a:lnTo>
                    <a:pt x="41" y="18"/>
                  </a:lnTo>
                  <a:lnTo>
                    <a:pt x="48" y="21"/>
                  </a:lnTo>
                  <a:lnTo>
                    <a:pt x="52" y="20"/>
                  </a:lnTo>
                  <a:lnTo>
                    <a:pt x="56" y="17"/>
                  </a:lnTo>
                  <a:lnTo>
                    <a:pt x="59" y="13"/>
                  </a:lnTo>
                  <a:lnTo>
                    <a:pt x="60" y="9"/>
                  </a:lnTo>
                  <a:close/>
                  <a:moveTo>
                    <a:pt x="16" y="120"/>
                  </a:moveTo>
                  <a:lnTo>
                    <a:pt x="15" y="124"/>
                  </a:lnTo>
                  <a:lnTo>
                    <a:pt x="14" y="129"/>
                  </a:lnTo>
                  <a:lnTo>
                    <a:pt x="15" y="136"/>
                  </a:lnTo>
                  <a:lnTo>
                    <a:pt x="20" y="142"/>
                  </a:lnTo>
                  <a:lnTo>
                    <a:pt x="26" y="146"/>
                  </a:lnTo>
                  <a:lnTo>
                    <a:pt x="35" y="147"/>
                  </a:lnTo>
                  <a:lnTo>
                    <a:pt x="42" y="146"/>
                  </a:lnTo>
                  <a:lnTo>
                    <a:pt x="49" y="142"/>
                  </a:lnTo>
                  <a:lnTo>
                    <a:pt x="54" y="137"/>
                  </a:lnTo>
                  <a:lnTo>
                    <a:pt x="58" y="132"/>
                  </a:lnTo>
                  <a:lnTo>
                    <a:pt x="62" y="126"/>
                  </a:lnTo>
                  <a:lnTo>
                    <a:pt x="64" y="120"/>
                  </a:lnTo>
                  <a:lnTo>
                    <a:pt x="65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59" y="112"/>
                  </a:lnTo>
                  <a:lnTo>
                    <a:pt x="58" y="115"/>
                  </a:lnTo>
                  <a:lnTo>
                    <a:pt x="54" y="126"/>
                  </a:lnTo>
                  <a:lnTo>
                    <a:pt x="48" y="134"/>
                  </a:lnTo>
                  <a:lnTo>
                    <a:pt x="42" y="139"/>
                  </a:lnTo>
                  <a:lnTo>
                    <a:pt x="35" y="141"/>
                  </a:lnTo>
                  <a:lnTo>
                    <a:pt x="31" y="139"/>
                  </a:lnTo>
                  <a:lnTo>
                    <a:pt x="30" y="133"/>
                  </a:lnTo>
                  <a:lnTo>
                    <a:pt x="31" y="126"/>
                  </a:lnTo>
                  <a:lnTo>
                    <a:pt x="33" y="120"/>
                  </a:lnTo>
                  <a:lnTo>
                    <a:pt x="40" y="102"/>
                  </a:lnTo>
                  <a:lnTo>
                    <a:pt x="42" y="96"/>
                  </a:lnTo>
                  <a:lnTo>
                    <a:pt x="46" y="87"/>
                  </a:lnTo>
                  <a:lnTo>
                    <a:pt x="49" y="79"/>
                  </a:lnTo>
                  <a:lnTo>
                    <a:pt x="51" y="74"/>
                  </a:lnTo>
                  <a:lnTo>
                    <a:pt x="52" y="67"/>
                  </a:lnTo>
                  <a:lnTo>
                    <a:pt x="50" y="60"/>
                  </a:lnTo>
                  <a:lnTo>
                    <a:pt x="46" y="54"/>
                  </a:lnTo>
                  <a:lnTo>
                    <a:pt x="40" y="50"/>
                  </a:lnTo>
                  <a:lnTo>
                    <a:pt x="32" y="49"/>
                  </a:lnTo>
                  <a:lnTo>
                    <a:pt x="24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8" y="64"/>
                  </a:lnTo>
                  <a:lnTo>
                    <a:pt x="4" y="70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7" y="84"/>
                  </a:lnTo>
                  <a:lnTo>
                    <a:pt x="8" y="82"/>
                  </a:lnTo>
                  <a:lnTo>
                    <a:pt x="12" y="69"/>
                  </a:lnTo>
                  <a:lnTo>
                    <a:pt x="18" y="61"/>
                  </a:lnTo>
                  <a:lnTo>
                    <a:pt x="25" y="56"/>
                  </a:lnTo>
                  <a:lnTo>
                    <a:pt x="31" y="55"/>
                  </a:lnTo>
                  <a:lnTo>
                    <a:pt x="35" y="57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5" y="70"/>
                  </a:lnTo>
                  <a:lnTo>
                    <a:pt x="33" y="76"/>
                  </a:lnTo>
                  <a:lnTo>
                    <a:pt x="29" y="84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6" name="Freeform 216"/>
            <p:cNvSpPr>
              <a:spLocks noChangeAspect="1" noEditPoints="1"/>
            </p:cNvSpPr>
            <p:nvPr/>
          </p:nvSpPr>
          <p:spPr bwMode="auto">
            <a:xfrm>
              <a:off x="391" y="153"/>
              <a:ext cx="206" cy="73"/>
            </a:xfrm>
            <a:custGeom>
              <a:avLst/>
              <a:gdLst/>
              <a:ahLst/>
              <a:cxnLst>
                <a:cxn ang="0">
                  <a:pos x="196" y="13"/>
                </a:cxn>
                <a:cxn ang="0">
                  <a:pos x="199" y="12"/>
                </a:cxn>
                <a:cxn ang="0">
                  <a:pos x="203" y="12"/>
                </a:cxn>
                <a:cxn ang="0">
                  <a:pos x="205" y="10"/>
                </a:cxn>
                <a:cxn ang="0">
                  <a:pos x="206" y="6"/>
                </a:cxn>
                <a:cxn ang="0">
                  <a:pos x="205" y="3"/>
                </a:cxn>
                <a:cxn ang="0">
                  <a:pos x="203" y="1"/>
                </a:cxn>
                <a:cxn ang="0">
                  <a:pos x="199" y="0"/>
                </a:cxn>
                <a:cxn ang="0">
                  <a:pos x="196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4" y="12"/>
                </a:cxn>
                <a:cxn ang="0">
                  <a:pos x="7" y="12"/>
                </a:cxn>
                <a:cxn ang="0">
                  <a:pos x="11" y="13"/>
                </a:cxn>
                <a:cxn ang="0">
                  <a:pos x="196" y="13"/>
                </a:cxn>
                <a:cxn ang="0">
                  <a:pos x="196" y="73"/>
                </a:cxn>
                <a:cxn ang="0">
                  <a:pos x="199" y="73"/>
                </a:cxn>
                <a:cxn ang="0">
                  <a:pos x="203" y="72"/>
                </a:cxn>
                <a:cxn ang="0">
                  <a:pos x="205" y="70"/>
                </a:cxn>
                <a:cxn ang="0">
                  <a:pos x="206" y="67"/>
                </a:cxn>
                <a:cxn ang="0">
                  <a:pos x="205" y="63"/>
                </a:cxn>
                <a:cxn ang="0">
                  <a:pos x="203" y="61"/>
                </a:cxn>
                <a:cxn ang="0">
                  <a:pos x="199" y="60"/>
                </a:cxn>
                <a:cxn ang="0">
                  <a:pos x="196" y="60"/>
                </a:cxn>
                <a:cxn ang="0">
                  <a:pos x="11" y="60"/>
                </a:cxn>
                <a:cxn ang="0">
                  <a:pos x="7" y="60"/>
                </a:cxn>
                <a:cxn ang="0">
                  <a:pos x="4" y="61"/>
                </a:cxn>
                <a:cxn ang="0">
                  <a:pos x="1" y="63"/>
                </a:cxn>
                <a:cxn ang="0">
                  <a:pos x="0" y="67"/>
                </a:cxn>
                <a:cxn ang="0">
                  <a:pos x="1" y="70"/>
                </a:cxn>
                <a:cxn ang="0">
                  <a:pos x="4" y="72"/>
                </a:cxn>
                <a:cxn ang="0">
                  <a:pos x="7" y="73"/>
                </a:cxn>
                <a:cxn ang="0">
                  <a:pos x="10" y="73"/>
                </a:cxn>
                <a:cxn ang="0">
                  <a:pos x="196" y="73"/>
                </a:cxn>
              </a:cxnLst>
              <a:rect l="0" t="0" r="r" b="b"/>
              <a:pathLst>
                <a:path w="206" h="73">
                  <a:moveTo>
                    <a:pt x="196" y="13"/>
                  </a:moveTo>
                  <a:lnTo>
                    <a:pt x="199" y="12"/>
                  </a:lnTo>
                  <a:lnTo>
                    <a:pt x="203" y="12"/>
                  </a:lnTo>
                  <a:lnTo>
                    <a:pt x="205" y="10"/>
                  </a:lnTo>
                  <a:lnTo>
                    <a:pt x="206" y="6"/>
                  </a:lnTo>
                  <a:lnTo>
                    <a:pt x="205" y="3"/>
                  </a:lnTo>
                  <a:lnTo>
                    <a:pt x="203" y="1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11" y="13"/>
                  </a:lnTo>
                  <a:lnTo>
                    <a:pt x="196" y="13"/>
                  </a:lnTo>
                  <a:close/>
                  <a:moveTo>
                    <a:pt x="196" y="73"/>
                  </a:moveTo>
                  <a:lnTo>
                    <a:pt x="199" y="73"/>
                  </a:lnTo>
                  <a:lnTo>
                    <a:pt x="203" y="72"/>
                  </a:lnTo>
                  <a:lnTo>
                    <a:pt x="205" y="70"/>
                  </a:lnTo>
                  <a:lnTo>
                    <a:pt x="206" y="67"/>
                  </a:lnTo>
                  <a:lnTo>
                    <a:pt x="205" y="63"/>
                  </a:lnTo>
                  <a:lnTo>
                    <a:pt x="203" y="61"/>
                  </a:lnTo>
                  <a:lnTo>
                    <a:pt x="199" y="60"/>
                  </a:lnTo>
                  <a:lnTo>
                    <a:pt x="196" y="60"/>
                  </a:lnTo>
                  <a:lnTo>
                    <a:pt x="11" y="60"/>
                  </a:lnTo>
                  <a:lnTo>
                    <a:pt x="7" y="60"/>
                  </a:lnTo>
                  <a:lnTo>
                    <a:pt x="4" y="61"/>
                  </a:lnTo>
                  <a:lnTo>
                    <a:pt x="1" y="63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4" y="72"/>
                  </a:lnTo>
                  <a:lnTo>
                    <a:pt x="7" y="73"/>
                  </a:lnTo>
                  <a:lnTo>
                    <a:pt x="10" y="73"/>
                  </a:lnTo>
                  <a:lnTo>
                    <a:pt x="19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7" name="Freeform 217"/>
            <p:cNvSpPr>
              <a:spLocks noChangeAspect="1" noEditPoints="1"/>
            </p:cNvSpPr>
            <p:nvPr/>
          </p:nvSpPr>
          <p:spPr bwMode="auto">
            <a:xfrm>
              <a:off x="713" y="130"/>
              <a:ext cx="174" cy="141"/>
            </a:xfrm>
            <a:custGeom>
              <a:avLst/>
              <a:gdLst/>
              <a:ahLst/>
              <a:cxnLst>
                <a:cxn ang="0">
                  <a:pos x="131" y="33"/>
                </a:cxn>
                <a:cxn ang="0">
                  <a:pos x="102" y="3"/>
                </a:cxn>
                <a:cxn ang="0">
                  <a:pos x="68" y="2"/>
                </a:cxn>
                <a:cxn ang="0">
                  <a:pos x="39" y="16"/>
                </a:cxn>
                <a:cxn ang="0">
                  <a:pos x="16" y="41"/>
                </a:cxn>
                <a:cxn ang="0">
                  <a:pos x="2" y="72"/>
                </a:cxn>
                <a:cxn ang="0">
                  <a:pos x="4" y="108"/>
                </a:cxn>
                <a:cxn ang="0">
                  <a:pos x="30" y="137"/>
                </a:cxn>
                <a:cxn ang="0">
                  <a:pos x="82" y="135"/>
                </a:cxn>
                <a:cxn ang="0">
                  <a:pos x="120" y="126"/>
                </a:cxn>
                <a:cxn ang="0">
                  <a:pos x="134" y="139"/>
                </a:cxn>
                <a:cxn ang="0">
                  <a:pos x="155" y="138"/>
                </a:cxn>
                <a:cxn ang="0">
                  <a:pos x="168" y="124"/>
                </a:cxn>
                <a:cxn ang="0">
                  <a:pos x="169" y="116"/>
                </a:cxn>
                <a:cxn ang="0">
                  <a:pos x="164" y="116"/>
                </a:cxn>
                <a:cxn ang="0">
                  <a:pos x="157" y="127"/>
                </a:cxn>
                <a:cxn ang="0">
                  <a:pos x="147" y="134"/>
                </a:cxn>
                <a:cxn ang="0">
                  <a:pos x="142" y="133"/>
                </a:cxn>
                <a:cxn ang="0">
                  <a:pos x="138" y="126"/>
                </a:cxn>
                <a:cxn ang="0">
                  <a:pos x="136" y="115"/>
                </a:cxn>
                <a:cxn ang="0">
                  <a:pos x="136" y="106"/>
                </a:cxn>
                <a:cxn ang="0">
                  <a:pos x="136" y="98"/>
                </a:cxn>
                <a:cxn ang="0">
                  <a:pos x="137" y="94"/>
                </a:cxn>
                <a:cxn ang="0">
                  <a:pos x="156" y="64"/>
                </a:cxn>
                <a:cxn ang="0">
                  <a:pos x="173" y="24"/>
                </a:cxn>
                <a:cxn ang="0">
                  <a:pos x="174" y="16"/>
                </a:cxn>
                <a:cxn ang="0">
                  <a:pos x="168" y="16"/>
                </a:cxn>
                <a:cxn ang="0">
                  <a:pos x="154" y="53"/>
                </a:cxn>
                <a:cxn ang="0">
                  <a:pos x="136" y="64"/>
                </a:cxn>
                <a:cxn ang="0">
                  <a:pos x="95" y="121"/>
                </a:cxn>
                <a:cxn ang="0">
                  <a:pos x="63" y="133"/>
                </a:cxn>
                <a:cxn ang="0">
                  <a:pos x="39" y="131"/>
                </a:cxn>
                <a:cxn ang="0">
                  <a:pos x="25" y="114"/>
                </a:cxn>
                <a:cxn ang="0">
                  <a:pos x="25" y="86"/>
                </a:cxn>
                <a:cxn ang="0">
                  <a:pos x="34" y="50"/>
                </a:cxn>
                <a:cxn ang="0">
                  <a:pos x="53" y="21"/>
                </a:cxn>
                <a:cxn ang="0">
                  <a:pos x="74" y="8"/>
                </a:cxn>
                <a:cxn ang="0">
                  <a:pos x="94" y="8"/>
                </a:cxn>
                <a:cxn ang="0">
                  <a:pos x="107" y="21"/>
                </a:cxn>
                <a:cxn ang="0">
                  <a:pos x="113" y="40"/>
                </a:cxn>
                <a:cxn ang="0">
                  <a:pos x="114" y="62"/>
                </a:cxn>
                <a:cxn ang="0">
                  <a:pos x="114" y="81"/>
                </a:cxn>
                <a:cxn ang="0">
                  <a:pos x="114" y="100"/>
                </a:cxn>
              </a:cxnLst>
              <a:rect l="0" t="0" r="r" b="b"/>
              <a:pathLst>
                <a:path w="174" h="141">
                  <a:moveTo>
                    <a:pt x="136" y="64"/>
                  </a:moveTo>
                  <a:lnTo>
                    <a:pt x="131" y="33"/>
                  </a:lnTo>
                  <a:lnTo>
                    <a:pt x="118" y="13"/>
                  </a:lnTo>
                  <a:lnTo>
                    <a:pt x="102" y="3"/>
                  </a:lnTo>
                  <a:lnTo>
                    <a:pt x="84" y="0"/>
                  </a:lnTo>
                  <a:lnTo>
                    <a:pt x="68" y="2"/>
                  </a:lnTo>
                  <a:lnTo>
                    <a:pt x="53" y="7"/>
                  </a:lnTo>
                  <a:lnTo>
                    <a:pt x="39" y="16"/>
                  </a:lnTo>
                  <a:lnTo>
                    <a:pt x="26" y="28"/>
                  </a:lnTo>
                  <a:lnTo>
                    <a:pt x="16" y="41"/>
                  </a:lnTo>
                  <a:lnTo>
                    <a:pt x="8" y="56"/>
                  </a:lnTo>
                  <a:lnTo>
                    <a:pt x="2" y="72"/>
                  </a:lnTo>
                  <a:lnTo>
                    <a:pt x="0" y="88"/>
                  </a:lnTo>
                  <a:lnTo>
                    <a:pt x="4" y="108"/>
                  </a:lnTo>
                  <a:lnTo>
                    <a:pt x="14" y="125"/>
                  </a:lnTo>
                  <a:lnTo>
                    <a:pt x="30" y="137"/>
                  </a:lnTo>
                  <a:lnTo>
                    <a:pt x="51" y="141"/>
                  </a:lnTo>
                  <a:lnTo>
                    <a:pt x="82" y="135"/>
                  </a:lnTo>
                  <a:lnTo>
                    <a:pt x="116" y="115"/>
                  </a:lnTo>
                  <a:lnTo>
                    <a:pt x="120" y="126"/>
                  </a:lnTo>
                  <a:lnTo>
                    <a:pt x="126" y="134"/>
                  </a:lnTo>
                  <a:lnTo>
                    <a:pt x="134" y="139"/>
                  </a:lnTo>
                  <a:lnTo>
                    <a:pt x="144" y="141"/>
                  </a:lnTo>
                  <a:lnTo>
                    <a:pt x="155" y="138"/>
                  </a:lnTo>
                  <a:lnTo>
                    <a:pt x="163" y="132"/>
                  </a:lnTo>
                  <a:lnTo>
                    <a:pt x="168" y="124"/>
                  </a:lnTo>
                  <a:lnTo>
                    <a:pt x="170" y="119"/>
                  </a:lnTo>
                  <a:lnTo>
                    <a:pt x="169" y="116"/>
                  </a:lnTo>
                  <a:lnTo>
                    <a:pt x="166" y="115"/>
                  </a:lnTo>
                  <a:lnTo>
                    <a:pt x="164" y="116"/>
                  </a:lnTo>
                  <a:lnTo>
                    <a:pt x="162" y="119"/>
                  </a:lnTo>
                  <a:lnTo>
                    <a:pt x="157" y="127"/>
                  </a:lnTo>
                  <a:lnTo>
                    <a:pt x="152" y="132"/>
                  </a:lnTo>
                  <a:lnTo>
                    <a:pt x="147" y="134"/>
                  </a:lnTo>
                  <a:lnTo>
                    <a:pt x="145" y="134"/>
                  </a:lnTo>
                  <a:lnTo>
                    <a:pt x="142" y="133"/>
                  </a:lnTo>
                  <a:lnTo>
                    <a:pt x="140" y="130"/>
                  </a:lnTo>
                  <a:lnTo>
                    <a:pt x="138" y="126"/>
                  </a:lnTo>
                  <a:lnTo>
                    <a:pt x="137" y="121"/>
                  </a:lnTo>
                  <a:lnTo>
                    <a:pt x="136" y="115"/>
                  </a:lnTo>
                  <a:lnTo>
                    <a:pt x="136" y="110"/>
                  </a:lnTo>
                  <a:lnTo>
                    <a:pt x="136" y="106"/>
                  </a:lnTo>
                  <a:lnTo>
                    <a:pt x="136" y="102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7" y="94"/>
                  </a:lnTo>
                  <a:lnTo>
                    <a:pt x="139" y="91"/>
                  </a:lnTo>
                  <a:lnTo>
                    <a:pt x="156" y="64"/>
                  </a:lnTo>
                  <a:lnTo>
                    <a:pt x="167" y="41"/>
                  </a:lnTo>
                  <a:lnTo>
                    <a:pt x="173" y="24"/>
                  </a:lnTo>
                  <a:lnTo>
                    <a:pt x="174" y="18"/>
                  </a:lnTo>
                  <a:lnTo>
                    <a:pt x="174" y="16"/>
                  </a:lnTo>
                  <a:lnTo>
                    <a:pt x="170" y="15"/>
                  </a:lnTo>
                  <a:lnTo>
                    <a:pt x="168" y="16"/>
                  </a:lnTo>
                  <a:lnTo>
                    <a:pt x="166" y="21"/>
                  </a:lnTo>
                  <a:lnTo>
                    <a:pt x="154" y="53"/>
                  </a:lnTo>
                  <a:lnTo>
                    <a:pt x="136" y="83"/>
                  </a:lnTo>
                  <a:lnTo>
                    <a:pt x="136" y="64"/>
                  </a:lnTo>
                  <a:close/>
                  <a:moveTo>
                    <a:pt x="115" y="106"/>
                  </a:moveTo>
                  <a:lnTo>
                    <a:pt x="95" y="121"/>
                  </a:lnTo>
                  <a:lnTo>
                    <a:pt x="77" y="129"/>
                  </a:lnTo>
                  <a:lnTo>
                    <a:pt x="63" y="133"/>
                  </a:lnTo>
                  <a:lnTo>
                    <a:pt x="51" y="134"/>
                  </a:lnTo>
                  <a:lnTo>
                    <a:pt x="39" y="131"/>
                  </a:lnTo>
                  <a:lnTo>
                    <a:pt x="30" y="124"/>
                  </a:lnTo>
                  <a:lnTo>
                    <a:pt x="25" y="114"/>
                  </a:lnTo>
                  <a:lnTo>
                    <a:pt x="23" y="100"/>
                  </a:lnTo>
                  <a:lnTo>
                    <a:pt x="25" y="86"/>
                  </a:lnTo>
                  <a:lnTo>
                    <a:pt x="29" y="68"/>
                  </a:lnTo>
                  <a:lnTo>
                    <a:pt x="34" y="50"/>
                  </a:lnTo>
                  <a:lnTo>
                    <a:pt x="41" y="35"/>
                  </a:lnTo>
                  <a:lnTo>
                    <a:pt x="53" y="21"/>
                  </a:lnTo>
                  <a:lnTo>
                    <a:pt x="64" y="12"/>
                  </a:lnTo>
                  <a:lnTo>
                    <a:pt x="74" y="8"/>
                  </a:lnTo>
                  <a:lnTo>
                    <a:pt x="84" y="7"/>
                  </a:lnTo>
                  <a:lnTo>
                    <a:pt x="94" y="8"/>
                  </a:lnTo>
                  <a:lnTo>
                    <a:pt x="101" y="13"/>
                  </a:lnTo>
                  <a:lnTo>
                    <a:pt x="107" y="21"/>
                  </a:lnTo>
                  <a:lnTo>
                    <a:pt x="110" y="30"/>
                  </a:lnTo>
                  <a:lnTo>
                    <a:pt x="113" y="40"/>
                  </a:lnTo>
                  <a:lnTo>
                    <a:pt x="114" y="51"/>
                  </a:lnTo>
                  <a:lnTo>
                    <a:pt x="114" y="62"/>
                  </a:lnTo>
                  <a:lnTo>
                    <a:pt x="114" y="72"/>
                  </a:lnTo>
                  <a:lnTo>
                    <a:pt x="114" y="81"/>
                  </a:lnTo>
                  <a:lnTo>
                    <a:pt x="114" y="91"/>
                  </a:lnTo>
                  <a:lnTo>
                    <a:pt x="114" y="100"/>
                  </a:lnTo>
                  <a:lnTo>
                    <a:pt x="1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8" name="Freeform 218"/>
            <p:cNvSpPr>
              <a:spLocks noChangeAspect="1"/>
            </p:cNvSpPr>
            <p:nvPr/>
          </p:nvSpPr>
          <p:spPr bwMode="auto">
            <a:xfrm>
              <a:off x="910" y="57"/>
              <a:ext cx="79" cy="99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68" y="0"/>
                </a:cxn>
                <a:cxn ang="0">
                  <a:pos x="64" y="4"/>
                </a:cxn>
                <a:cxn ang="0">
                  <a:pos x="50" y="1"/>
                </a:cxn>
                <a:cxn ang="0">
                  <a:pos x="28" y="1"/>
                </a:cxn>
                <a:cxn ang="0">
                  <a:pos x="13" y="6"/>
                </a:cxn>
                <a:cxn ang="0">
                  <a:pos x="4" y="14"/>
                </a:cxn>
                <a:cxn ang="0">
                  <a:pos x="0" y="23"/>
                </a:cxn>
                <a:cxn ang="0">
                  <a:pos x="2" y="37"/>
                </a:cxn>
                <a:cxn ang="0">
                  <a:pos x="15" y="49"/>
                </a:cxn>
                <a:cxn ang="0">
                  <a:pos x="29" y="54"/>
                </a:cxn>
                <a:cxn ang="0">
                  <a:pos x="47" y="57"/>
                </a:cxn>
                <a:cxn ang="0">
                  <a:pos x="64" y="66"/>
                </a:cxn>
                <a:cxn ang="0">
                  <a:pos x="65" y="81"/>
                </a:cxn>
                <a:cxn ang="0">
                  <a:pos x="53" y="92"/>
                </a:cxn>
                <a:cxn ang="0">
                  <a:pos x="27" y="91"/>
                </a:cxn>
                <a:cxn ang="0">
                  <a:pos x="12" y="76"/>
                </a:cxn>
                <a:cxn ang="0">
                  <a:pos x="7" y="62"/>
                </a:cxn>
                <a:cxn ang="0">
                  <a:pos x="1" y="62"/>
                </a:cxn>
                <a:cxn ang="0">
                  <a:pos x="0" y="94"/>
                </a:cxn>
                <a:cxn ang="0">
                  <a:pos x="3" y="99"/>
                </a:cxn>
                <a:cxn ang="0">
                  <a:pos x="14" y="90"/>
                </a:cxn>
                <a:cxn ang="0">
                  <a:pos x="28" y="98"/>
                </a:cxn>
                <a:cxn ang="0">
                  <a:pos x="40" y="99"/>
                </a:cxn>
                <a:cxn ang="0">
                  <a:pos x="58" y="97"/>
                </a:cxn>
                <a:cxn ang="0">
                  <a:pos x="70" y="90"/>
                </a:cxn>
                <a:cxn ang="0">
                  <a:pos x="77" y="80"/>
                </a:cxn>
                <a:cxn ang="0">
                  <a:pos x="79" y="69"/>
                </a:cxn>
                <a:cxn ang="0">
                  <a:pos x="69" y="49"/>
                </a:cxn>
                <a:cxn ang="0">
                  <a:pos x="56" y="41"/>
                </a:cxn>
                <a:cxn ang="0">
                  <a:pos x="44" y="38"/>
                </a:cxn>
                <a:cxn ang="0">
                  <a:pos x="21" y="32"/>
                </a:cxn>
                <a:cxn ang="0">
                  <a:pos x="12" y="21"/>
                </a:cxn>
                <a:cxn ang="0">
                  <a:pos x="18" y="10"/>
                </a:cxn>
                <a:cxn ang="0">
                  <a:pos x="38" y="5"/>
                </a:cxn>
                <a:cxn ang="0">
                  <a:pos x="53" y="8"/>
                </a:cxn>
                <a:cxn ang="0">
                  <a:pos x="61" y="15"/>
                </a:cxn>
                <a:cxn ang="0">
                  <a:pos x="64" y="23"/>
                </a:cxn>
                <a:cxn ang="0">
                  <a:pos x="65" y="29"/>
                </a:cxn>
                <a:cxn ang="0">
                  <a:pos x="69" y="32"/>
                </a:cxn>
                <a:cxn ang="0">
                  <a:pos x="73" y="26"/>
                </a:cxn>
              </a:cxnLst>
              <a:rect l="0" t="0" r="r" b="b"/>
              <a:pathLst>
                <a:path w="79" h="99">
                  <a:moveTo>
                    <a:pt x="73" y="6"/>
                  </a:moveTo>
                  <a:lnTo>
                    <a:pt x="72" y="2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3"/>
                  </a:lnTo>
                  <a:lnTo>
                    <a:pt x="64" y="4"/>
                  </a:lnTo>
                  <a:lnTo>
                    <a:pt x="61" y="6"/>
                  </a:lnTo>
                  <a:lnTo>
                    <a:pt x="50" y="1"/>
                  </a:lnTo>
                  <a:lnTo>
                    <a:pt x="38" y="0"/>
                  </a:lnTo>
                  <a:lnTo>
                    <a:pt x="28" y="1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4"/>
                  </a:lnTo>
                  <a:lnTo>
                    <a:pt x="15" y="49"/>
                  </a:lnTo>
                  <a:lnTo>
                    <a:pt x="21" y="52"/>
                  </a:lnTo>
                  <a:lnTo>
                    <a:pt x="29" y="54"/>
                  </a:lnTo>
                  <a:lnTo>
                    <a:pt x="38" y="55"/>
                  </a:lnTo>
                  <a:lnTo>
                    <a:pt x="47" y="57"/>
                  </a:lnTo>
                  <a:lnTo>
                    <a:pt x="57" y="60"/>
                  </a:lnTo>
                  <a:lnTo>
                    <a:pt x="64" y="66"/>
                  </a:lnTo>
                  <a:lnTo>
                    <a:pt x="67" y="75"/>
                  </a:lnTo>
                  <a:lnTo>
                    <a:pt x="65" y="81"/>
                  </a:lnTo>
                  <a:lnTo>
                    <a:pt x="61" y="87"/>
                  </a:lnTo>
                  <a:lnTo>
                    <a:pt x="53" y="92"/>
                  </a:lnTo>
                  <a:lnTo>
                    <a:pt x="40" y="93"/>
                  </a:lnTo>
                  <a:lnTo>
                    <a:pt x="27" y="91"/>
                  </a:lnTo>
                  <a:lnTo>
                    <a:pt x="17" y="85"/>
                  </a:lnTo>
                  <a:lnTo>
                    <a:pt x="12" y="76"/>
                  </a:lnTo>
                  <a:lnTo>
                    <a:pt x="8" y="65"/>
                  </a:lnTo>
                  <a:lnTo>
                    <a:pt x="7" y="62"/>
                  </a:lnTo>
                  <a:lnTo>
                    <a:pt x="4" y="61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0" y="94"/>
                  </a:lnTo>
                  <a:lnTo>
                    <a:pt x="0" y="98"/>
                  </a:lnTo>
                  <a:lnTo>
                    <a:pt x="3" y="99"/>
                  </a:lnTo>
                  <a:lnTo>
                    <a:pt x="8" y="96"/>
                  </a:lnTo>
                  <a:lnTo>
                    <a:pt x="14" y="90"/>
                  </a:lnTo>
                  <a:lnTo>
                    <a:pt x="21" y="95"/>
                  </a:lnTo>
                  <a:lnTo>
                    <a:pt x="28" y="98"/>
                  </a:lnTo>
                  <a:lnTo>
                    <a:pt x="35" y="99"/>
                  </a:lnTo>
                  <a:lnTo>
                    <a:pt x="40" y="99"/>
                  </a:lnTo>
                  <a:lnTo>
                    <a:pt x="50" y="99"/>
                  </a:lnTo>
                  <a:lnTo>
                    <a:pt x="58" y="97"/>
                  </a:lnTo>
                  <a:lnTo>
                    <a:pt x="65" y="94"/>
                  </a:lnTo>
                  <a:lnTo>
                    <a:pt x="70" y="90"/>
                  </a:lnTo>
                  <a:lnTo>
                    <a:pt x="74" y="85"/>
                  </a:lnTo>
                  <a:lnTo>
                    <a:pt x="77" y="80"/>
                  </a:lnTo>
                  <a:lnTo>
                    <a:pt x="78" y="74"/>
                  </a:lnTo>
                  <a:lnTo>
                    <a:pt x="79" y="69"/>
                  </a:lnTo>
                  <a:lnTo>
                    <a:pt x="76" y="57"/>
                  </a:lnTo>
                  <a:lnTo>
                    <a:pt x="69" y="49"/>
                  </a:lnTo>
                  <a:lnTo>
                    <a:pt x="63" y="44"/>
                  </a:lnTo>
                  <a:lnTo>
                    <a:pt x="56" y="41"/>
                  </a:lnTo>
                  <a:lnTo>
                    <a:pt x="50" y="39"/>
                  </a:lnTo>
                  <a:lnTo>
                    <a:pt x="44" y="38"/>
                  </a:lnTo>
                  <a:lnTo>
                    <a:pt x="31" y="36"/>
                  </a:lnTo>
                  <a:lnTo>
                    <a:pt x="21" y="32"/>
                  </a:lnTo>
                  <a:lnTo>
                    <a:pt x="14" y="28"/>
                  </a:lnTo>
                  <a:lnTo>
                    <a:pt x="12" y="21"/>
                  </a:lnTo>
                  <a:lnTo>
                    <a:pt x="13" y="15"/>
                  </a:lnTo>
                  <a:lnTo>
                    <a:pt x="18" y="10"/>
                  </a:lnTo>
                  <a:lnTo>
                    <a:pt x="26" y="7"/>
                  </a:lnTo>
                  <a:lnTo>
                    <a:pt x="38" y="5"/>
                  </a:lnTo>
                  <a:lnTo>
                    <a:pt x="47" y="6"/>
                  </a:lnTo>
                  <a:lnTo>
                    <a:pt x="53" y="8"/>
                  </a:lnTo>
                  <a:lnTo>
                    <a:pt x="58" y="11"/>
                  </a:lnTo>
                  <a:lnTo>
                    <a:pt x="61" y="15"/>
                  </a:lnTo>
                  <a:lnTo>
                    <a:pt x="63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7" y="31"/>
                  </a:lnTo>
                  <a:lnTo>
                    <a:pt x="69" y="32"/>
                  </a:lnTo>
                  <a:lnTo>
                    <a:pt x="72" y="30"/>
                  </a:lnTo>
                  <a:lnTo>
                    <a:pt x="73" y="26"/>
                  </a:lnTo>
                  <a:lnTo>
                    <a:pt x="73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9" name="Freeform 219"/>
            <p:cNvSpPr>
              <a:spLocks noChangeAspect="1" noEditPoints="1"/>
            </p:cNvSpPr>
            <p:nvPr/>
          </p:nvSpPr>
          <p:spPr bwMode="auto">
            <a:xfrm>
              <a:off x="1010" y="57"/>
              <a:ext cx="109" cy="99"/>
            </a:xfrm>
            <a:custGeom>
              <a:avLst/>
              <a:gdLst/>
              <a:ahLst/>
              <a:cxnLst>
                <a:cxn ang="0">
                  <a:pos x="85" y="31"/>
                </a:cxn>
                <a:cxn ang="0">
                  <a:pos x="81" y="17"/>
                </a:cxn>
                <a:cxn ang="0">
                  <a:pos x="61" y="3"/>
                </a:cxn>
                <a:cxn ang="0">
                  <a:pos x="29" y="1"/>
                </a:cxn>
                <a:cxn ang="0">
                  <a:pos x="11" y="12"/>
                </a:cxn>
                <a:cxn ang="0">
                  <a:pos x="9" y="26"/>
                </a:cxn>
                <a:cxn ang="0">
                  <a:pos x="14" y="31"/>
                </a:cxn>
                <a:cxn ang="0">
                  <a:pos x="22" y="31"/>
                </a:cxn>
                <a:cxn ang="0">
                  <a:pos x="28" y="26"/>
                </a:cxn>
                <a:cxn ang="0">
                  <a:pos x="27" y="16"/>
                </a:cxn>
                <a:cxn ang="0">
                  <a:pos x="27" y="8"/>
                </a:cxn>
                <a:cxn ang="0">
                  <a:pos x="40" y="6"/>
                </a:cxn>
                <a:cxn ang="0">
                  <a:pos x="52" y="8"/>
                </a:cxn>
                <a:cxn ang="0">
                  <a:pos x="66" y="21"/>
                </a:cxn>
                <a:cxn ang="0">
                  <a:pos x="68" y="39"/>
                </a:cxn>
                <a:cxn ang="0">
                  <a:pos x="26" y="46"/>
                </a:cxn>
                <a:cxn ang="0">
                  <a:pos x="6" y="60"/>
                </a:cxn>
                <a:cxn ang="0">
                  <a:pos x="0" y="75"/>
                </a:cxn>
                <a:cxn ang="0">
                  <a:pos x="4" y="87"/>
                </a:cxn>
                <a:cxn ang="0">
                  <a:pos x="14" y="94"/>
                </a:cxn>
                <a:cxn ang="0">
                  <a:pos x="26" y="98"/>
                </a:cxn>
                <a:cxn ang="0">
                  <a:pos x="38" y="99"/>
                </a:cxn>
                <a:cxn ang="0">
                  <a:pos x="59" y="93"/>
                </a:cxn>
                <a:cxn ang="0">
                  <a:pos x="70" y="81"/>
                </a:cxn>
                <a:cxn ang="0">
                  <a:pos x="75" y="93"/>
                </a:cxn>
                <a:cxn ang="0">
                  <a:pos x="87" y="98"/>
                </a:cxn>
                <a:cxn ang="0">
                  <a:pos x="91" y="98"/>
                </a:cxn>
                <a:cxn ang="0">
                  <a:pos x="98" y="96"/>
                </a:cxn>
                <a:cxn ang="0">
                  <a:pos x="105" y="90"/>
                </a:cxn>
                <a:cxn ang="0">
                  <a:pos x="109" y="78"/>
                </a:cxn>
                <a:cxn ang="0">
                  <a:pos x="101" y="66"/>
                </a:cxn>
                <a:cxn ang="0">
                  <a:pos x="101" y="80"/>
                </a:cxn>
                <a:cxn ang="0">
                  <a:pos x="98" y="88"/>
                </a:cxn>
                <a:cxn ang="0">
                  <a:pos x="89" y="88"/>
                </a:cxn>
                <a:cxn ang="0">
                  <a:pos x="85" y="80"/>
                </a:cxn>
                <a:cxn ang="0">
                  <a:pos x="85" y="39"/>
                </a:cxn>
                <a:cxn ang="0">
                  <a:pos x="67" y="74"/>
                </a:cxn>
                <a:cxn ang="0">
                  <a:pos x="62" y="84"/>
                </a:cxn>
                <a:cxn ang="0">
                  <a:pos x="53" y="90"/>
                </a:cxn>
                <a:cxn ang="0">
                  <a:pos x="44" y="93"/>
                </a:cxn>
                <a:cxn ang="0">
                  <a:pos x="32" y="92"/>
                </a:cxn>
                <a:cxn ang="0">
                  <a:pos x="20" y="83"/>
                </a:cxn>
                <a:cxn ang="0">
                  <a:pos x="21" y="66"/>
                </a:cxn>
                <a:cxn ang="0">
                  <a:pos x="44" y="49"/>
                </a:cxn>
                <a:cxn ang="0">
                  <a:pos x="68" y="66"/>
                </a:cxn>
              </a:cxnLst>
              <a:rect l="0" t="0" r="r" b="b"/>
              <a:pathLst>
                <a:path w="109" h="99">
                  <a:moveTo>
                    <a:pt x="85" y="39"/>
                  </a:moveTo>
                  <a:lnTo>
                    <a:pt x="85" y="31"/>
                  </a:lnTo>
                  <a:lnTo>
                    <a:pt x="84" y="24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1" y="3"/>
                  </a:lnTo>
                  <a:lnTo>
                    <a:pt x="43" y="0"/>
                  </a:lnTo>
                  <a:lnTo>
                    <a:pt x="29" y="1"/>
                  </a:lnTo>
                  <a:lnTo>
                    <a:pt x="18" y="6"/>
                  </a:lnTo>
                  <a:lnTo>
                    <a:pt x="11" y="12"/>
                  </a:lnTo>
                  <a:lnTo>
                    <a:pt x="8" y="21"/>
                  </a:lnTo>
                  <a:lnTo>
                    <a:pt x="9" y="26"/>
                  </a:lnTo>
                  <a:lnTo>
                    <a:pt x="11" y="29"/>
                  </a:lnTo>
                  <a:lnTo>
                    <a:pt x="14" y="31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6" y="29"/>
                  </a:lnTo>
                  <a:lnTo>
                    <a:pt x="28" y="26"/>
                  </a:lnTo>
                  <a:lnTo>
                    <a:pt x="29" y="22"/>
                  </a:lnTo>
                  <a:lnTo>
                    <a:pt x="27" y="16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4" y="7"/>
                  </a:lnTo>
                  <a:lnTo>
                    <a:pt x="40" y="6"/>
                  </a:lnTo>
                  <a:lnTo>
                    <a:pt x="43" y="6"/>
                  </a:lnTo>
                  <a:lnTo>
                    <a:pt x="52" y="8"/>
                  </a:lnTo>
                  <a:lnTo>
                    <a:pt x="60" y="12"/>
                  </a:lnTo>
                  <a:lnTo>
                    <a:pt x="66" y="21"/>
                  </a:lnTo>
                  <a:lnTo>
                    <a:pt x="68" y="32"/>
                  </a:lnTo>
                  <a:lnTo>
                    <a:pt x="68" y="39"/>
                  </a:lnTo>
                  <a:lnTo>
                    <a:pt x="49" y="41"/>
                  </a:lnTo>
                  <a:lnTo>
                    <a:pt x="26" y="46"/>
                  </a:lnTo>
                  <a:lnTo>
                    <a:pt x="14" y="52"/>
                  </a:lnTo>
                  <a:lnTo>
                    <a:pt x="6" y="60"/>
                  </a:lnTo>
                  <a:lnTo>
                    <a:pt x="2" y="68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4" y="87"/>
                  </a:lnTo>
                  <a:lnTo>
                    <a:pt x="8" y="91"/>
                  </a:lnTo>
                  <a:lnTo>
                    <a:pt x="14" y="94"/>
                  </a:lnTo>
                  <a:lnTo>
                    <a:pt x="20" y="97"/>
                  </a:lnTo>
                  <a:lnTo>
                    <a:pt x="26" y="98"/>
                  </a:lnTo>
                  <a:lnTo>
                    <a:pt x="32" y="99"/>
                  </a:lnTo>
                  <a:lnTo>
                    <a:pt x="38" y="99"/>
                  </a:lnTo>
                  <a:lnTo>
                    <a:pt x="50" y="98"/>
                  </a:lnTo>
                  <a:lnTo>
                    <a:pt x="59" y="93"/>
                  </a:lnTo>
                  <a:lnTo>
                    <a:pt x="66" y="88"/>
                  </a:lnTo>
                  <a:lnTo>
                    <a:pt x="70" y="81"/>
                  </a:lnTo>
                  <a:lnTo>
                    <a:pt x="72" y="88"/>
                  </a:lnTo>
                  <a:lnTo>
                    <a:pt x="75" y="93"/>
                  </a:lnTo>
                  <a:lnTo>
                    <a:pt x="80" y="97"/>
                  </a:lnTo>
                  <a:lnTo>
                    <a:pt x="87" y="98"/>
                  </a:lnTo>
                  <a:lnTo>
                    <a:pt x="88" y="98"/>
                  </a:lnTo>
                  <a:lnTo>
                    <a:pt x="91" y="98"/>
                  </a:lnTo>
                  <a:lnTo>
                    <a:pt x="94" y="97"/>
                  </a:lnTo>
                  <a:lnTo>
                    <a:pt x="98" y="96"/>
                  </a:lnTo>
                  <a:lnTo>
                    <a:pt x="102" y="93"/>
                  </a:lnTo>
                  <a:lnTo>
                    <a:pt x="105" y="90"/>
                  </a:lnTo>
                  <a:lnTo>
                    <a:pt x="108" y="84"/>
                  </a:lnTo>
                  <a:lnTo>
                    <a:pt x="109" y="78"/>
                  </a:lnTo>
                  <a:lnTo>
                    <a:pt x="109" y="66"/>
                  </a:lnTo>
                  <a:lnTo>
                    <a:pt x="101" y="66"/>
                  </a:lnTo>
                  <a:lnTo>
                    <a:pt x="101" y="77"/>
                  </a:lnTo>
                  <a:lnTo>
                    <a:pt x="101" y="80"/>
                  </a:lnTo>
                  <a:lnTo>
                    <a:pt x="100" y="85"/>
                  </a:lnTo>
                  <a:lnTo>
                    <a:pt x="98" y="88"/>
                  </a:lnTo>
                  <a:lnTo>
                    <a:pt x="93" y="90"/>
                  </a:lnTo>
                  <a:lnTo>
                    <a:pt x="89" y="88"/>
                  </a:lnTo>
                  <a:lnTo>
                    <a:pt x="86" y="85"/>
                  </a:lnTo>
                  <a:lnTo>
                    <a:pt x="85" y="80"/>
                  </a:lnTo>
                  <a:lnTo>
                    <a:pt x="85" y="77"/>
                  </a:lnTo>
                  <a:lnTo>
                    <a:pt x="85" y="39"/>
                  </a:lnTo>
                  <a:close/>
                  <a:moveTo>
                    <a:pt x="68" y="66"/>
                  </a:moveTo>
                  <a:lnTo>
                    <a:pt x="67" y="74"/>
                  </a:lnTo>
                  <a:lnTo>
                    <a:pt x="65" y="80"/>
                  </a:lnTo>
                  <a:lnTo>
                    <a:pt x="62" y="84"/>
                  </a:lnTo>
                  <a:lnTo>
                    <a:pt x="58" y="88"/>
                  </a:lnTo>
                  <a:lnTo>
                    <a:pt x="53" y="90"/>
                  </a:lnTo>
                  <a:lnTo>
                    <a:pt x="49" y="92"/>
                  </a:lnTo>
                  <a:lnTo>
                    <a:pt x="44" y="93"/>
                  </a:lnTo>
                  <a:lnTo>
                    <a:pt x="40" y="93"/>
                  </a:lnTo>
                  <a:lnTo>
                    <a:pt x="32" y="92"/>
                  </a:lnTo>
                  <a:lnTo>
                    <a:pt x="25" y="88"/>
                  </a:lnTo>
                  <a:lnTo>
                    <a:pt x="20" y="83"/>
                  </a:lnTo>
                  <a:lnTo>
                    <a:pt x="19" y="75"/>
                  </a:lnTo>
                  <a:lnTo>
                    <a:pt x="21" y="66"/>
                  </a:lnTo>
                  <a:lnTo>
                    <a:pt x="29" y="56"/>
                  </a:lnTo>
                  <a:lnTo>
                    <a:pt x="44" y="49"/>
                  </a:lnTo>
                  <a:lnTo>
                    <a:pt x="68" y="45"/>
                  </a:lnTo>
                  <a:lnTo>
                    <a:pt x="68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0" name="Freeform 220"/>
            <p:cNvSpPr>
              <a:spLocks noChangeAspect="1"/>
            </p:cNvSpPr>
            <p:nvPr/>
          </p:nvSpPr>
          <p:spPr bwMode="auto">
            <a:xfrm>
              <a:off x="1128" y="20"/>
              <a:ext cx="75" cy="136"/>
            </a:xfrm>
            <a:custGeom>
              <a:avLst/>
              <a:gdLst/>
              <a:ahLst/>
              <a:cxnLst>
                <a:cxn ang="0">
                  <a:pos x="38" y="48"/>
                </a:cxn>
                <a:cxn ang="0">
                  <a:pos x="71" y="48"/>
                </a:cxn>
                <a:cxn ang="0">
                  <a:pos x="71" y="40"/>
                </a:cxn>
                <a:cxn ang="0">
                  <a:pos x="38" y="40"/>
                </a:cxn>
                <a:cxn ang="0">
                  <a:pos x="38" y="0"/>
                </a:cxn>
                <a:cxn ang="0">
                  <a:pos x="30" y="0"/>
                </a:cxn>
                <a:cxn ang="0">
                  <a:pos x="30" y="8"/>
                </a:cxn>
                <a:cxn ang="0">
                  <a:pos x="28" y="15"/>
                </a:cxn>
                <a:cxn ang="0">
                  <a:pos x="26" y="22"/>
                </a:cxn>
                <a:cxn ang="0">
                  <a:pos x="23" y="28"/>
                </a:cxn>
                <a:cxn ang="0">
                  <a:pos x="19" y="34"/>
                </a:cxn>
                <a:cxn ang="0">
                  <a:pos x="14" y="38"/>
                </a:cxn>
                <a:cxn ang="0">
                  <a:pos x="8" y="41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20" y="48"/>
                </a:cxn>
                <a:cxn ang="0">
                  <a:pos x="20" y="107"/>
                </a:cxn>
                <a:cxn ang="0">
                  <a:pos x="21" y="115"/>
                </a:cxn>
                <a:cxn ang="0">
                  <a:pos x="24" y="122"/>
                </a:cxn>
                <a:cxn ang="0">
                  <a:pos x="27" y="127"/>
                </a:cxn>
                <a:cxn ang="0">
                  <a:pos x="31" y="131"/>
                </a:cxn>
                <a:cxn ang="0">
                  <a:pos x="36" y="133"/>
                </a:cxn>
                <a:cxn ang="0">
                  <a:pos x="41" y="135"/>
                </a:cxn>
                <a:cxn ang="0">
                  <a:pos x="46" y="136"/>
                </a:cxn>
                <a:cxn ang="0">
                  <a:pos x="51" y="136"/>
                </a:cxn>
                <a:cxn ang="0">
                  <a:pos x="61" y="134"/>
                </a:cxn>
                <a:cxn ang="0">
                  <a:pos x="69" y="128"/>
                </a:cxn>
                <a:cxn ang="0">
                  <a:pos x="73" y="119"/>
                </a:cxn>
                <a:cxn ang="0">
                  <a:pos x="75" y="107"/>
                </a:cxn>
                <a:cxn ang="0">
                  <a:pos x="75" y="95"/>
                </a:cxn>
                <a:cxn ang="0">
                  <a:pos x="68" y="95"/>
                </a:cxn>
                <a:cxn ang="0">
                  <a:pos x="68" y="107"/>
                </a:cxn>
                <a:cxn ang="0">
                  <a:pos x="67" y="116"/>
                </a:cxn>
                <a:cxn ang="0">
                  <a:pos x="63" y="124"/>
                </a:cxn>
                <a:cxn ang="0">
                  <a:pos x="58" y="128"/>
                </a:cxn>
                <a:cxn ang="0">
                  <a:pos x="53" y="129"/>
                </a:cxn>
                <a:cxn ang="0">
                  <a:pos x="48" y="129"/>
                </a:cxn>
                <a:cxn ang="0">
                  <a:pos x="44" y="127"/>
                </a:cxn>
                <a:cxn ang="0">
                  <a:pos x="41" y="123"/>
                </a:cxn>
                <a:cxn ang="0">
                  <a:pos x="39" y="120"/>
                </a:cxn>
                <a:cxn ang="0">
                  <a:pos x="38" y="116"/>
                </a:cxn>
                <a:cxn ang="0">
                  <a:pos x="38" y="112"/>
                </a:cxn>
                <a:cxn ang="0">
                  <a:pos x="38" y="109"/>
                </a:cxn>
                <a:cxn ang="0">
                  <a:pos x="38" y="107"/>
                </a:cxn>
                <a:cxn ang="0">
                  <a:pos x="38" y="48"/>
                </a:cxn>
              </a:cxnLst>
              <a:rect l="0" t="0" r="r" b="b"/>
              <a:pathLst>
                <a:path w="75" h="136">
                  <a:moveTo>
                    <a:pt x="38" y="48"/>
                  </a:moveTo>
                  <a:lnTo>
                    <a:pt x="71" y="48"/>
                  </a:lnTo>
                  <a:lnTo>
                    <a:pt x="71" y="40"/>
                  </a:lnTo>
                  <a:lnTo>
                    <a:pt x="38" y="4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30" y="8"/>
                  </a:lnTo>
                  <a:lnTo>
                    <a:pt x="28" y="15"/>
                  </a:lnTo>
                  <a:lnTo>
                    <a:pt x="26" y="22"/>
                  </a:lnTo>
                  <a:lnTo>
                    <a:pt x="23" y="28"/>
                  </a:lnTo>
                  <a:lnTo>
                    <a:pt x="19" y="34"/>
                  </a:lnTo>
                  <a:lnTo>
                    <a:pt x="14" y="38"/>
                  </a:lnTo>
                  <a:lnTo>
                    <a:pt x="8" y="41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20" y="48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27" y="127"/>
                  </a:lnTo>
                  <a:lnTo>
                    <a:pt x="31" y="131"/>
                  </a:lnTo>
                  <a:lnTo>
                    <a:pt x="36" y="133"/>
                  </a:lnTo>
                  <a:lnTo>
                    <a:pt x="41" y="135"/>
                  </a:lnTo>
                  <a:lnTo>
                    <a:pt x="46" y="136"/>
                  </a:lnTo>
                  <a:lnTo>
                    <a:pt x="51" y="136"/>
                  </a:lnTo>
                  <a:lnTo>
                    <a:pt x="61" y="134"/>
                  </a:lnTo>
                  <a:lnTo>
                    <a:pt x="69" y="128"/>
                  </a:lnTo>
                  <a:lnTo>
                    <a:pt x="73" y="119"/>
                  </a:lnTo>
                  <a:lnTo>
                    <a:pt x="75" y="107"/>
                  </a:lnTo>
                  <a:lnTo>
                    <a:pt x="75" y="95"/>
                  </a:lnTo>
                  <a:lnTo>
                    <a:pt x="68" y="95"/>
                  </a:lnTo>
                  <a:lnTo>
                    <a:pt x="68" y="107"/>
                  </a:lnTo>
                  <a:lnTo>
                    <a:pt x="67" y="116"/>
                  </a:lnTo>
                  <a:lnTo>
                    <a:pt x="63" y="124"/>
                  </a:lnTo>
                  <a:lnTo>
                    <a:pt x="58" y="128"/>
                  </a:lnTo>
                  <a:lnTo>
                    <a:pt x="53" y="129"/>
                  </a:lnTo>
                  <a:lnTo>
                    <a:pt x="48" y="129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9" y="120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8" y="109"/>
                  </a:lnTo>
                  <a:lnTo>
                    <a:pt x="38" y="107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1" name="Freeform 221"/>
            <p:cNvSpPr>
              <a:spLocks noChangeAspect="1" noEditPoints="1"/>
            </p:cNvSpPr>
            <p:nvPr/>
          </p:nvSpPr>
          <p:spPr bwMode="auto">
            <a:xfrm>
              <a:off x="909" y="204"/>
              <a:ext cx="66" cy="146"/>
            </a:xfrm>
            <a:custGeom>
              <a:avLst/>
              <a:gdLst/>
              <a:ahLst/>
              <a:cxnLst>
                <a:cxn ang="0">
                  <a:pos x="60" y="5"/>
                </a:cxn>
                <a:cxn ang="0">
                  <a:pos x="56" y="1"/>
                </a:cxn>
                <a:cxn ang="0">
                  <a:pos x="47" y="1"/>
                </a:cxn>
                <a:cxn ang="0">
                  <a:pos x="41" y="7"/>
                </a:cxn>
                <a:cxn ang="0">
                  <a:pos x="42" y="17"/>
                </a:cxn>
                <a:cxn ang="0">
                  <a:pos x="53" y="19"/>
                </a:cxn>
                <a:cxn ang="0">
                  <a:pos x="59" y="12"/>
                </a:cxn>
                <a:cxn ang="0">
                  <a:pos x="16" y="119"/>
                </a:cxn>
                <a:cxn ang="0">
                  <a:pos x="14" y="128"/>
                </a:cxn>
                <a:cxn ang="0">
                  <a:pos x="20" y="141"/>
                </a:cxn>
                <a:cxn ang="0">
                  <a:pos x="35" y="146"/>
                </a:cxn>
                <a:cxn ang="0">
                  <a:pos x="49" y="142"/>
                </a:cxn>
                <a:cxn ang="0">
                  <a:pos x="59" y="131"/>
                </a:cxn>
                <a:cxn ang="0">
                  <a:pos x="64" y="120"/>
                </a:cxn>
                <a:cxn ang="0">
                  <a:pos x="66" y="113"/>
                </a:cxn>
                <a:cxn ang="0">
                  <a:pos x="63" y="110"/>
                </a:cxn>
                <a:cxn ang="0">
                  <a:pos x="58" y="114"/>
                </a:cxn>
                <a:cxn ang="0">
                  <a:pos x="48" y="134"/>
                </a:cxn>
                <a:cxn ang="0">
                  <a:pos x="35" y="140"/>
                </a:cxn>
                <a:cxn ang="0">
                  <a:pos x="30" y="133"/>
                </a:cxn>
                <a:cxn ang="0">
                  <a:pos x="34" y="119"/>
                </a:cxn>
                <a:cxn ang="0">
                  <a:pos x="43" y="95"/>
                </a:cxn>
                <a:cxn ang="0">
                  <a:pos x="49" y="78"/>
                </a:cxn>
                <a:cxn ang="0">
                  <a:pos x="52" y="67"/>
                </a:cxn>
                <a:cxn ang="0">
                  <a:pos x="47" y="54"/>
                </a:cxn>
                <a:cxn ang="0">
                  <a:pos x="32" y="48"/>
                </a:cxn>
                <a:cxn ang="0">
                  <a:pos x="18" y="53"/>
                </a:cxn>
                <a:cxn ang="0">
                  <a:pos x="8" y="64"/>
                </a:cxn>
                <a:cxn ang="0">
                  <a:pos x="2" y="75"/>
                </a:cxn>
                <a:cxn ang="0">
                  <a:pos x="0" y="82"/>
                </a:cxn>
                <a:cxn ang="0">
                  <a:pos x="4" y="84"/>
                </a:cxn>
                <a:cxn ang="0">
                  <a:pos x="8" y="81"/>
                </a:cxn>
                <a:cxn ang="0">
                  <a:pos x="19" y="61"/>
                </a:cxn>
                <a:cxn ang="0">
                  <a:pos x="31" y="54"/>
                </a:cxn>
                <a:cxn ang="0">
                  <a:pos x="37" y="62"/>
                </a:cxn>
                <a:cxn ang="0">
                  <a:pos x="35" y="70"/>
                </a:cxn>
                <a:cxn ang="0">
                  <a:pos x="30" y="84"/>
                </a:cxn>
              </a:cxnLst>
              <a:rect l="0" t="0" r="r" b="b"/>
              <a:pathLst>
                <a:path w="66" h="146">
                  <a:moveTo>
                    <a:pt x="60" y="8"/>
                  </a:moveTo>
                  <a:lnTo>
                    <a:pt x="60" y="5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7" y="1"/>
                  </a:lnTo>
                  <a:lnTo>
                    <a:pt x="43" y="3"/>
                  </a:lnTo>
                  <a:lnTo>
                    <a:pt x="41" y="7"/>
                  </a:lnTo>
                  <a:lnTo>
                    <a:pt x="40" y="12"/>
                  </a:lnTo>
                  <a:lnTo>
                    <a:pt x="42" y="17"/>
                  </a:lnTo>
                  <a:lnTo>
                    <a:pt x="48" y="20"/>
                  </a:lnTo>
                  <a:lnTo>
                    <a:pt x="53" y="19"/>
                  </a:lnTo>
                  <a:lnTo>
                    <a:pt x="57" y="16"/>
                  </a:lnTo>
                  <a:lnTo>
                    <a:pt x="59" y="12"/>
                  </a:lnTo>
                  <a:lnTo>
                    <a:pt x="60" y="8"/>
                  </a:lnTo>
                  <a:close/>
                  <a:moveTo>
                    <a:pt x="16" y="119"/>
                  </a:moveTo>
                  <a:lnTo>
                    <a:pt x="15" y="123"/>
                  </a:lnTo>
                  <a:lnTo>
                    <a:pt x="14" y="128"/>
                  </a:lnTo>
                  <a:lnTo>
                    <a:pt x="16" y="135"/>
                  </a:lnTo>
                  <a:lnTo>
                    <a:pt x="20" y="141"/>
                  </a:lnTo>
                  <a:lnTo>
                    <a:pt x="27" y="145"/>
                  </a:lnTo>
                  <a:lnTo>
                    <a:pt x="35" y="146"/>
                  </a:lnTo>
                  <a:lnTo>
                    <a:pt x="42" y="145"/>
                  </a:lnTo>
                  <a:lnTo>
                    <a:pt x="49" y="142"/>
                  </a:lnTo>
                  <a:lnTo>
                    <a:pt x="54" y="137"/>
                  </a:lnTo>
                  <a:lnTo>
                    <a:pt x="59" y="131"/>
                  </a:lnTo>
                  <a:lnTo>
                    <a:pt x="62" y="125"/>
                  </a:lnTo>
                  <a:lnTo>
                    <a:pt x="64" y="120"/>
                  </a:lnTo>
                  <a:lnTo>
                    <a:pt x="66" y="115"/>
                  </a:lnTo>
                  <a:lnTo>
                    <a:pt x="66" y="113"/>
                  </a:lnTo>
                  <a:lnTo>
                    <a:pt x="65" y="111"/>
                  </a:lnTo>
                  <a:lnTo>
                    <a:pt x="63" y="110"/>
                  </a:lnTo>
                  <a:lnTo>
                    <a:pt x="60" y="111"/>
                  </a:lnTo>
                  <a:lnTo>
                    <a:pt x="58" y="114"/>
                  </a:lnTo>
                  <a:lnTo>
                    <a:pt x="54" y="125"/>
                  </a:lnTo>
                  <a:lnTo>
                    <a:pt x="48" y="134"/>
                  </a:lnTo>
                  <a:lnTo>
                    <a:pt x="42" y="139"/>
                  </a:lnTo>
                  <a:lnTo>
                    <a:pt x="35" y="140"/>
                  </a:lnTo>
                  <a:lnTo>
                    <a:pt x="31" y="138"/>
                  </a:lnTo>
                  <a:lnTo>
                    <a:pt x="30" y="133"/>
                  </a:lnTo>
                  <a:lnTo>
                    <a:pt x="31" y="126"/>
                  </a:lnTo>
                  <a:lnTo>
                    <a:pt x="34" y="119"/>
                  </a:lnTo>
                  <a:lnTo>
                    <a:pt x="40" y="101"/>
                  </a:lnTo>
                  <a:lnTo>
                    <a:pt x="43" y="95"/>
                  </a:lnTo>
                  <a:lnTo>
                    <a:pt x="46" y="87"/>
                  </a:lnTo>
                  <a:lnTo>
                    <a:pt x="49" y="78"/>
                  </a:lnTo>
                  <a:lnTo>
                    <a:pt x="51" y="74"/>
                  </a:lnTo>
                  <a:lnTo>
                    <a:pt x="52" y="67"/>
                  </a:lnTo>
                  <a:lnTo>
                    <a:pt x="51" y="60"/>
                  </a:lnTo>
                  <a:lnTo>
                    <a:pt x="47" y="54"/>
                  </a:lnTo>
                  <a:lnTo>
                    <a:pt x="40" y="50"/>
                  </a:lnTo>
                  <a:lnTo>
                    <a:pt x="32" y="48"/>
                  </a:lnTo>
                  <a:lnTo>
                    <a:pt x="24" y="49"/>
                  </a:lnTo>
                  <a:lnTo>
                    <a:pt x="18" y="53"/>
                  </a:lnTo>
                  <a:lnTo>
                    <a:pt x="12" y="58"/>
                  </a:lnTo>
                  <a:lnTo>
                    <a:pt x="8" y="64"/>
                  </a:lnTo>
                  <a:lnTo>
                    <a:pt x="5" y="69"/>
                  </a:lnTo>
                  <a:lnTo>
                    <a:pt x="2" y="75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13" y="69"/>
                  </a:lnTo>
                  <a:lnTo>
                    <a:pt x="19" y="61"/>
                  </a:lnTo>
                  <a:lnTo>
                    <a:pt x="25" y="56"/>
                  </a:lnTo>
                  <a:lnTo>
                    <a:pt x="31" y="54"/>
                  </a:lnTo>
                  <a:lnTo>
                    <a:pt x="35" y="56"/>
                  </a:lnTo>
                  <a:lnTo>
                    <a:pt x="37" y="62"/>
                  </a:lnTo>
                  <a:lnTo>
                    <a:pt x="36" y="65"/>
                  </a:lnTo>
                  <a:lnTo>
                    <a:pt x="35" y="70"/>
                  </a:lnTo>
                  <a:lnTo>
                    <a:pt x="33" y="75"/>
                  </a:lnTo>
                  <a:lnTo>
                    <a:pt x="30" y="84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2" name="Freeform 222"/>
            <p:cNvSpPr>
              <a:spLocks noChangeAspect="1" noEditPoints="1"/>
            </p:cNvSpPr>
            <p:nvPr/>
          </p:nvSpPr>
          <p:spPr bwMode="auto">
            <a:xfrm>
              <a:off x="1338" y="153"/>
              <a:ext cx="206" cy="73"/>
            </a:xfrm>
            <a:custGeom>
              <a:avLst/>
              <a:gdLst/>
              <a:ahLst/>
              <a:cxnLst>
                <a:cxn ang="0">
                  <a:pos x="195" y="13"/>
                </a:cxn>
                <a:cxn ang="0">
                  <a:pos x="199" y="12"/>
                </a:cxn>
                <a:cxn ang="0">
                  <a:pos x="202" y="12"/>
                </a:cxn>
                <a:cxn ang="0">
                  <a:pos x="205" y="10"/>
                </a:cxn>
                <a:cxn ang="0">
                  <a:pos x="206" y="6"/>
                </a:cxn>
                <a:cxn ang="0">
                  <a:pos x="205" y="3"/>
                </a:cxn>
                <a:cxn ang="0">
                  <a:pos x="202" y="1"/>
                </a:cxn>
                <a:cxn ang="0">
                  <a:pos x="199" y="0"/>
                </a:cxn>
                <a:cxn ang="0">
                  <a:pos x="195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12"/>
                </a:cxn>
                <a:cxn ang="0">
                  <a:pos x="7" y="12"/>
                </a:cxn>
                <a:cxn ang="0">
                  <a:pos x="10" y="13"/>
                </a:cxn>
                <a:cxn ang="0">
                  <a:pos x="195" y="13"/>
                </a:cxn>
                <a:cxn ang="0">
                  <a:pos x="195" y="73"/>
                </a:cxn>
                <a:cxn ang="0">
                  <a:pos x="199" y="73"/>
                </a:cxn>
                <a:cxn ang="0">
                  <a:pos x="202" y="72"/>
                </a:cxn>
                <a:cxn ang="0">
                  <a:pos x="205" y="70"/>
                </a:cxn>
                <a:cxn ang="0">
                  <a:pos x="206" y="67"/>
                </a:cxn>
                <a:cxn ang="0">
                  <a:pos x="205" y="63"/>
                </a:cxn>
                <a:cxn ang="0">
                  <a:pos x="202" y="61"/>
                </a:cxn>
                <a:cxn ang="0">
                  <a:pos x="199" y="60"/>
                </a:cxn>
                <a:cxn ang="0">
                  <a:pos x="195" y="60"/>
                </a:cxn>
                <a:cxn ang="0">
                  <a:pos x="10" y="60"/>
                </a:cxn>
                <a:cxn ang="0">
                  <a:pos x="7" y="60"/>
                </a:cxn>
                <a:cxn ang="0">
                  <a:pos x="3" y="61"/>
                </a:cxn>
                <a:cxn ang="0">
                  <a:pos x="1" y="63"/>
                </a:cxn>
                <a:cxn ang="0">
                  <a:pos x="0" y="67"/>
                </a:cxn>
                <a:cxn ang="0">
                  <a:pos x="1" y="70"/>
                </a:cxn>
                <a:cxn ang="0">
                  <a:pos x="3" y="72"/>
                </a:cxn>
                <a:cxn ang="0">
                  <a:pos x="7" y="73"/>
                </a:cxn>
                <a:cxn ang="0">
                  <a:pos x="10" y="73"/>
                </a:cxn>
                <a:cxn ang="0">
                  <a:pos x="195" y="73"/>
                </a:cxn>
              </a:cxnLst>
              <a:rect l="0" t="0" r="r" b="b"/>
              <a:pathLst>
                <a:path w="206" h="73">
                  <a:moveTo>
                    <a:pt x="195" y="13"/>
                  </a:moveTo>
                  <a:lnTo>
                    <a:pt x="199" y="12"/>
                  </a:lnTo>
                  <a:lnTo>
                    <a:pt x="202" y="12"/>
                  </a:lnTo>
                  <a:lnTo>
                    <a:pt x="205" y="10"/>
                  </a:lnTo>
                  <a:lnTo>
                    <a:pt x="206" y="6"/>
                  </a:lnTo>
                  <a:lnTo>
                    <a:pt x="205" y="3"/>
                  </a:lnTo>
                  <a:lnTo>
                    <a:pt x="202" y="1"/>
                  </a:lnTo>
                  <a:lnTo>
                    <a:pt x="199" y="0"/>
                  </a:lnTo>
                  <a:lnTo>
                    <a:pt x="195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0" y="13"/>
                  </a:lnTo>
                  <a:lnTo>
                    <a:pt x="195" y="13"/>
                  </a:lnTo>
                  <a:close/>
                  <a:moveTo>
                    <a:pt x="195" y="73"/>
                  </a:moveTo>
                  <a:lnTo>
                    <a:pt x="199" y="73"/>
                  </a:lnTo>
                  <a:lnTo>
                    <a:pt x="202" y="72"/>
                  </a:lnTo>
                  <a:lnTo>
                    <a:pt x="205" y="70"/>
                  </a:lnTo>
                  <a:lnTo>
                    <a:pt x="206" y="67"/>
                  </a:lnTo>
                  <a:lnTo>
                    <a:pt x="205" y="63"/>
                  </a:lnTo>
                  <a:lnTo>
                    <a:pt x="202" y="61"/>
                  </a:lnTo>
                  <a:lnTo>
                    <a:pt x="199" y="60"/>
                  </a:lnTo>
                  <a:lnTo>
                    <a:pt x="195" y="60"/>
                  </a:lnTo>
                  <a:lnTo>
                    <a:pt x="10" y="60"/>
                  </a:lnTo>
                  <a:lnTo>
                    <a:pt x="7" y="60"/>
                  </a:lnTo>
                  <a:lnTo>
                    <a:pt x="3" y="61"/>
                  </a:lnTo>
                  <a:lnTo>
                    <a:pt x="1" y="63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2"/>
                  </a:lnTo>
                  <a:lnTo>
                    <a:pt x="7" y="73"/>
                  </a:lnTo>
                  <a:lnTo>
                    <a:pt x="10" y="73"/>
                  </a:lnTo>
                  <a:lnTo>
                    <a:pt x="195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3" name="Freeform 223"/>
            <p:cNvSpPr>
              <a:spLocks noChangeAspect="1"/>
            </p:cNvSpPr>
            <p:nvPr/>
          </p:nvSpPr>
          <p:spPr bwMode="auto">
            <a:xfrm>
              <a:off x="1675" y="60"/>
              <a:ext cx="102" cy="207"/>
            </a:xfrm>
            <a:custGeom>
              <a:avLst/>
              <a:gdLst/>
              <a:ahLst/>
              <a:cxnLst>
                <a:cxn ang="0">
                  <a:pos x="63" y="8"/>
                </a:cxn>
                <a:cxn ang="0">
                  <a:pos x="63" y="4"/>
                </a:cxn>
                <a:cxn ang="0">
                  <a:pos x="63" y="1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41" y="11"/>
                </a:cxn>
                <a:cxn ang="0">
                  <a:pos x="25" y="17"/>
                </a:cxn>
                <a:cxn ang="0">
                  <a:pos x="10" y="20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7" y="29"/>
                </a:cxn>
                <a:cxn ang="0">
                  <a:pos x="16" y="29"/>
                </a:cxn>
                <a:cxn ang="0">
                  <a:pos x="28" y="26"/>
                </a:cxn>
                <a:cxn ang="0">
                  <a:pos x="40" y="21"/>
                </a:cxn>
                <a:cxn ang="0">
                  <a:pos x="40" y="183"/>
                </a:cxn>
                <a:cxn ang="0">
                  <a:pos x="40" y="187"/>
                </a:cxn>
                <a:cxn ang="0">
                  <a:pos x="40" y="190"/>
                </a:cxn>
                <a:cxn ang="0">
                  <a:pos x="39" y="192"/>
                </a:cxn>
                <a:cxn ang="0">
                  <a:pos x="37" y="194"/>
                </a:cxn>
                <a:cxn ang="0">
                  <a:pos x="33" y="196"/>
                </a:cxn>
                <a:cxn ang="0">
                  <a:pos x="28" y="197"/>
                </a:cxn>
                <a:cxn ang="0">
                  <a:pos x="21" y="197"/>
                </a:cxn>
                <a:cxn ang="0">
                  <a:pos x="12" y="198"/>
                </a:cxn>
                <a:cxn ang="0">
                  <a:pos x="2" y="198"/>
                </a:cxn>
                <a:cxn ang="0">
                  <a:pos x="2" y="207"/>
                </a:cxn>
                <a:cxn ang="0">
                  <a:pos x="12" y="207"/>
                </a:cxn>
                <a:cxn ang="0">
                  <a:pos x="26" y="206"/>
                </a:cxn>
                <a:cxn ang="0">
                  <a:pos x="40" y="206"/>
                </a:cxn>
                <a:cxn ang="0">
                  <a:pos x="52" y="206"/>
                </a:cxn>
                <a:cxn ang="0">
                  <a:pos x="64" y="206"/>
                </a:cxn>
                <a:cxn ang="0">
                  <a:pos x="78" y="206"/>
                </a:cxn>
                <a:cxn ang="0">
                  <a:pos x="91" y="207"/>
                </a:cxn>
                <a:cxn ang="0">
                  <a:pos x="102" y="207"/>
                </a:cxn>
                <a:cxn ang="0">
                  <a:pos x="102" y="198"/>
                </a:cxn>
                <a:cxn ang="0">
                  <a:pos x="92" y="198"/>
                </a:cxn>
                <a:cxn ang="0">
                  <a:pos x="83" y="197"/>
                </a:cxn>
                <a:cxn ang="0">
                  <a:pos x="76" y="197"/>
                </a:cxn>
                <a:cxn ang="0">
                  <a:pos x="71" y="196"/>
                </a:cxn>
                <a:cxn ang="0">
                  <a:pos x="67" y="194"/>
                </a:cxn>
                <a:cxn ang="0">
                  <a:pos x="65" y="192"/>
                </a:cxn>
                <a:cxn ang="0">
                  <a:pos x="64" y="190"/>
                </a:cxn>
                <a:cxn ang="0">
                  <a:pos x="64" y="187"/>
                </a:cxn>
                <a:cxn ang="0">
                  <a:pos x="63" y="183"/>
                </a:cxn>
                <a:cxn ang="0">
                  <a:pos x="63" y="8"/>
                </a:cxn>
              </a:cxnLst>
              <a:rect l="0" t="0" r="r" b="b"/>
              <a:pathLst>
                <a:path w="102" h="207">
                  <a:moveTo>
                    <a:pt x="63" y="8"/>
                  </a:moveTo>
                  <a:lnTo>
                    <a:pt x="63" y="4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1" y="11"/>
                  </a:lnTo>
                  <a:lnTo>
                    <a:pt x="25" y="17"/>
                  </a:lnTo>
                  <a:lnTo>
                    <a:pt x="10" y="2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7" y="29"/>
                  </a:lnTo>
                  <a:lnTo>
                    <a:pt x="16" y="29"/>
                  </a:lnTo>
                  <a:lnTo>
                    <a:pt x="28" y="26"/>
                  </a:lnTo>
                  <a:lnTo>
                    <a:pt x="40" y="21"/>
                  </a:lnTo>
                  <a:lnTo>
                    <a:pt x="40" y="183"/>
                  </a:lnTo>
                  <a:lnTo>
                    <a:pt x="40" y="187"/>
                  </a:lnTo>
                  <a:lnTo>
                    <a:pt x="40" y="190"/>
                  </a:lnTo>
                  <a:lnTo>
                    <a:pt x="39" y="192"/>
                  </a:lnTo>
                  <a:lnTo>
                    <a:pt x="37" y="194"/>
                  </a:lnTo>
                  <a:lnTo>
                    <a:pt x="33" y="196"/>
                  </a:lnTo>
                  <a:lnTo>
                    <a:pt x="28" y="197"/>
                  </a:lnTo>
                  <a:lnTo>
                    <a:pt x="21" y="197"/>
                  </a:lnTo>
                  <a:lnTo>
                    <a:pt x="12" y="198"/>
                  </a:lnTo>
                  <a:lnTo>
                    <a:pt x="2" y="198"/>
                  </a:lnTo>
                  <a:lnTo>
                    <a:pt x="2" y="207"/>
                  </a:lnTo>
                  <a:lnTo>
                    <a:pt x="12" y="207"/>
                  </a:lnTo>
                  <a:lnTo>
                    <a:pt x="26" y="206"/>
                  </a:lnTo>
                  <a:lnTo>
                    <a:pt x="40" y="206"/>
                  </a:lnTo>
                  <a:lnTo>
                    <a:pt x="52" y="206"/>
                  </a:lnTo>
                  <a:lnTo>
                    <a:pt x="64" y="206"/>
                  </a:lnTo>
                  <a:lnTo>
                    <a:pt x="78" y="206"/>
                  </a:lnTo>
                  <a:lnTo>
                    <a:pt x="91" y="207"/>
                  </a:lnTo>
                  <a:lnTo>
                    <a:pt x="102" y="207"/>
                  </a:lnTo>
                  <a:lnTo>
                    <a:pt x="102" y="198"/>
                  </a:lnTo>
                  <a:lnTo>
                    <a:pt x="92" y="198"/>
                  </a:lnTo>
                  <a:lnTo>
                    <a:pt x="83" y="197"/>
                  </a:lnTo>
                  <a:lnTo>
                    <a:pt x="76" y="197"/>
                  </a:lnTo>
                  <a:lnTo>
                    <a:pt x="71" y="196"/>
                  </a:lnTo>
                  <a:lnTo>
                    <a:pt x="67" y="194"/>
                  </a:lnTo>
                  <a:lnTo>
                    <a:pt x="65" y="192"/>
                  </a:lnTo>
                  <a:lnTo>
                    <a:pt x="64" y="190"/>
                  </a:lnTo>
                  <a:lnTo>
                    <a:pt x="64" y="187"/>
                  </a:lnTo>
                  <a:lnTo>
                    <a:pt x="63" y="183"/>
                  </a:lnTo>
                  <a:lnTo>
                    <a:pt x="63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4" name="Freeform 224"/>
            <p:cNvSpPr>
              <a:spLocks noChangeAspect="1" noEditPoints="1"/>
            </p:cNvSpPr>
            <p:nvPr/>
          </p:nvSpPr>
          <p:spPr bwMode="auto">
            <a:xfrm>
              <a:off x="1814" y="60"/>
              <a:ext cx="131" cy="214"/>
            </a:xfrm>
            <a:custGeom>
              <a:avLst/>
              <a:gdLst/>
              <a:ahLst/>
              <a:cxnLst>
                <a:cxn ang="0">
                  <a:pos x="129" y="71"/>
                </a:cxn>
                <a:cxn ang="0">
                  <a:pos x="106" y="17"/>
                </a:cxn>
                <a:cxn ang="0">
                  <a:pos x="77" y="1"/>
                </a:cxn>
                <a:cxn ang="0">
                  <a:pos x="51" y="2"/>
                </a:cxn>
                <a:cxn ang="0">
                  <a:pos x="23" y="19"/>
                </a:cxn>
                <a:cxn ang="0">
                  <a:pos x="2" y="71"/>
                </a:cxn>
                <a:cxn ang="0">
                  <a:pos x="1" y="126"/>
                </a:cxn>
                <a:cxn ang="0">
                  <a:pos x="7" y="164"/>
                </a:cxn>
                <a:cxn ang="0">
                  <a:pos x="26" y="198"/>
                </a:cxn>
                <a:cxn ang="0">
                  <a:pos x="53" y="213"/>
                </a:cxn>
                <a:cxn ang="0">
                  <a:pos x="79" y="213"/>
                </a:cxn>
                <a:cxn ang="0">
                  <a:pos x="107" y="196"/>
                </a:cxn>
                <a:cxn ang="0">
                  <a:pos x="129" y="144"/>
                </a:cxn>
                <a:cxn ang="0">
                  <a:pos x="65" y="207"/>
                </a:cxn>
                <a:cxn ang="0">
                  <a:pos x="55" y="206"/>
                </a:cxn>
                <a:cxn ang="0">
                  <a:pos x="45" y="200"/>
                </a:cxn>
                <a:cxn ang="0">
                  <a:pos x="36" y="188"/>
                </a:cxn>
                <a:cxn ang="0">
                  <a:pos x="30" y="170"/>
                </a:cxn>
                <a:cxn ang="0">
                  <a:pos x="26" y="104"/>
                </a:cxn>
                <a:cxn ang="0">
                  <a:pos x="29" y="47"/>
                </a:cxn>
                <a:cxn ang="0">
                  <a:pos x="36" y="25"/>
                </a:cxn>
                <a:cxn ang="0">
                  <a:pos x="46" y="13"/>
                </a:cxn>
                <a:cxn ang="0">
                  <a:pos x="57" y="8"/>
                </a:cxn>
                <a:cxn ang="0">
                  <a:pos x="65" y="7"/>
                </a:cxn>
                <a:cxn ang="0">
                  <a:pos x="75" y="8"/>
                </a:cxn>
                <a:cxn ang="0">
                  <a:pos x="85" y="14"/>
                </a:cxn>
                <a:cxn ang="0">
                  <a:pos x="95" y="25"/>
                </a:cxn>
                <a:cxn ang="0">
                  <a:pos x="102" y="43"/>
                </a:cxn>
                <a:cxn ang="0">
                  <a:pos x="105" y="104"/>
                </a:cxn>
                <a:cxn ang="0">
                  <a:pos x="102" y="168"/>
                </a:cxn>
                <a:cxn ang="0">
                  <a:pos x="96" y="187"/>
                </a:cxn>
                <a:cxn ang="0">
                  <a:pos x="87" y="199"/>
                </a:cxn>
                <a:cxn ang="0">
                  <a:pos x="76" y="205"/>
                </a:cxn>
                <a:cxn ang="0">
                  <a:pos x="65" y="207"/>
                </a:cxn>
              </a:cxnLst>
              <a:rect l="0" t="0" r="r" b="b"/>
              <a:pathLst>
                <a:path w="131" h="214">
                  <a:moveTo>
                    <a:pt x="131" y="108"/>
                  </a:moveTo>
                  <a:lnTo>
                    <a:pt x="129" y="71"/>
                  </a:lnTo>
                  <a:lnTo>
                    <a:pt x="118" y="35"/>
                  </a:lnTo>
                  <a:lnTo>
                    <a:pt x="106" y="17"/>
                  </a:lnTo>
                  <a:lnTo>
                    <a:pt x="92" y="6"/>
                  </a:lnTo>
                  <a:lnTo>
                    <a:pt x="77" y="1"/>
                  </a:lnTo>
                  <a:lnTo>
                    <a:pt x="66" y="0"/>
                  </a:lnTo>
                  <a:lnTo>
                    <a:pt x="51" y="2"/>
                  </a:lnTo>
                  <a:lnTo>
                    <a:pt x="37" y="8"/>
                  </a:lnTo>
                  <a:lnTo>
                    <a:pt x="23" y="19"/>
                  </a:lnTo>
                  <a:lnTo>
                    <a:pt x="12" y="37"/>
                  </a:lnTo>
                  <a:lnTo>
                    <a:pt x="2" y="71"/>
                  </a:lnTo>
                  <a:lnTo>
                    <a:pt x="0" y="108"/>
                  </a:lnTo>
                  <a:lnTo>
                    <a:pt x="1" y="126"/>
                  </a:lnTo>
                  <a:lnTo>
                    <a:pt x="3" y="145"/>
                  </a:lnTo>
                  <a:lnTo>
                    <a:pt x="7" y="164"/>
                  </a:lnTo>
                  <a:lnTo>
                    <a:pt x="14" y="183"/>
                  </a:lnTo>
                  <a:lnTo>
                    <a:pt x="26" y="198"/>
                  </a:lnTo>
                  <a:lnTo>
                    <a:pt x="39" y="208"/>
                  </a:lnTo>
                  <a:lnTo>
                    <a:pt x="53" y="213"/>
                  </a:lnTo>
                  <a:lnTo>
                    <a:pt x="65" y="214"/>
                  </a:lnTo>
                  <a:lnTo>
                    <a:pt x="79" y="213"/>
                  </a:lnTo>
                  <a:lnTo>
                    <a:pt x="94" y="207"/>
                  </a:lnTo>
                  <a:lnTo>
                    <a:pt x="107" y="196"/>
                  </a:lnTo>
                  <a:lnTo>
                    <a:pt x="119" y="178"/>
                  </a:lnTo>
                  <a:lnTo>
                    <a:pt x="129" y="144"/>
                  </a:lnTo>
                  <a:lnTo>
                    <a:pt x="131" y="108"/>
                  </a:lnTo>
                  <a:close/>
                  <a:moveTo>
                    <a:pt x="65" y="207"/>
                  </a:moveTo>
                  <a:lnTo>
                    <a:pt x="61" y="207"/>
                  </a:lnTo>
                  <a:lnTo>
                    <a:pt x="55" y="206"/>
                  </a:lnTo>
                  <a:lnTo>
                    <a:pt x="50" y="203"/>
                  </a:lnTo>
                  <a:lnTo>
                    <a:pt x="45" y="200"/>
                  </a:lnTo>
                  <a:lnTo>
                    <a:pt x="40" y="195"/>
                  </a:lnTo>
                  <a:lnTo>
                    <a:pt x="36" y="188"/>
                  </a:lnTo>
                  <a:lnTo>
                    <a:pt x="32" y="180"/>
                  </a:lnTo>
                  <a:lnTo>
                    <a:pt x="30" y="170"/>
                  </a:lnTo>
                  <a:lnTo>
                    <a:pt x="26" y="137"/>
                  </a:lnTo>
                  <a:lnTo>
                    <a:pt x="26" y="104"/>
                  </a:lnTo>
                  <a:lnTo>
                    <a:pt x="26" y="74"/>
                  </a:lnTo>
                  <a:lnTo>
                    <a:pt x="29" y="47"/>
                  </a:lnTo>
                  <a:lnTo>
                    <a:pt x="31" y="34"/>
                  </a:lnTo>
                  <a:lnTo>
                    <a:pt x="36" y="25"/>
                  </a:lnTo>
                  <a:lnTo>
                    <a:pt x="41" y="18"/>
                  </a:lnTo>
                  <a:lnTo>
                    <a:pt x="46" y="13"/>
                  </a:lnTo>
                  <a:lnTo>
                    <a:pt x="52" y="10"/>
                  </a:lnTo>
                  <a:lnTo>
                    <a:pt x="57" y="8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70" y="7"/>
                  </a:lnTo>
                  <a:lnTo>
                    <a:pt x="75" y="8"/>
                  </a:lnTo>
                  <a:lnTo>
                    <a:pt x="80" y="10"/>
                  </a:lnTo>
                  <a:lnTo>
                    <a:pt x="85" y="14"/>
                  </a:lnTo>
                  <a:lnTo>
                    <a:pt x="91" y="18"/>
                  </a:lnTo>
                  <a:lnTo>
                    <a:pt x="95" y="25"/>
                  </a:lnTo>
                  <a:lnTo>
                    <a:pt x="99" y="33"/>
                  </a:lnTo>
                  <a:lnTo>
                    <a:pt x="102" y="43"/>
                  </a:lnTo>
                  <a:lnTo>
                    <a:pt x="105" y="73"/>
                  </a:lnTo>
                  <a:lnTo>
                    <a:pt x="105" y="104"/>
                  </a:lnTo>
                  <a:lnTo>
                    <a:pt x="105" y="137"/>
                  </a:lnTo>
                  <a:lnTo>
                    <a:pt x="102" y="168"/>
                  </a:lnTo>
                  <a:lnTo>
                    <a:pt x="99" y="178"/>
                  </a:lnTo>
                  <a:lnTo>
                    <a:pt x="96" y="187"/>
                  </a:lnTo>
                  <a:lnTo>
                    <a:pt x="92" y="194"/>
                  </a:lnTo>
                  <a:lnTo>
                    <a:pt x="87" y="199"/>
                  </a:lnTo>
                  <a:lnTo>
                    <a:pt x="82" y="203"/>
                  </a:lnTo>
                  <a:lnTo>
                    <a:pt x="76" y="205"/>
                  </a:lnTo>
                  <a:lnTo>
                    <a:pt x="71" y="207"/>
                  </a:lnTo>
                  <a:lnTo>
                    <a:pt x="65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5" name="Freeform 225"/>
            <p:cNvSpPr>
              <a:spLocks noChangeAspect="1"/>
            </p:cNvSpPr>
            <p:nvPr/>
          </p:nvSpPr>
          <p:spPr bwMode="auto">
            <a:xfrm>
              <a:off x="1981" y="94"/>
              <a:ext cx="146" cy="11"/>
            </a:xfrm>
            <a:custGeom>
              <a:avLst/>
              <a:gdLst/>
              <a:ahLst/>
              <a:cxnLst>
                <a:cxn ang="0">
                  <a:pos x="138" y="11"/>
                </a:cxn>
                <a:cxn ang="0">
                  <a:pos x="140" y="11"/>
                </a:cxn>
                <a:cxn ang="0">
                  <a:pos x="143" y="10"/>
                </a:cxn>
                <a:cxn ang="0">
                  <a:pos x="145" y="9"/>
                </a:cxn>
                <a:cxn ang="0">
                  <a:pos x="146" y="6"/>
                </a:cxn>
                <a:cxn ang="0">
                  <a:pos x="145" y="3"/>
                </a:cxn>
                <a:cxn ang="0">
                  <a:pos x="143" y="1"/>
                </a:cxn>
                <a:cxn ang="0">
                  <a:pos x="141" y="0"/>
                </a:cxn>
                <a:cxn ang="0">
                  <a:pos x="13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3" y="10"/>
                </a:cxn>
                <a:cxn ang="0">
                  <a:pos x="5" y="11"/>
                </a:cxn>
                <a:cxn ang="0">
                  <a:pos x="8" y="11"/>
                </a:cxn>
                <a:cxn ang="0">
                  <a:pos x="138" y="11"/>
                </a:cxn>
              </a:cxnLst>
              <a:rect l="0" t="0" r="r" b="b"/>
              <a:pathLst>
                <a:path w="146" h="11">
                  <a:moveTo>
                    <a:pt x="138" y="11"/>
                  </a:moveTo>
                  <a:lnTo>
                    <a:pt x="140" y="11"/>
                  </a:lnTo>
                  <a:lnTo>
                    <a:pt x="143" y="10"/>
                  </a:lnTo>
                  <a:lnTo>
                    <a:pt x="145" y="9"/>
                  </a:lnTo>
                  <a:lnTo>
                    <a:pt x="146" y="6"/>
                  </a:lnTo>
                  <a:lnTo>
                    <a:pt x="145" y="3"/>
                  </a:lnTo>
                  <a:lnTo>
                    <a:pt x="143" y="1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38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6" name="Freeform 226"/>
            <p:cNvSpPr>
              <a:spLocks noChangeAspect="1" noEditPoints="1"/>
            </p:cNvSpPr>
            <p:nvPr/>
          </p:nvSpPr>
          <p:spPr bwMode="auto">
            <a:xfrm>
              <a:off x="2159" y="7"/>
              <a:ext cx="107" cy="147"/>
            </a:xfrm>
            <a:custGeom>
              <a:avLst/>
              <a:gdLst/>
              <a:ahLst/>
              <a:cxnLst>
                <a:cxn ang="0">
                  <a:pos x="107" y="112"/>
                </a:cxn>
                <a:cxn ang="0">
                  <a:pos x="107" y="104"/>
                </a:cxn>
                <a:cxn ang="0">
                  <a:pos x="82" y="104"/>
                </a:cxn>
                <a:cxn ang="0">
                  <a:pos x="82" y="6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5" y="1"/>
                </a:cxn>
                <a:cxn ang="0">
                  <a:pos x="72" y="3"/>
                </a:cxn>
                <a:cxn ang="0">
                  <a:pos x="0" y="104"/>
                </a:cxn>
                <a:cxn ang="0">
                  <a:pos x="0" y="112"/>
                </a:cxn>
                <a:cxn ang="0">
                  <a:pos x="64" y="112"/>
                </a:cxn>
                <a:cxn ang="0">
                  <a:pos x="64" y="129"/>
                </a:cxn>
                <a:cxn ang="0">
                  <a:pos x="64" y="134"/>
                </a:cxn>
                <a:cxn ang="0">
                  <a:pos x="62" y="137"/>
                </a:cxn>
                <a:cxn ang="0">
                  <a:pos x="57" y="139"/>
                </a:cxn>
                <a:cxn ang="0">
                  <a:pos x="47" y="139"/>
                </a:cxn>
                <a:cxn ang="0">
                  <a:pos x="41" y="139"/>
                </a:cxn>
                <a:cxn ang="0">
                  <a:pos x="41" y="147"/>
                </a:cxn>
                <a:cxn ang="0">
                  <a:pos x="58" y="147"/>
                </a:cxn>
                <a:cxn ang="0">
                  <a:pos x="73" y="146"/>
                </a:cxn>
                <a:cxn ang="0">
                  <a:pos x="89" y="147"/>
                </a:cxn>
                <a:cxn ang="0">
                  <a:pos x="106" y="147"/>
                </a:cxn>
                <a:cxn ang="0">
                  <a:pos x="106" y="139"/>
                </a:cxn>
                <a:cxn ang="0">
                  <a:pos x="100" y="139"/>
                </a:cxn>
                <a:cxn ang="0">
                  <a:pos x="90" y="139"/>
                </a:cxn>
                <a:cxn ang="0">
                  <a:pos x="85" y="137"/>
                </a:cxn>
                <a:cxn ang="0">
                  <a:pos x="83" y="134"/>
                </a:cxn>
                <a:cxn ang="0">
                  <a:pos x="82" y="129"/>
                </a:cxn>
                <a:cxn ang="0">
                  <a:pos x="82" y="112"/>
                </a:cxn>
                <a:cxn ang="0">
                  <a:pos x="107" y="112"/>
                </a:cxn>
                <a:cxn ang="0">
                  <a:pos x="66" y="24"/>
                </a:cxn>
                <a:cxn ang="0">
                  <a:pos x="66" y="104"/>
                </a:cxn>
                <a:cxn ang="0">
                  <a:pos x="8" y="104"/>
                </a:cxn>
                <a:cxn ang="0">
                  <a:pos x="66" y="24"/>
                </a:cxn>
              </a:cxnLst>
              <a:rect l="0" t="0" r="r" b="b"/>
              <a:pathLst>
                <a:path w="107" h="147">
                  <a:moveTo>
                    <a:pt x="107" y="112"/>
                  </a:moveTo>
                  <a:lnTo>
                    <a:pt x="107" y="104"/>
                  </a:lnTo>
                  <a:lnTo>
                    <a:pt x="82" y="104"/>
                  </a:lnTo>
                  <a:lnTo>
                    <a:pt x="82" y="6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2" y="3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64" y="112"/>
                  </a:lnTo>
                  <a:lnTo>
                    <a:pt x="64" y="129"/>
                  </a:lnTo>
                  <a:lnTo>
                    <a:pt x="64" y="134"/>
                  </a:lnTo>
                  <a:lnTo>
                    <a:pt x="62" y="137"/>
                  </a:lnTo>
                  <a:lnTo>
                    <a:pt x="57" y="139"/>
                  </a:lnTo>
                  <a:lnTo>
                    <a:pt x="47" y="139"/>
                  </a:lnTo>
                  <a:lnTo>
                    <a:pt x="41" y="139"/>
                  </a:lnTo>
                  <a:lnTo>
                    <a:pt x="41" y="147"/>
                  </a:lnTo>
                  <a:lnTo>
                    <a:pt x="58" y="147"/>
                  </a:lnTo>
                  <a:lnTo>
                    <a:pt x="73" y="146"/>
                  </a:lnTo>
                  <a:lnTo>
                    <a:pt x="89" y="147"/>
                  </a:lnTo>
                  <a:lnTo>
                    <a:pt x="106" y="147"/>
                  </a:lnTo>
                  <a:lnTo>
                    <a:pt x="106" y="139"/>
                  </a:lnTo>
                  <a:lnTo>
                    <a:pt x="100" y="139"/>
                  </a:lnTo>
                  <a:lnTo>
                    <a:pt x="90" y="139"/>
                  </a:lnTo>
                  <a:lnTo>
                    <a:pt x="85" y="137"/>
                  </a:lnTo>
                  <a:lnTo>
                    <a:pt x="83" y="134"/>
                  </a:lnTo>
                  <a:lnTo>
                    <a:pt x="82" y="129"/>
                  </a:lnTo>
                  <a:lnTo>
                    <a:pt x="82" y="112"/>
                  </a:lnTo>
                  <a:lnTo>
                    <a:pt x="107" y="112"/>
                  </a:lnTo>
                  <a:close/>
                  <a:moveTo>
                    <a:pt x="66" y="24"/>
                  </a:moveTo>
                  <a:lnTo>
                    <a:pt x="66" y="104"/>
                  </a:lnTo>
                  <a:lnTo>
                    <a:pt x="8" y="104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7" name="Freeform 227"/>
            <p:cNvSpPr>
              <a:spLocks noChangeAspect="1" noEditPoints="1"/>
            </p:cNvSpPr>
            <p:nvPr/>
          </p:nvSpPr>
          <p:spPr bwMode="auto">
            <a:xfrm>
              <a:off x="2316" y="133"/>
              <a:ext cx="34" cy="194"/>
            </a:xfrm>
            <a:custGeom>
              <a:avLst/>
              <a:gdLst/>
              <a:ahLst/>
              <a:cxnLst>
                <a:cxn ang="0">
                  <a:pos x="33" y="17"/>
                </a:cxn>
                <a:cxn ang="0">
                  <a:pos x="32" y="10"/>
                </a:cxn>
                <a:cxn ang="0">
                  <a:pos x="28" y="5"/>
                </a:cxn>
                <a:cxn ang="0">
                  <a:pos x="23" y="1"/>
                </a:cxn>
                <a:cxn ang="0">
                  <a:pos x="17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3"/>
                </a:cxn>
                <a:cxn ang="0">
                  <a:pos x="5" y="28"/>
                </a:cxn>
                <a:cxn ang="0">
                  <a:pos x="10" y="32"/>
                </a:cxn>
                <a:cxn ang="0">
                  <a:pos x="17" y="33"/>
                </a:cxn>
                <a:cxn ang="0">
                  <a:pos x="23" y="32"/>
                </a:cxn>
                <a:cxn ang="0">
                  <a:pos x="28" y="28"/>
                </a:cxn>
                <a:cxn ang="0">
                  <a:pos x="32" y="23"/>
                </a:cxn>
                <a:cxn ang="0">
                  <a:pos x="33" y="17"/>
                </a:cxn>
                <a:cxn ang="0">
                  <a:pos x="27" y="131"/>
                </a:cxn>
                <a:cxn ang="0">
                  <a:pos x="27" y="140"/>
                </a:cxn>
                <a:cxn ang="0">
                  <a:pos x="25" y="153"/>
                </a:cxn>
                <a:cxn ang="0">
                  <a:pos x="19" y="170"/>
                </a:cxn>
                <a:cxn ang="0">
                  <a:pos x="8" y="187"/>
                </a:cxn>
                <a:cxn ang="0">
                  <a:pos x="6" y="189"/>
                </a:cxn>
                <a:cxn ang="0">
                  <a:pos x="5" y="191"/>
                </a:cxn>
                <a:cxn ang="0">
                  <a:pos x="6" y="193"/>
                </a:cxn>
                <a:cxn ang="0">
                  <a:pos x="9" y="194"/>
                </a:cxn>
                <a:cxn ang="0">
                  <a:pos x="14" y="190"/>
                </a:cxn>
                <a:cxn ang="0">
                  <a:pos x="23" y="177"/>
                </a:cxn>
                <a:cxn ang="0">
                  <a:pos x="31" y="158"/>
                </a:cxn>
                <a:cxn ang="0">
                  <a:pos x="34" y="133"/>
                </a:cxn>
                <a:cxn ang="0">
                  <a:pos x="34" y="129"/>
                </a:cxn>
                <a:cxn ang="0">
                  <a:pos x="34" y="125"/>
                </a:cxn>
                <a:cxn ang="0">
                  <a:pos x="33" y="119"/>
                </a:cxn>
                <a:cxn ang="0">
                  <a:pos x="32" y="114"/>
                </a:cxn>
                <a:cxn ang="0">
                  <a:pos x="30" y="109"/>
                </a:cxn>
                <a:cxn ang="0">
                  <a:pos x="27" y="105"/>
                </a:cxn>
                <a:cxn ang="0">
                  <a:pos x="22" y="102"/>
                </a:cxn>
                <a:cxn ang="0">
                  <a:pos x="17" y="101"/>
                </a:cxn>
                <a:cxn ang="0">
                  <a:pos x="10" y="103"/>
                </a:cxn>
                <a:cxn ang="0">
                  <a:pos x="5" y="107"/>
                </a:cxn>
                <a:cxn ang="0">
                  <a:pos x="1" y="112"/>
                </a:cxn>
                <a:cxn ang="0">
                  <a:pos x="0" y="118"/>
                </a:cxn>
                <a:cxn ang="0">
                  <a:pos x="1" y="124"/>
                </a:cxn>
                <a:cxn ang="0">
                  <a:pos x="5" y="129"/>
                </a:cxn>
                <a:cxn ang="0">
                  <a:pos x="10" y="133"/>
                </a:cxn>
                <a:cxn ang="0">
                  <a:pos x="17" y="134"/>
                </a:cxn>
                <a:cxn ang="0">
                  <a:pos x="19" y="134"/>
                </a:cxn>
                <a:cxn ang="0">
                  <a:pos x="23" y="133"/>
                </a:cxn>
                <a:cxn ang="0">
                  <a:pos x="27" y="131"/>
                </a:cxn>
              </a:cxnLst>
              <a:rect l="0" t="0" r="r" b="b"/>
              <a:pathLst>
                <a:path w="34" h="194">
                  <a:moveTo>
                    <a:pt x="33" y="17"/>
                  </a:moveTo>
                  <a:lnTo>
                    <a:pt x="32" y="10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7" y="33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32" y="23"/>
                  </a:lnTo>
                  <a:lnTo>
                    <a:pt x="33" y="17"/>
                  </a:lnTo>
                  <a:close/>
                  <a:moveTo>
                    <a:pt x="27" y="131"/>
                  </a:moveTo>
                  <a:lnTo>
                    <a:pt x="27" y="140"/>
                  </a:lnTo>
                  <a:lnTo>
                    <a:pt x="25" y="153"/>
                  </a:lnTo>
                  <a:lnTo>
                    <a:pt x="19" y="170"/>
                  </a:lnTo>
                  <a:lnTo>
                    <a:pt x="8" y="187"/>
                  </a:lnTo>
                  <a:lnTo>
                    <a:pt x="6" y="189"/>
                  </a:lnTo>
                  <a:lnTo>
                    <a:pt x="5" y="191"/>
                  </a:lnTo>
                  <a:lnTo>
                    <a:pt x="6" y="193"/>
                  </a:lnTo>
                  <a:lnTo>
                    <a:pt x="9" y="194"/>
                  </a:lnTo>
                  <a:lnTo>
                    <a:pt x="14" y="190"/>
                  </a:lnTo>
                  <a:lnTo>
                    <a:pt x="23" y="177"/>
                  </a:lnTo>
                  <a:lnTo>
                    <a:pt x="31" y="158"/>
                  </a:lnTo>
                  <a:lnTo>
                    <a:pt x="34" y="133"/>
                  </a:lnTo>
                  <a:lnTo>
                    <a:pt x="34" y="129"/>
                  </a:lnTo>
                  <a:lnTo>
                    <a:pt x="34" y="125"/>
                  </a:lnTo>
                  <a:lnTo>
                    <a:pt x="33" y="119"/>
                  </a:lnTo>
                  <a:lnTo>
                    <a:pt x="32" y="114"/>
                  </a:lnTo>
                  <a:lnTo>
                    <a:pt x="30" y="109"/>
                  </a:lnTo>
                  <a:lnTo>
                    <a:pt x="27" y="105"/>
                  </a:lnTo>
                  <a:lnTo>
                    <a:pt x="22" y="102"/>
                  </a:lnTo>
                  <a:lnTo>
                    <a:pt x="17" y="101"/>
                  </a:lnTo>
                  <a:lnTo>
                    <a:pt x="10" y="103"/>
                  </a:lnTo>
                  <a:lnTo>
                    <a:pt x="5" y="107"/>
                  </a:lnTo>
                  <a:lnTo>
                    <a:pt x="1" y="112"/>
                  </a:lnTo>
                  <a:lnTo>
                    <a:pt x="0" y="118"/>
                  </a:lnTo>
                  <a:lnTo>
                    <a:pt x="1" y="124"/>
                  </a:lnTo>
                  <a:lnTo>
                    <a:pt x="5" y="129"/>
                  </a:lnTo>
                  <a:lnTo>
                    <a:pt x="10" y="133"/>
                  </a:lnTo>
                  <a:lnTo>
                    <a:pt x="17" y="134"/>
                  </a:lnTo>
                  <a:lnTo>
                    <a:pt x="19" y="134"/>
                  </a:lnTo>
                  <a:lnTo>
                    <a:pt x="23" y="133"/>
                  </a:lnTo>
                  <a:lnTo>
                    <a:pt x="27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8" name="Freeform 228"/>
            <p:cNvSpPr>
              <a:spLocks noChangeAspect="1"/>
            </p:cNvSpPr>
            <p:nvPr/>
          </p:nvSpPr>
          <p:spPr bwMode="auto">
            <a:xfrm>
              <a:off x="2539" y="133"/>
              <a:ext cx="150" cy="138"/>
            </a:xfrm>
            <a:custGeom>
              <a:avLst/>
              <a:gdLst/>
              <a:ahLst/>
              <a:cxnLst>
                <a:cxn ang="0">
                  <a:pos x="83" y="18"/>
                </a:cxn>
                <a:cxn ang="0">
                  <a:pos x="135" y="18"/>
                </a:cxn>
                <a:cxn ang="0">
                  <a:pos x="139" y="18"/>
                </a:cxn>
                <a:cxn ang="0">
                  <a:pos x="144" y="17"/>
                </a:cxn>
                <a:cxn ang="0">
                  <a:pos x="148" y="14"/>
                </a:cxn>
                <a:cxn ang="0">
                  <a:pos x="150" y="8"/>
                </a:cxn>
                <a:cxn ang="0">
                  <a:pos x="149" y="3"/>
                </a:cxn>
                <a:cxn ang="0">
                  <a:pos x="146" y="1"/>
                </a:cxn>
                <a:cxn ang="0">
                  <a:pos x="142" y="0"/>
                </a:cxn>
                <a:cxn ang="0">
                  <a:pos x="138" y="0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8" y="2"/>
                </a:cxn>
                <a:cxn ang="0">
                  <a:pos x="29" y="6"/>
                </a:cxn>
                <a:cxn ang="0">
                  <a:pos x="19" y="15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2" y="39"/>
                </a:cxn>
                <a:cxn ang="0">
                  <a:pos x="0" y="43"/>
                </a:cxn>
                <a:cxn ang="0">
                  <a:pos x="1" y="44"/>
                </a:cxn>
                <a:cxn ang="0">
                  <a:pos x="4" y="46"/>
                </a:cxn>
                <a:cxn ang="0">
                  <a:pos x="7" y="45"/>
                </a:cxn>
                <a:cxn ang="0">
                  <a:pos x="9" y="42"/>
                </a:cxn>
                <a:cxn ang="0">
                  <a:pos x="15" y="34"/>
                </a:cxn>
                <a:cxn ang="0">
                  <a:pos x="20" y="28"/>
                </a:cxn>
                <a:cxn ang="0">
                  <a:pos x="26" y="24"/>
                </a:cxn>
                <a:cxn ang="0">
                  <a:pos x="32" y="21"/>
                </a:cxn>
                <a:cxn ang="0">
                  <a:pos x="37" y="19"/>
                </a:cxn>
                <a:cxn ang="0">
                  <a:pos x="41" y="19"/>
                </a:cxn>
                <a:cxn ang="0">
                  <a:pos x="45" y="18"/>
                </a:cxn>
                <a:cxn ang="0">
                  <a:pos x="48" y="18"/>
                </a:cxn>
                <a:cxn ang="0">
                  <a:pos x="74" y="18"/>
                </a:cxn>
                <a:cxn ang="0">
                  <a:pos x="44" y="118"/>
                </a:cxn>
                <a:cxn ang="0">
                  <a:pos x="41" y="125"/>
                </a:cxn>
                <a:cxn ang="0">
                  <a:pos x="40" y="130"/>
                </a:cxn>
                <a:cxn ang="0">
                  <a:pos x="41" y="132"/>
                </a:cxn>
                <a:cxn ang="0">
                  <a:pos x="42" y="135"/>
                </a:cxn>
                <a:cxn ang="0">
                  <a:pos x="45" y="137"/>
                </a:cxn>
                <a:cxn ang="0">
                  <a:pos x="49" y="138"/>
                </a:cxn>
                <a:cxn ang="0">
                  <a:pos x="56" y="137"/>
                </a:cxn>
                <a:cxn ang="0">
                  <a:pos x="59" y="133"/>
                </a:cxn>
                <a:cxn ang="0">
                  <a:pos x="61" y="129"/>
                </a:cxn>
                <a:cxn ang="0">
                  <a:pos x="62" y="125"/>
                </a:cxn>
                <a:cxn ang="0">
                  <a:pos x="83" y="18"/>
                </a:cxn>
              </a:cxnLst>
              <a:rect l="0" t="0" r="r" b="b"/>
              <a:pathLst>
                <a:path w="150" h="138">
                  <a:moveTo>
                    <a:pt x="83" y="18"/>
                  </a:moveTo>
                  <a:lnTo>
                    <a:pt x="135" y="18"/>
                  </a:lnTo>
                  <a:lnTo>
                    <a:pt x="139" y="18"/>
                  </a:lnTo>
                  <a:lnTo>
                    <a:pt x="144" y="17"/>
                  </a:lnTo>
                  <a:lnTo>
                    <a:pt x="148" y="14"/>
                  </a:lnTo>
                  <a:lnTo>
                    <a:pt x="150" y="8"/>
                  </a:lnTo>
                  <a:lnTo>
                    <a:pt x="149" y="3"/>
                  </a:lnTo>
                  <a:lnTo>
                    <a:pt x="146" y="1"/>
                  </a:lnTo>
                  <a:lnTo>
                    <a:pt x="142" y="0"/>
                  </a:lnTo>
                  <a:lnTo>
                    <a:pt x="138" y="0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9" y="6"/>
                  </a:lnTo>
                  <a:lnTo>
                    <a:pt x="19" y="15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2" y="39"/>
                  </a:lnTo>
                  <a:lnTo>
                    <a:pt x="0" y="43"/>
                  </a:lnTo>
                  <a:lnTo>
                    <a:pt x="1" y="44"/>
                  </a:lnTo>
                  <a:lnTo>
                    <a:pt x="4" y="46"/>
                  </a:lnTo>
                  <a:lnTo>
                    <a:pt x="7" y="45"/>
                  </a:lnTo>
                  <a:lnTo>
                    <a:pt x="9" y="42"/>
                  </a:lnTo>
                  <a:lnTo>
                    <a:pt x="15" y="34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2" y="21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74" y="18"/>
                  </a:lnTo>
                  <a:lnTo>
                    <a:pt x="44" y="118"/>
                  </a:lnTo>
                  <a:lnTo>
                    <a:pt x="41" y="125"/>
                  </a:lnTo>
                  <a:lnTo>
                    <a:pt x="40" y="130"/>
                  </a:lnTo>
                  <a:lnTo>
                    <a:pt x="41" y="132"/>
                  </a:lnTo>
                  <a:lnTo>
                    <a:pt x="42" y="135"/>
                  </a:lnTo>
                  <a:lnTo>
                    <a:pt x="45" y="137"/>
                  </a:lnTo>
                  <a:lnTo>
                    <a:pt x="49" y="138"/>
                  </a:lnTo>
                  <a:lnTo>
                    <a:pt x="56" y="137"/>
                  </a:lnTo>
                  <a:lnTo>
                    <a:pt x="59" y="133"/>
                  </a:lnTo>
                  <a:lnTo>
                    <a:pt x="61" y="129"/>
                  </a:lnTo>
                  <a:lnTo>
                    <a:pt x="62" y="125"/>
                  </a:lnTo>
                  <a:lnTo>
                    <a:pt x="83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9" name="Freeform 229"/>
            <p:cNvSpPr>
              <a:spLocks noChangeAspect="1" noEditPoints="1"/>
            </p:cNvSpPr>
            <p:nvPr/>
          </p:nvSpPr>
          <p:spPr bwMode="auto">
            <a:xfrm>
              <a:off x="2679" y="165"/>
              <a:ext cx="158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15" y="8"/>
                </a:cxn>
                <a:cxn ang="0">
                  <a:pos x="20" y="10"/>
                </a:cxn>
                <a:cxn ang="0">
                  <a:pos x="22" y="13"/>
                </a:cxn>
                <a:cxn ang="0">
                  <a:pos x="22" y="18"/>
                </a:cxn>
                <a:cxn ang="0">
                  <a:pos x="22" y="131"/>
                </a:cxn>
                <a:cxn ang="0">
                  <a:pos x="22" y="136"/>
                </a:cxn>
                <a:cxn ang="0">
                  <a:pos x="20" y="139"/>
                </a:cxn>
                <a:cxn ang="0">
                  <a:pos x="15" y="141"/>
                </a:cxn>
                <a:cxn ang="0">
                  <a:pos x="5" y="141"/>
                </a:cxn>
                <a:cxn ang="0">
                  <a:pos x="0" y="141"/>
                </a:cxn>
                <a:cxn ang="0">
                  <a:pos x="0" y="149"/>
                </a:cxn>
                <a:cxn ang="0">
                  <a:pos x="85" y="149"/>
                </a:cxn>
                <a:cxn ang="0">
                  <a:pos x="100" y="147"/>
                </a:cxn>
                <a:cxn ang="0">
                  <a:pos x="113" y="143"/>
                </a:cxn>
                <a:cxn ang="0">
                  <a:pos x="126" y="137"/>
                </a:cxn>
                <a:cxn ang="0">
                  <a:pos x="137" y="128"/>
                </a:cxn>
                <a:cxn ang="0">
                  <a:pos x="146" y="117"/>
                </a:cxn>
                <a:cxn ang="0">
                  <a:pos x="152" y="104"/>
                </a:cxn>
                <a:cxn ang="0">
                  <a:pos x="157" y="91"/>
                </a:cxn>
                <a:cxn ang="0">
                  <a:pos x="158" y="76"/>
                </a:cxn>
                <a:cxn ang="0">
                  <a:pos x="157" y="61"/>
                </a:cxn>
                <a:cxn ang="0">
                  <a:pos x="152" y="46"/>
                </a:cxn>
                <a:cxn ang="0">
                  <a:pos x="146" y="34"/>
                </a:cxn>
                <a:cxn ang="0">
                  <a:pos x="137" y="22"/>
                </a:cxn>
                <a:cxn ang="0">
                  <a:pos x="126" y="13"/>
                </a:cxn>
                <a:cxn ang="0">
                  <a:pos x="114" y="6"/>
                </a:cxn>
                <a:cxn ang="0">
                  <a:pos x="100" y="2"/>
                </a:cxn>
                <a:cxn ang="0">
                  <a:pos x="85" y="0"/>
                </a:cxn>
                <a:cxn ang="0">
                  <a:pos x="0" y="0"/>
                </a:cxn>
                <a:cxn ang="0">
                  <a:pos x="52" y="141"/>
                </a:cxn>
                <a:cxn ang="0">
                  <a:pos x="46" y="141"/>
                </a:cxn>
                <a:cxn ang="0">
                  <a:pos x="43" y="139"/>
                </a:cxn>
                <a:cxn ang="0">
                  <a:pos x="42" y="137"/>
                </a:cxn>
                <a:cxn ang="0">
                  <a:pos x="42" y="133"/>
                </a:cxn>
                <a:cxn ang="0">
                  <a:pos x="42" y="16"/>
                </a:cxn>
                <a:cxn ang="0">
                  <a:pos x="42" y="12"/>
                </a:cxn>
                <a:cxn ang="0">
                  <a:pos x="43" y="10"/>
                </a:cxn>
                <a:cxn ang="0">
                  <a:pos x="46" y="8"/>
                </a:cxn>
                <a:cxn ang="0">
                  <a:pos x="52" y="8"/>
                </a:cxn>
                <a:cxn ang="0">
                  <a:pos x="79" y="8"/>
                </a:cxn>
                <a:cxn ang="0">
                  <a:pos x="92" y="9"/>
                </a:cxn>
                <a:cxn ang="0">
                  <a:pos x="104" y="13"/>
                </a:cxn>
                <a:cxn ang="0">
                  <a:pos x="115" y="20"/>
                </a:cxn>
                <a:cxn ang="0">
                  <a:pos x="124" y="28"/>
                </a:cxn>
                <a:cxn ang="0">
                  <a:pos x="129" y="38"/>
                </a:cxn>
                <a:cxn ang="0">
                  <a:pos x="133" y="49"/>
                </a:cxn>
                <a:cxn ang="0">
                  <a:pos x="135" y="62"/>
                </a:cxn>
                <a:cxn ang="0">
                  <a:pos x="136" y="76"/>
                </a:cxn>
                <a:cxn ang="0">
                  <a:pos x="135" y="93"/>
                </a:cxn>
                <a:cxn ang="0">
                  <a:pos x="132" y="106"/>
                </a:cxn>
                <a:cxn ang="0">
                  <a:pos x="127" y="115"/>
                </a:cxn>
                <a:cxn ang="0">
                  <a:pos x="122" y="123"/>
                </a:cxn>
                <a:cxn ang="0">
                  <a:pos x="114" y="131"/>
                </a:cxn>
                <a:cxn ang="0">
                  <a:pos x="103" y="136"/>
                </a:cxn>
                <a:cxn ang="0">
                  <a:pos x="92" y="140"/>
                </a:cxn>
                <a:cxn ang="0">
                  <a:pos x="79" y="141"/>
                </a:cxn>
                <a:cxn ang="0">
                  <a:pos x="52" y="141"/>
                </a:cxn>
              </a:cxnLst>
              <a:rect l="0" t="0" r="r" b="b"/>
              <a:pathLst>
                <a:path w="158" h="149">
                  <a:moveTo>
                    <a:pt x="0" y="0"/>
                  </a:moveTo>
                  <a:lnTo>
                    <a:pt x="0" y="8"/>
                  </a:lnTo>
                  <a:lnTo>
                    <a:pt x="5" y="8"/>
                  </a:lnTo>
                  <a:lnTo>
                    <a:pt x="15" y="8"/>
                  </a:lnTo>
                  <a:lnTo>
                    <a:pt x="20" y="10"/>
                  </a:lnTo>
                  <a:lnTo>
                    <a:pt x="22" y="13"/>
                  </a:lnTo>
                  <a:lnTo>
                    <a:pt x="22" y="18"/>
                  </a:lnTo>
                  <a:lnTo>
                    <a:pt x="22" y="131"/>
                  </a:lnTo>
                  <a:lnTo>
                    <a:pt x="22" y="136"/>
                  </a:lnTo>
                  <a:lnTo>
                    <a:pt x="20" y="139"/>
                  </a:lnTo>
                  <a:lnTo>
                    <a:pt x="15" y="141"/>
                  </a:lnTo>
                  <a:lnTo>
                    <a:pt x="5" y="141"/>
                  </a:lnTo>
                  <a:lnTo>
                    <a:pt x="0" y="141"/>
                  </a:lnTo>
                  <a:lnTo>
                    <a:pt x="0" y="149"/>
                  </a:lnTo>
                  <a:lnTo>
                    <a:pt x="85" y="149"/>
                  </a:lnTo>
                  <a:lnTo>
                    <a:pt x="100" y="147"/>
                  </a:lnTo>
                  <a:lnTo>
                    <a:pt x="113" y="143"/>
                  </a:lnTo>
                  <a:lnTo>
                    <a:pt x="126" y="137"/>
                  </a:lnTo>
                  <a:lnTo>
                    <a:pt x="137" y="128"/>
                  </a:lnTo>
                  <a:lnTo>
                    <a:pt x="146" y="117"/>
                  </a:lnTo>
                  <a:lnTo>
                    <a:pt x="152" y="104"/>
                  </a:lnTo>
                  <a:lnTo>
                    <a:pt x="157" y="91"/>
                  </a:lnTo>
                  <a:lnTo>
                    <a:pt x="158" y="76"/>
                  </a:lnTo>
                  <a:lnTo>
                    <a:pt x="157" y="61"/>
                  </a:lnTo>
                  <a:lnTo>
                    <a:pt x="152" y="46"/>
                  </a:lnTo>
                  <a:lnTo>
                    <a:pt x="146" y="34"/>
                  </a:lnTo>
                  <a:lnTo>
                    <a:pt x="137" y="22"/>
                  </a:lnTo>
                  <a:lnTo>
                    <a:pt x="126" y="13"/>
                  </a:lnTo>
                  <a:lnTo>
                    <a:pt x="114" y="6"/>
                  </a:lnTo>
                  <a:lnTo>
                    <a:pt x="100" y="2"/>
                  </a:lnTo>
                  <a:lnTo>
                    <a:pt x="85" y="0"/>
                  </a:lnTo>
                  <a:lnTo>
                    <a:pt x="0" y="0"/>
                  </a:lnTo>
                  <a:close/>
                  <a:moveTo>
                    <a:pt x="52" y="141"/>
                  </a:moveTo>
                  <a:lnTo>
                    <a:pt x="46" y="141"/>
                  </a:lnTo>
                  <a:lnTo>
                    <a:pt x="43" y="139"/>
                  </a:lnTo>
                  <a:lnTo>
                    <a:pt x="42" y="137"/>
                  </a:lnTo>
                  <a:lnTo>
                    <a:pt x="42" y="133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3" y="10"/>
                  </a:lnTo>
                  <a:lnTo>
                    <a:pt x="46" y="8"/>
                  </a:lnTo>
                  <a:lnTo>
                    <a:pt x="52" y="8"/>
                  </a:lnTo>
                  <a:lnTo>
                    <a:pt x="79" y="8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5" y="20"/>
                  </a:lnTo>
                  <a:lnTo>
                    <a:pt x="124" y="28"/>
                  </a:lnTo>
                  <a:lnTo>
                    <a:pt x="129" y="38"/>
                  </a:lnTo>
                  <a:lnTo>
                    <a:pt x="133" y="49"/>
                  </a:lnTo>
                  <a:lnTo>
                    <a:pt x="135" y="62"/>
                  </a:lnTo>
                  <a:lnTo>
                    <a:pt x="136" y="76"/>
                  </a:lnTo>
                  <a:lnTo>
                    <a:pt x="135" y="93"/>
                  </a:lnTo>
                  <a:lnTo>
                    <a:pt x="132" y="106"/>
                  </a:lnTo>
                  <a:lnTo>
                    <a:pt x="127" y="115"/>
                  </a:lnTo>
                  <a:lnTo>
                    <a:pt x="122" y="123"/>
                  </a:lnTo>
                  <a:lnTo>
                    <a:pt x="114" y="131"/>
                  </a:lnTo>
                  <a:lnTo>
                    <a:pt x="103" y="136"/>
                  </a:lnTo>
                  <a:lnTo>
                    <a:pt x="92" y="140"/>
                  </a:lnTo>
                  <a:lnTo>
                    <a:pt x="79" y="141"/>
                  </a:lnTo>
                  <a:lnTo>
                    <a:pt x="52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0" name="Freeform 230"/>
            <p:cNvSpPr>
              <a:spLocks noChangeAspect="1" noEditPoints="1"/>
            </p:cNvSpPr>
            <p:nvPr/>
          </p:nvSpPr>
          <p:spPr bwMode="auto">
            <a:xfrm>
              <a:off x="2865" y="167"/>
              <a:ext cx="47" cy="14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3" y="8"/>
                </a:cxn>
                <a:cxn ang="0">
                  <a:pos x="30" y="4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9" y="12"/>
                </a:cxn>
                <a:cxn ang="0">
                  <a:pos x="10" y="18"/>
                </a:cxn>
                <a:cxn ang="0">
                  <a:pos x="13" y="22"/>
                </a:cxn>
                <a:cxn ang="0">
                  <a:pos x="17" y="24"/>
                </a:cxn>
                <a:cxn ang="0">
                  <a:pos x="21" y="25"/>
                </a:cxn>
                <a:cxn ang="0">
                  <a:pos x="26" y="24"/>
                </a:cxn>
                <a:cxn ang="0">
                  <a:pos x="30" y="21"/>
                </a:cxn>
                <a:cxn ang="0">
                  <a:pos x="33" y="17"/>
                </a:cxn>
                <a:cxn ang="0">
                  <a:pos x="34" y="12"/>
                </a:cxn>
                <a:cxn ang="0">
                  <a:pos x="1" y="53"/>
                </a:cxn>
                <a:cxn ang="0">
                  <a:pos x="1" y="61"/>
                </a:cxn>
                <a:cxn ang="0">
                  <a:pos x="9" y="61"/>
                </a:cxn>
                <a:cxn ang="0">
                  <a:pos x="14" y="63"/>
                </a:cxn>
                <a:cxn ang="0">
                  <a:pos x="16" y="67"/>
                </a:cxn>
                <a:cxn ang="0">
                  <a:pos x="16" y="73"/>
                </a:cxn>
                <a:cxn ang="0">
                  <a:pos x="16" y="130"/>
                </a:cxn>
                <a:cxn ang="0">
                  <a:pos x="16" y="135"/>
                </a:cxn>
                <a:cxn ang="0">
                  <a:pos x="13" y="138"/>
                </a:cxn>
                <a:cxn ang="0">
                  <a:pos x="8" y="139"/>
                </a:cxn>
                <a:cxn ang="0">
                  <a:pos x="0" y="139"/>
                </a:cxn>
                <a:cxn ang="0">
                  <a:pos x="0" y="147"/>
                </a:cxn>
                <a:cxn ang="0">
                  <a:pos x="3" y="147"/>
                </a:cxn>
                <a:cxn ang="0">
                  <a:pos x="9" y="147"/>
                </a:cxn>
                <a:cxn ang="0">
                  <a:pos x="17" y="146"/>
                </a:cxn>
                <a:cxn ang="0">
                  <a:pos x="24" y="146"/>
                </a:cxn>
                <a:cxn ang="0">
                  <a:pos x="47" y="147"/>
                </a:cxn>
                <a:cxn ang="0">
                  <a:pos x="47" y="139"/>
                </a:cxn>
                <a:cxn ang="0">
                  <a:pos x="39" y="139"/>
                </a:cxn>
                <a:cxn ang="0">
                  <a:pos x="35" y="138"/>
                </a:cxn>
                <a:cxn ang="0">
                  <a:pos x="33" y="135"/>
                </a:cxn>
                <a:cxn ang="0">
                  <a:pos x="32" y="130"/>
                </a:cxn>
                <a:cxn ang="0">
                  <a:pos x="32" y="51"/>
                </a:cxn>
                <a:cxn ang="0">
                  <a:pos x="1" y="53"/>
                </a:cxn>
              </a:cxnLst>
              <a:rect l="0" t="0" r="r" b="b"/>
              <a:pathLst>
                <a:path w="47" h="147">
                  <a:moveTo>
                    <a:pt x="34" y="12"/>
                  </a:moveTo>
                  <a:lnTo>
                    <a:pt x="33" y="8"/>
                  </a:lnTo>
                  <a:lnTo>
                    <a:pt x="30" y="4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9" y="12"/>
                  </a:lnTo>
                  <a:lnTo>
                    <a:pt x="10" y="18"/>
                  </a:lnTo>
                  <a:lnTo>
                    <a:pt x="13" y="22"/>
                  </a:lnTo>
                  <a:lnTo>
                    <a:pt x="17" y="24"/>
                  </a:lnTo>
                  <a:lnTo>
                    <a:pt x="21" y="25"/>
                  </a:lnTo>
                  <a:lnTo>
                    <a:pt x="26" y="24"/>
                  </a:lnTo>
                  <a:lnTo>
                    <a:pt x="30" y="21"/>
                  </a:lnTo>
                  <a:lnTo>
                    <a:pt x="33" y="17"/>
                  </a:lnTo>
                  <a:lnTo>
                    <a:pt x="34" y="12"/>
                  </a:lnTo>
                  <a:close/>
                  <a:moveTo>
                    <a:pt x="1" y="53"/>
                  </a:moveTo>
                  <a:lnTo>
                    <a:pt x="1" y="61"/>
                  </a:lnTo>
                  <a:lnTo>
                    <a:pt x="9" y="61"/>
                  </a:lnTo>
                  <a:lnTo>
                    <a:pt x="14" y="63"/>
                  </a:lnTo>
                  <a:lnTo>
                    <a:pt x="16" y="67"/>
                  </a:lnTo>
                  <a:lnTo>
                    <a:pt x="16" y="73"/>
                  </a:lnTo>
                  <a:lnTo>
                    <a:pt x="16" y="130"/>
                  </a:lnTo>
                  <a:lnTo>
                    <a:pt x="16" y="135"/>
                  </a:lnTo>
                  <a:lnTo>
                    <a:pt x="13" y="138"/>
                  </a:lnTo>
                  <a:lnTo>
                    <a:pt x="8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3" y="147"/>
                  </a:lnTo>
                  <a:lnTo>
                    <a:pt x="9" y="147"/>
                  </a:lnTo>
                  <a:lnTo>
                    <a:pt x="17" y="146"/>
                  </a:lnTo>
                  <a:lnTo>
                    <a:pt x="24" y="146"/>
                  </a:lnTo>
                  <a:lnTo>
                    <a:pt x="47" y="147"/>
                  </a:lnTo>
                  <a:lnTo>
                    <a:pt x="47" y="139"/>
                  </a:lnTo>
                  <a:lnTo>
                    <a:pt x="39" y="139"/>
                  </a:lnTo>
                  <a:lnTo>
                    <a:pt x="35" y="138"/>
                  </a:lnTo>
                  <a:lnTo>
                    <a:pt x="33" y="135"/>
                  </a:lnTo>
                  <a:lnTo>
                    <a:pt x="32" y="130"/>
                  </a:lnTo>
                  <a:lnTo>
                    <a:pt x="32" y="51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1" name="Freeform 231"/>
            <p:cNvSpPr>
              <a:spLocks noChangeAspect="1"/>
            </p:cNvSpPr>
            <p:nvPr/>
          </p:nvSpPr>
          <p:spPr bwMode="auto">
            <a:xfrm>
              <a:off x="2933" y="217"/>
              <a:ext cx="78" cy="99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68" y="0"/>
                </a:cxn>
                <a:cxn ang="0">
                  <a:pos x="63" y="4"/>
                </a:cxn>
                <a:cxn ang="0">
                  <a:pos x="50" y="1"/>
                </a:cxn>
                <a:cxn ang="0">
                  <a:pos x="27" y="1"/>
                </a:cxn>
                <a:cxn ang="0">
                  <a:pos x="12" y="5"/>
                </a:cxn>
                <a:cxn ang="0">
                  <a:pos x="4" y="14"/>
                </a:cxn>
                <a:cxn ang="0">
                  <a:pos x="0" y="23"/>
                </a:cxn>
                <a:cxn ang="0">
                  <a:pos x="2" y="37"/>
                </a:cxn>
                <a:cxn ang="0">
                  <a:pos x="14" y="48"/>
                </a:cxn>
                <a:cxn ang="0">
                  <a:pos x="29" y="53"/>
                </a:cxn>
                <a:cxn ang="0">
                  <a:pos x="47" y="57"/>
                </a:cxn>
                <a:cxn ang="0">
                  <a:pos x="63" y="66"/>
                </a:cxn>
                <a:cxn ang="0">
                  <a:pos x="65" y="81"/>
                </a:cxn>
                <a:cxn ang="0">
                  <a:pos x="52" y="91"/>
                </a:cxn>
                <a:cxn ang="0">
                  <a:pos x="26" y="91"/>
                </a:cxn>
                <a:cxn ang="0">
                  <a:pos x="11" y="75"/>
                </a:cxn>
                <a:cxn ang="0">
                  <a:pos x="6" y="62"/>
                </a:cxn>
                <a:cxn ang="0">
                  <a:pos x="0" y="62"/>
                </a:cxn>
                <a:cxn ang="0">
                  <a:pos x="0" y="93"/>
                </a:cxn>
                <a:cxn ang="0">
                  <a:pos x="3" y="99"/>
                </a:cxn>
                <a:cxn ang="0">
                  <a:pos x="13" y="90"/>
                </a:cxn>
                <a:cxn ang="0">
                  <a:pos x="28" y="98"/>
                </a:cxn>
                <a:cxn ang="0">
                  <a:pos x="40" y="99"/>
                </a:cxn>
                <a:cxn ang="0">
                  <a:pos x="58" y="97"/>
                </a:cxn>
                <a:cxn ang="0">
                  <a:pos x="70" y="90"/>
                </a:cxn>
                <a:cxn ang="0">
                  <a:pos x="76" y="80"/>
                </a:cxn>
                <a:cxn ang="0">
                  <a:pos x="78" y="68"/>
                </a:cxn>
                <a:cxn ang="0">
                  <a:pos x="69" y="48"/>
                </a:cxn>
                <a:cxn ang="0">
                  <a:pos x="56" y="41"/>
                </a:cxn>
                <a:cxn ang="0">
                  <a:pos x="43" y="38"/>
                </a:cxn>
                <a:cxn ang="0">
                  <a:pos x="21" y="32"/>
                </a:cxn>
                <a:cxn ang="0">
                  <a:pos x="12" y="20"/>
                </a:cxn>
                <a:cxn ang="0">
                  <a:pos x="17" y="10"/>
                </a:cxn>
                <a:cxn ang="0">
                  <a:pos x="38" y="5"/>
                </a:cxn>
                <a:cxn ang="0">
                  <a:pos x="53" y="8"/>
                </a:cxn>
                <a:cxn ang="0">
                  <a:pos x="61" y="15"/>
                </a:cxn>
                <a:cxn ang="0">
                  <a:pos x="64" y="23"/>
                </a:cxn>
                <a:cxn ang="0">
                  <a:pos x="65" y="29"/>
                </a:cxn>
                <a:cxn ang="0">
                  <a:pos x="68" y="31"/>
                </a:cxn>
                <a:cxn ang="0">
                  <a:pos x="72" y="26"/>
                </a:cxn>
              </a:cxnLst>
              <a:rect l="0" t="0" r="r" b="b"/>
              <a:pathLst>
                <a:path w="78" h="99">
                  <a:moveTo>
                    <a:pt x="72" y="5"/>
                  </a:moveTo>
                  <a:lnTo>
                    <a:pt x="72" y="1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3" y="4"/>
                  </a:lnTo>
                  <a:lnTo>
                    <a:pt x="61" y="6"/>
                  </a:lnTo>
                  <a:lnTo>
                    <a:pt x="50" y="1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4"/>
                  </a:lnTo>
                  <a:lnTo>
                    <a:pt x="14" y="48"/>
                  </a:lnTo>
                  <a:lnTo>
                    <a:pt x="21" y="51"/>
                  </a:lnTo>
                  <a:lnTo>
                    <a:pt x="29" y="53"/>
                  </a:lnTo>
                  <a:lnTo>
                    <a:pt x="38" y="55"/>
                  </a:lnTo>
                  <a:lnTo>
                    <a:pt x="47" y="57"/>
                  </a:lnTo>
                  <a:lnTo>
                    <a:pt x="56" y="60"/>
                  </a:lnTo>
                  <a:lnTo>
                    <a:pt x="63" y="66"/>
                  </a:lnTo>
                  <a:lnTo>
                    <a:pt x="66" y="74"/>
                  </a:lnTo>
                  <a:lnTo>
                    <a:pt x="65" y="81"/>
                  </a:lnTo>
                  <a:lnTo>
                    <a:pt x="61" y="87"/>
                  </a:lnTo>
                  <a:lnTo>
                    <a:pt x="52" y="91"/>
                  </a:lnTo>
                  <a:lnTo>
                    <a:pt x="40" y="93"/>
                  </a:lnTo>
                  <a:lnTo>
                    <a:pt x="26" y="91"/>
                  </a:lnTo>
                  <a:lnTo>
                    <a:pt x="17" y="84"/>
                  </a:lnTo>
                  <a:lnTo>
                    <a:pt x="11" y="75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3" y="61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93"/>
                  </a:lnTo>
                  <a:lnTo>
                    <a:pt x="0" y="98"/>
                  </a:lnTo>
                  <a:lnTo>
                    <a:pt x="3" y="99"/>
                  </a:lnTo>
                  <a:lnTo>
                    <a:pt x="7" y="96"/>
                  </a:lnTo>
                  <a:lnTo>
                    <a:pt x="13" y="90"/>
                  </a:lnTo>
                  <a:lnTo>
                    <a:pt x="20" y="95"/>
                  </a:lnTo>
                  <a:lnTo>
                    <a:pt x="28" y="98"/>
                  </a:lnTo>
                  <a:lnTo>
                    <a:pt x="35" y="99"/>
                  </a:lnTo>
                  <a:lnTo>
                    <a:pt x="40" y="99"/>
                  </a:lnTo>
                  <a:lnTo>
                    <a:pt x="49" y="98"/>
                  </a:lnTo>
                  <a:lnTo>
                    <a:pt x="58" y="97"/>
                  </a:lnTo>
                  <a:lnTo>
                    <a:pt x="64" y="94"/>
                  </a:lnTo>
                  <a:lnTo>
                    <a:pt x="70" y="90"/>
                  </a:lnTo>
                  <a:lnTo>
                    <a:pt x="73" y="85"/>
                  </a:lnTo>
                  <a:lnTo>
                    <a:pt x="76" y="80"/>
                  </a:lnTo>
                  <a:lnTo>
                    <a:pt x="78" y="74"/>
                  </a:lnTo>
                  <a:lnTo>
                    <a:pt x="78" y="68"/>
                  </a:lnTo>
                  <a:lnTo>
                    <a:pt x="76" y="57"/>
                  </a:lnTo>
                  <a:lnTo>
                    <a:pt x="69" y="48"/>
                  </a:lnTo>
                  <a:lnTo>
                    <a:pt x="62" y="44"/>
                  </a:lnTo>
                  <a:lnTo>
                    <a:pt x="56" y="41"/>
                  </a:lnTo>
                  <a:lnTo>
                    <a:pt x="49" y="39"/>
                  </a:lnTo>
                  <a:lnTo>
                    <a:pt x="43" y="38"/>
                  </a:lnTo>
                  <a:lnTo>
                    <a:pt x="31" y="35"/>
                  </a:lnTo>
                  <a:lnTo>
                    <a:pt x="21" y="32"/>
                  </a:lnTo>
                  <a:lnTo>
                    <a:pt x="14" y="28"/>
                  </a:lnTo>
                  <a:lnTo>
                    <a:pt x="12" y="20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5" y="6"/>
                  </a:lnTo>
                  <a:lnTo>
                    <a:pt x="38" y="5"/>
                  </a:lnTo>
                  <a:lnTo>
                    <a:pt x="46" y="6"/>
                  </a:lnTo>
                  <a:lnTo>
                    <a:pt x="53" y="8"/>
                  </a:lnTo>
                  <a:lnTo>
                    <a:pt x="57" y="11"/>
                  </a:lnTo>
                  <a:lnTo>
                    <a:pt x="61" y="15"/>
                  </a:lnTo>
                  <a:lnTo>
                    <a:pt x="63" y="19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5" y="29"/>
                  </a:lnTo>
                  <a:lnTo>
                    <a:pt x="66" y="31"/>
                  </a:lnTo>
                  <a:lnTo>
                    <a:pt x="68" y="31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2" name="Freeform 232"/>
            <p:cNvSpPr>
              <a:spLocks noChangeAspect="1"/>
            </p:cNvSpPr>
            <p:nvPr/>
          </p:nvSpPr>
          <p:spPr bwMode="auto">
            <a:xfrm>
              <a:off x="3031" y="217"/>
              <a:ext cx="78" cy="99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68" y="0"/>
                </a:cxn>
                <a:cxn ang="0">
                  <a:pos x="63" y="4"/>
                </a:cxn>
                <a:cxn ang="0">
                  <a:pos x="50" y="1"/>
                </a:cxn>
                <a:cxn ang="0">
                  <a:pos x="28" y="1"/>
                </a:cxn>
                <a:cxn ang="0">
                  <a:pos x="12" y="5"/>
                </a:cxn>
                <a:cxn ang="0">
                  <a:pos x="4" y="14"/>
                </a:cxn>
                <a:cxn ang="0">
                  <a:pos x="0" y="23"/>
                </a:cxn>
                <a:cxn ang="0">
                  <a:pos x="2" y="37"/>
                </a:cxn>
                <a:cxn ang="0">
                  <a:pos x="14" y="48"/>
                </a:cxn>
                <a:cxn ang="0">
                  <a:pos x="29" y="53"/>
                </a:cxn>
                <a:cxn ang="0">
                  <a:pos x="47" y="57"/>
                </a:cxn>
                <a:cxn ang="0">
                  <a:pos x="63" y="66"/>
                </a:cxn>
                <a:cxn ang="0">
                  <a:pos x="65" y="81"/>
                </a:cxn>
                <a:cxn ang="0">
                  <a:pos x="53" y="91"/>
                </a:cxn>
                <a:cxn ang="0">
                  <a:pos x="26" y="91"/>
                </a:cxn>
                <a:cxn ang="0">
                  <a:pos x="11" y="75"/>
                </a:cxn>
                <a:cxn ang="0">
                  <a:pos x="6" y="62"/>
                </a:cxn>
                <a:cxn ang="0">
                  <a:pos x="0" y="62"/>
                </a:cxn>
                <a:cxn ang="0">
                  <a:pos x="0" y="93"/>
                </a:cxn>
                <a:cxn ang="0">
                  <a:pos x="3" y="99"/>
                </a:cxn>
                <a:cxn ang="0">
                  <a:pos x="13" y="90"/>
                </a:cxn>
                <a:cxn ang="0">
                  <a:pos x="28" y="98"/>
                </a:cxn>
                <a:cxn ang="0">
                  <a:pos x="40" y="99"/>
                </a:cxn>
                <a:cxn ang="0">
                  <a:pos x="58" y="97"/>
                </a:cxn>
                <a:cxn ang="0">
                  <a:pos x="70" y="90"/>
                </a:cxn>
                <a:cxn ang="0">
                  <a:pos x="76" y="80"/>
                </a:cxn>
                <a:cxn ang="0">
                  <a:pos x="78" y="68"/>
                </a:cxn>
                <a:cxn ang="0">
                  <a:pos x="69" y="48"/>
                </a:cxn>
                <a:cxn ang="0">
                  <a:pos x="56" y="41"/>
                </a:cxn>
                <a:cxn ang="0">
                  <a:pos x="43" y="38"/>
                </a:cxn>
                <a:cxn ang="0">
                  <a:pos x="21" y="32"/>
                </a:cxn>
                <a:cxn ang="0">
                  <a:pos x="12" y="20"/>
                </a:cxn>
                <a:cxn ang="0">
                  <a:pos x="17" y="10"/>
                </a:cxn>
                <a:cxn ang="0">
                  <a:pos x="38" y="5"/>
                </a:cxn>
                <a:cxn ang="0">
                  <a:pos x="53" y="8"/>
                </a:cxn>
                <a:cxn ang="0">
                  <a:pos x="61" y="15"/>
                </a:cxn>
                <a:cxn ang="0">
                  <a:pos x="64" y="23"/>
                </a:cxn>
                <a:cxn ang="0">
                  <a:pos x="65" y="29"/>
                </a:cxn>
                <a:cxn ang="0">
                  <a:pos x="69" y="31"/>
                </a:cxn>
                <a:cxn ang="0">
                  <a:pos x="72" y="26"/>
                </a:cxn>
              </a:cxnLst>
              <a:rect l="0" t="0" r="r" b="b"/>
              <a:pathLst>
                <a:path w="78" h="99">
                  <a:moveTo>
                    <a:pt x="72" y="5"/>
                  </a:moveTo>
                  <a:lnTo>
                    <a:pt x="72" y="1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3" y="4"/>
                  </a:lnTo>
                  <a:lnTo>
                    <a:pt x="61" y="6"/>
                  </a:lnTo>
                  <a:lnTo>
                    <a:pt x="50" y="1"/>
                  </a:lnTo>
                  <a:lnTo>
                    <a:pt x="38" y="0"/>
                  </a:lnTo>
                  <a:lnTo>
                    <a:pt x="28" y="1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4"/>
                  </a:lnTo>
                  <a:lnTo>
                    <a:pt x="14" y="48"/>
                  </a:lnTo>
                  <a:lnTo>
                    <a:pt x="21" y="51"/>
                  </a:lnTo>
                  <a:lnTo>
                    <a:pt x="29" y="53"/>
                  </a:lnTo>
                  <a:lnTo>
                    <a:pt x="38" y="55"/>
                  </a:lnTo>
                  <a:lnTo>
                    <a:pt x="47" y="57"/>
                  </a:lnTo>
                  <a:lnTo>
                    <a:pt x="56" y="60"/>
                  </a:lnTo>
                  <a:lnTo>
                    <a:pt x="63" y="66"/>
                  </a:lnTo>
                  <a:lnTo>
                    <a:pt x="66" y="74"/>
                  </a:lnTo>
                  <a:lnTo>
                    <a:pt x="65" y="81"/>
                  </a:lnTo>
                  <a:lnTo>
                    <a:pt x="61" y="87"/>
                  </a:lnTo>
                  <a:lnTo>
                    <a:pt x="53" y="91"/>
                  </a:lnTo>
                  <a:lnTo>
                    <a:pt x="40" y="93"/>
                  </a:lnTo>
                  <a:lnTo>
                    <a:pt x="26" y="91"/>
                  </a:lnTo>
                  <a:lnTo>
                    <a:pt x="17" y="84"/>
                  </a:lnTo>
                  <a:lnTo>
                    <a:pt x="11" y="75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4" y="61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93"/>
                  </a:lnTo>
                  <a:lnTo>
                    <a:pt x="0" y="98"/>
                  </a:lnTo>
                  <a:lnTo>
                    <a:pt x="3" y="99"/>
                  </a:lnTo>
                  <a:lnTo>
                    <a:pt x="7" y="96"/>
                  </a:lnTo>
                  <a:lnTo>
                    <a:pt x="13" y="90"/>
                  </a:lnTo>
                  <a:lnTo>
                    <a:pt x="21" y="95"/>
                  </a:lnTo>
                  <a:lnTo>
                    <a:pt x="28" y="98"/>
                  </a:lnTo>
                  <a:lnTo>
                    <a:pt x="35" y="99"/>
                  </a:lnTo>
                  <a:lnTo>
                    <a:pt x="40" y="99"/>
                  </a:lnTo>
                  <a:lnTo>
                    <a:pt x="49" y="98"/>
                  </a:lnTo>
                  <a:lnTo>
                    <a:pt x="58" y="97"/>
                  </a:lnTo>
                  <a:lnTo>
                    <a:pt x="64" y="94"/>
                  </a:lnTo>
                  <a:lnTo>
                    <a:pt x="70" y="90"/>
                  </a:lnTo>
                  <a:lnTo>
                    <a:pt x="73" y="85"/>
                  </a:lnTo>
                  <a:lnTo>
                    <a:pt x="76" y="80"/>
                  </a:lnTo>
                  <a:lnTo>
                    <a:pt x="78" y="74"/>
                  </a:lnTo>
                  <a:lnTo>
                    <a:pt x="78" y="68"/>
                  </a:lnTo>
                  <a:lnTo>
                    <a:pt x="76" y="57"/>
                  </a:lnTo>
                  <a:lnTo>
                    <a:pt x="69" y="48"/>
                  </a:lnTo>
                  <a:lnTo>
                    <a:pt x="62" y="44"/>
                  </a:lnTo>
                  <a:lnTo>
                    <a:pt x="56" y="41"/>
                  </a:lnTo>
                  <a:lnTo>
                    <a:pt x="49" y="39"/>
                  </a:lnTo>
                  <a:lnTo>
                    <a:pt x="43" y="38"/>
                  </a:lnTo>
                  <a:lnTo>
                    <a:pt x="31" y="35"/>
                  </a:lnTo>
                  <a:lnTo>
                    <a:pt x="21" y="32"/>
                  </a:lnTo>
                  <a:lnTo>
                    <a:pt x="14" y="28"/>
                  </a:lnTo>
                  <a:lnTo>
                    <a:pt x="12" y="20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5" y="6"/>
                  </a:lnTo>
                  <a:lnTo>
                    <a:pt x="38" y="5"/>
                  </a:lnTo>
                  <a:lnTo>
                    <a:pt x="46" y="6"/>
                  </a:lnTo>
                  <a:lnTo>
                    <a:pt x="53" y="8"/>
                  </a:lnTo>
                  <a:lnTo>
                    <a:pt x="58" y="11"/>
                  </a:lnTo>
                  <a:lnTo>
                    <a:pt x="61" y="15"/>
                  </a:lnTo>
                  <a:lnTo>
                    <a:pt x="63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6" y="31"/>
                  </a:lnTo>
                  <a:lnTo>
                    <a:pt x="69" y="31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3" name="Freeform 233"/>
            <p:cNvSpPr>
              <a:spLocks noChangeAspect="1" noEditPoints="1"/>
            </p:cNvSpPr>
            <p:nvPr/>
          </p:nvSpPr>
          <p:spPr bwMode="auto">
            <a:xfrm>
              <a:off x="3172" y="169"/>
              <a:ext cx="66" cy="147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55" y="1"/>
                </a:cxn>
                <a:cxn ang="0">
                  <a:pos x="47" y="1"/>
                </a:cxn>
                <a:cxn ang="0">
                  <a:pos x="40" y="8"/>
                </a:cxn>
                <a:cxn ang="0">
                  <a:pos x="41" y="18"/>
                </a:cxn>
                <a:cxn ang="0">
                  <a:pos x="52" y="20"/>
                </a:cxn>
                <a:cxn ang="0">
                  <a:pos x="59" y="13"/>
                </a:cxn>
                <a:cxn ang="0">
                  <a:pos x="16" y="120"/>
                </a:cxn>
                <a:cxn ang="0">
                  <a:pos x="14" y="129"/>
                </a:cxn>
                <a:cxn ang="0">
                  <a:pos x="19" y="142"/>
                </a:cxn>
                <a:cxn ang="0">
                  <a:pos x="34" y="147"/>
                </a:cxn>
                <a:cxn ang="0">
                  <a:pos x="48" y="142"/>
                </a:cxn>
                <a:cxn ang="0">
                  <a:pos x="58" y="132"/>
                </a:cxn>
                <a:cxn ang="0">
                  <a:pos x="64" y="120"/>
                </a:cxn>
                <a:cxn ang="0">
                  <a:pos x="66" y="114"/>
                </a:cxn>
                <a:cxn ang="0">
                  <a:pos x="62" y="111"/>
                </a:cxn>
                <a:cxn ang="0">
                  <a:pos x="58" y="115"/>
                </a:cxn>
                <a:cxn ang="0">
                  <a:pos x="48" y="134"/>
                </a:cxn>
                <a:cxn ang="0">
                  <a:pos x="35" y="141"/>
                </a:cxn>
                <a:cxn ang="0">
                  <a:pos x="29" y="133"/>
                </a:cxn>
                <a:cxn ang="0">
                  <a:pos x="33" y="120"/>
                </a:cxn>
                <a:cxn ang="0">
                  <a:pos x="42" y="96"/>
                </a:cxn>
                <a:cxn ang="0">
                  <a:pos x="49" y="79"/>
                </a:cxn>
                <a:cxn ang="0">
                  <a:pos x="52" y="67"/>
                </a:cxn>
                <a:cxn ang="0">
                  <a:pos x="46" y="54"/>
                </a:cxn>
                <a:cxn ang="0">
                  <a:pos x="31" y="49"/>
                </a:cxn>
                <a:cxn ang="0">
                  <a:pos x="17" y="54"/>
                </a:cxn>
                <a:cxn ang="0">
                  <a:pos x="7" y="64"/>
                </a:cxn>
                <a:cxn ang="0">
                  <a:pos x="2" y="75"/>
                </a:cxn>
                <a:cxn ang="0">
                  <a:pos x="0" y="82"/>
                </a:cxn>
                <a:cxn ang="0">
                  <a:pos x="3" y="85"/>
                </a:cxn>
                <a:cxn ang="0">
                  <a:pos x="7" y="82"/>
                </a:cxn>
                <a:cxn ang="0">
                  <a:pos x="18" y="61"/>
                </a:cxn>
                <a:cxn ang="0">
                  <a:pos x="31" y="55"/>
                </a:cxn>
                <a:cxn ang="0">
                  <a:pos x="36" y="63"/>
                </a:cxn>
                <a:cxn ang="0">
                  <a:pos x="35" y="70"/>
                </a:cxn>
                <a:cxn ang="0">
                  <a:pos x="29" y="84"/>
                </a:cxn>
              </a:cxnLst>
              <a:rect l="0" t="0" r="r" b="b"/>
              <a:pathLst>
                <a:path w="66" h="147">
                  <a:moveTo>
                    <a:pt x="60" y="9"/>
                  </a:moveTo>
                  <a:lnTo>
                    <a:pt x="59" y="6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1" y="0"/>
                  </a:lnTo>
                  <a:lnTo>
                    <a:pt x="47" y="1"/>
                  </a:lnTo>
                  <a:lnTo>
                    <a:pt x="43" y="4"/>
                  </a:lnTo>
                  <a:lnTo>
                    <a:pt x="40" y="8"/>
                  </a:lnTo>
                  <a:lnTo>
                    <a:pt x="39" y="12"/>
                  </a:lnTo>
                  <a:lnTo>
                    <a:pt x="41" y="18"/>
                  </a:lnTo>
                  <a:lnTo>
                    <a:pt x="48" y="21"/>
                  </a:lnTo>
                  <a:lnTo>
                    <a:pt x="52" y="20"/>
                  </a:lnTo>
                  <a:lnTo>
                    <a:pt x="56" y="17"/>
                  </a:lnTo>
                  <a:lnTo>
                    <a:pt x="59" y="13"/>
                  </a:lnTo>
                  <a:lnTo>
                    <a:pt x="60" y="9"/>
                  </a:lnTo>
                  <a:close/>
                  <a:moveTo>
                    <a:pt x="16" y="120"/>
                  </a:moveTo>
                  <a:lnTo>
                    <a:pt x="14" y="124"/>
                  </a:lnTo>
                  <a:lnTo>
                    <a:pt x="14" y="129"/>
                  </a:lnTo>
                  <a:lnTo>
                    <a:pt x="15" y="136"/>
                  </a:lnTo>
                  <a:lnTo>
                    <a:pt x="19" y="142"/>
                  </a:lnTo>
                  <a:lnTo>
                    <a:pt x="26" y="146"/>
                  </a:lnTo>
                  <a:lnTo>
                    <a:pt x="34" y="147"/>
                  </a:lnTo>
                  <a:lnTo>
                    <a:pt x="42" y="146"/>
                  </a:lnTo>
                  <a:lnTo>
                    <a:pt x="48" y="142"/>
                  </a:lnTo>
                  <a:lnTo>
                    <a:pt x="54" y="137"/>
                  </a:lnTo>
                  <a:lnTo>
                    <a:pt x="58" y="132"/>
                  </a:lnTo>
                  <a:lnTo>
                    <a:pt x="61" y="126"/>
                  </a:lnTo>
                  <a:lnTo>
                    <a:pt x="64" y="120"/>
                  </a:lnTo>
                  <a:lnTo>
                    <a:pt x="65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59" y="112"/>
                  </a:lnTo>
                  <a:lnTo>
                    <a:pt x="58" y="115"/>
                  </a:lnTo>
                  <a:lnTo>
                    <a:pt x="53" y="126"/>
                  </a:lnTo>
                  <a:lnTo>
                    <a:pt x="48" y="134"/>
                  </a:lnTo>
                  <a:lnTo>
                    <a:pt x="41" y="139"/>
                  </a:lnTo>
                  <a:lnTo>
                    <a:pt x="35" y="141"/>
                  </a:lnTo>
                  <a:lnTo>
                    <a:pt x="31" y="139"/>
                  </a:lnTo>
                  <a:lnTo>
                    <a:pt x="29" y="133"/>
                  </a:lnTo>
                  <a:lnTo>
                    <a:pt x="30" y="126"/>
                  </a:lnTo>
                  <a:lnTo>
                    <a:pt x="33" y="120"/>
                  </a:lnTo>
                  <a:lnTo>
                    <a:pt x="40" y="102"/>
                  </a:lnTo>
                  <a:lnTo>
                    <a:pt x="42" y="96"/>
                  </a:lnTo>
                  <a:lnTo>
                    <a:pt x="46" y="87"/>
                  </a:lnTo>
                  <a:lnTo>
                    <a:pt x="49" y="79"/>
                  </a:lnTo>
                  <a:lnTo>
                    <a:pt x="51" y="74"/>
                  </a:lnTo>
                  <a:lnTo>
                    <a:pt x="52" y="67"/>
                  </a:lnTo>
                  <a:lnTo>
                    <a:pt x="50" y="60"/>
                  </a:lnTo>
                  <a:lnTo>
                    <a:pt x="46" y="54"/>
                  </a:lnTo>
                  <a:lnTo>
                    <a:pt x="39" y="50"/>
                  </a:lnTo>
                  <a:lnTo>
                    <a:pt x="31" y="49"/>
                  </a:lnTo>
                  <a:lnTo>
                    <a:pt x="24" y="50"/>
                  </a:lnTo>
                  <a:lnTo>
                    <a:pt x="17" y="54"/>
                  </a:lnTo>
                  <a:lnTo>
                    <a:pt x="12" y="58"/>
                  </a:lnTo>
                  <a:lnTo>
                    <a:pt x="7" y="64"/>
                  </a:lnTo>
                  <a:lnTo>
                    <a:pt x="4" y="70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1" y="85"/>
                  </a:lnTo>
                  <a:lnTo>
                    <a:pt x="3" y="85"/>
                  </a:lnTo>
                  <a:lnTo>
                    <a:pt x="6" y="84"/>
                  </a:lnTo>
                  <a:lnTo>
                    <a:pt x="7" y="82"/>
                  </a:lnTo>
                  <a:lnTo>
                    <a:pt x="12" y="69"/>
                  </a:lnTo>
                  <a:lnTo>
                    <a:pt x="18" y="61"/>
                  </a:lnTo>
                  <a:lnTo>
                    <a:pt x="24" y="56"/>
                  </a:lnTo>
                  <a:lnTo>
                    <a:pt x="31" y="55"/>
                  </a:lnTo>
                  <a:lnTo>
                    <a:pt x="35" y="57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5" y="70"/>
                  </a:lnTo>
                  <a:lnTo>
                    <a:pt x="33" y="76"/>
                  </a:lnTo>
                  <a:lnTo>
                    <a:pt x="29" y="84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4" name="Freeform 234"/>
            <p:cNvSpPr>
              <a:spLocks noChangeAspect="1"/>
            </p:cNvSpPr>
            <p:nvPr/>
          </p:nvSpPr>
          <p:spPr bwMode="auto">
            <a:xfrm>
              <a:off x="3368" y="108"/>
              <a:ext cx="275" cy="163"/>
            </a:xfrm>
            <a:custGeom>
              <a:avLst/>
              <a:gdLst/>
              <a:ahLst/>
              <a:cxnLst>
                <a:cxn ang="0">
                  <a:pos x="241" y="88"/>
                </a:cxn>
                <a:cxn ang="0">
                  <a:pos x="230" y="97"/>
                </a:cxn>
                <a:cxn ang="0">
                  <a:pos x="222" y="106"/>
                </a:cxn>
                <a:cxn ang="0">
                  <a:pos x="216" y="113"/>
                </a:cxn>
                <a:cxn ang="0">
                  <a:pos x="213" y="118"/>
                </a:cxn>
                <a:cxn ang="0">
                  <a:pos x="205" y="133"/>
                </a:cxn>
                <a:cxn ang="0">
                  <a:pos x="200" y="146"/>
                </a:cxn>
                <a:cxn ang="0">
                  <a:pos x="197" y="155"/>
                </a:cxn>
                <a:cxn ang="0">
                  <a:pos x="197" y="159"/>
                </a:cxn>
                <a:cxn ang="0">
                  <a:pos x="199" y="162"/>
                </a:cxn>
                <a:cxn ang="0">
                  <a:pos x="203" y="163"/>
                </a:cxn>
                <a:cxn ang="0">
                  <a:pos x="206" y="163"/>
                </a:cxn>
                <a:cxn ang="0">
                  <a:pos x="208" y="162"/>
                </a:cxn>
                <a:cxn ang="0">
                  <a:pos x="209" y="160"/>
                </a:cxn>
                <a:cxn ang="0">
                  <a:pos x="210" y="157"/>
                </a:cxn>
                <a:cxn ang="0">
                  <a:pos x="217" y="135"/>
                </a:cxn>
                <a:cxn ang="0">
                  <a:pos x="230" y="115"/>
                </a:cxn>
                <a:cxn ang="0">
                  <a:pos x="247" y="98"/>
                </a:cxn>
                <a:cxn ang="0">
                  <a:pos x="270" y="86"/>
                </a:cxn>
                <a:cxn ang="0">
                  <a:pos x="274" y="84"/>
                </a:cxn>
                <a:cxn ang="0">
                  <a:pos x="275" y="81"/>
                </a:cxn>
                <a:cxn ang="0">
                  <a:pos x="274" y="79"/>
                </a:cxn>
                <a:cxn ang="0">
                  <a:pos x="272" y="78"/>
                </a:cxn>
                <a:cxn ang="0">
                  <a:pos x="258" y="72"/>
                </a:cxn>
                <a:cxn ang="0">
                  <a:pos x="240" y="59"/>
                </a:cxn>
                <a:cxn ang="0">
                  <a:pos x="222" y="38"/>
                </a:cxn>
                <a:cxn ang="0">
                  <a:pos x="210" y="5"/>
                </a:cxn>
                <a:cxn ang="0">
                  <a:pos x="208" y="1"/>
                </a:cxn>
                <a:cxn ang="0">
                  <a:pos x="203" y="0"/>
                </a:cxn>
                <a:cxn ang="0">
                  <a:pos x="199" y="1"/>
                </a:cxn>
                <a:cxn ang="0">
                  <a:pos x="197" y="4"/>
                </a:cxn>
                <a:cxn ang="0">
                  <a:pos x="198" y="8"/>
                </a:cxn>
                <a:cxn ang="0">
                  <a:pos x="200" y="17"/>
                </a:cxn>
                <a:cxn ang="0">
                  <a:pos x="205" y="30"/>
                </a:cxn>
                <a:cxn ang="0">
                  <a:pos x="213" y="45"/>
                </a:cxn>
                <a:cxn ang="0">
                  <a:pos x="224" y="60"/>
                </a:cxn>
                <a:cxn ang="0">
                  <a:pos x="241" y="75"/>
                </a:cxn>
                <a:cxn ang="0">
                  <a:pos x="11" y="75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1" y="85"/>
                </a:cxn>
                <a:cxn ang="0">
                  <a:pos x="3" y="87"/>
                </a:cxn>
                <a:cxn ang="0">
                  <a:pos x="7" y="88"/>
                </a:cxn>
                <a:cxn ang="0">
                  <a:pos x="11" y="88"/>
                </a:cxn>
                <a:cxn ang="0">
                  <a:pos x="241" y="88"/>
                </a:cxn>
              </a:cxnLst>
              <a:rect l="0" t="0" r="r" b="b"/>
              <a:pathLst>
                <a:path w="275" h="163">
                  <a:moveTo>
                    <a:pt x="241" y="88"/>
                  </a:moveTo>
                  <a:lnTo>
                    <a:pt x="230" y="97"/>
                  </a:lnTo>
                  <a:lnTo>
                    <a:pt x="222" y="106"/>
                  </a:lnTo>
                  <a:lnTo>
                    <a:pt x="216" y="113"/>
                  </a:lnTo>
                  <a:lnTo>
                    <a:pt x="213" y="118"/>
                  </a:lnTo>
                  <a:lnTo>
                    <a:pt x="205" y="133"/>
                  </a:lnTo>
                  <a:lnTo>
                    <a:pt x="200" y="146"/>
                  </a:lnTo>
                  <a:lnTo>
                    <a:pt x="197" y="155"/>
                  </a:lnTo>
                  <a:lnTo>
                    <a:pt x="197" y="159"/>
                  </a:lnTo>
                  <a:lnTo>
                    <a:pt x="199" y="162"/>
                  </a:lnTo>
                  <a:lnTo>
                    <a:pt x="203" y="163"/>
                  </a:lnTo>
                  <a:lnTo>
                    <a:pt x="206" y="163"/>
                  </a:lnTo>
                  <a:lnTo>
                    <a:pt x="208" y="162"/>
                  </a:lnTo>
                  <a:lnTo>
                    <a:pt x="209" y="160"/>
                  </a:lnTo>
                  <a:lnTo>
                    <a:pt x="210" y="157"/>
                  </a:lnTo>
                  <a:lnTo>
                    <a:pt x="217" y="135"/>
                  </a:lnTo>
                  <a:lnTo>
                    <a:pt x="230" y="115"/>
                  </a:lnTo>
                  <a:lnTo>
                    <a:pt x="247" y="98"/>
                  </a:lnTo>
                  <a:lnTo>
                    <a:pt x="270" y="86"/>
                  </a:lnTo>
                  <a:lnTo>
                    <a:pt x="274" y="84"/>
                  </a:lnTo>
                  <a:lnTo>
                    <a:pt x="275" y="81"/>
                  </a:lnTo>
                  <a:lnTo>
                    <a:pt x="274" y="79"/>
                  </a:lnTo>
                  <a:lnTo>
                    <a:pt x="272" y="78"/>
                  </a:lnTo>
                  <a:lnTo>
                    <a:pt x="258" y="72"/>
                  </a:lnTo>
                  <a:lnTo>
                    <a:pt x="240" y="59"/>
                  </a:lnTo>
                  <a:lnTo>
                    <a:pt x="222" y="38"/>
                  </a:lnTo>
                  <a:lnTo>
                    <a:pt x="210" y="5"/>
                  </a:lnTo>
                  <a:lnTo>
                    <a:pt x="208" y="1"/>
                  </a:lnTo>
                  <a:lnTo>
                    <a:pt x="203" y="0"/>
                  </a:lnTo>
                  <a:lnTo>
                    <a:pt x="199" y="1"/>
                  </a:lnTo>
                  <a:lnTo>
                    <a:pt x="197" y="4"/>
                  </a:lnTo>
                  <a:lnTo>
                    <a:pt x="198" y="8"/>
                  </a:lnTo>
                  <a:lnTo>
                    <a:pt x="200" y="17"/>
                  </a:lnTo>
                  <a:lnTo>
                    <a:pt x="205" y="30"/>
                  </a:lnTo>
                  <a:lnTo>
                    <a:pt x="213" y="45"/>
                  </a:lnTo>
                  <a:lnTo>
                    <a:pt x="224" y="60"/>
                  </a:lnTo>
                  <a:lnTo>
                    <a:pt x="241" y="75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1" y="85"/>
                  </a:lnTo>
                  <a:lnTo>
                    <a:pt x="3" y="87"/>
                  </a:lnTo>
                  <a:lnTo>
                    <a:pt x="7" y="88"/>
                  </a:lnTo>
                  <a:lnTo>
                    <a:pt x="11" y="88"/>
                  </a:lnTo>
                  <a:lnTo>
                    <a:pt x="241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5" name="Freeform 235"/>
            <p:cNvSpPr>
              <a:spLocks noChangeAspect="1"/>
            </p:cNvSpPr>
            <p:nvPr/>
          </p:nvSpPr>
          <p:spPr bwMode="auto">
            <a:xfrm>
              <a:off x="3755" y="133"/>
              <a:ext cx="150" cy="138"/>
            </a:xfrm>
            <a:custGeom>
              <a:avLst/>
              <a:gdLst/>
              <a:ahLst/>
              <a:cxnLst>
                <a:cxn ang="0">
                  <a:pos x="83" y="18"/>
                </a:cxn>
                <a:cxn ang="0">
                  <a:pos x="135" y="18"/>
                </a:cxn>
                <a:cxn ang="0">
                  <a:pos x="139" y="18"/>
                </a:cxn>
                <a:cxn ang="0">
                  <a:pos x="144" y="17"/>
                </a:cxn>
                <a:cxn ang="0">
                  <a:pos x="148" y="14"/>
                </a:cxn>
                <a:cxn ang="0">
                  <a:pos x="150" y="8"/>
                </a:cxn>
                <a:cxn ang="0">
                  <a:pos x="149" y="3"/>
                </a:cxn>
                <a:cxn ang="0">
                  <a:pos x="146" y="1"/>
                </a:cxn>
                <a:cxn ang="0">
                  <a:pos x="142" y="0"/>
                </a:cxn>
                <a:cxn ang="0">
                  <a:pos x="138" y="0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8" y="2"/>
                </a:cxn>
                <a:cxn ang="0">
                  <a:pos x="29" y="6"/>
                </a:cxn>
                <a:cxn ang="0">
                  <a:pos x="19" y="15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2" y="39"/>
                </a:cxn>
                <a:cxn ang="0">
                  <a:pos x="0" y="43"/>
                </a:cxn>
                <a:cxn ang="0">
                  <a:pos x="1" y="44"/>
                </a:cxn>
                <a:cxn ang="0">
                  <a:pos x="4" y="46"/>
                </a:cxn>
                <a:cxn ang="0">
                  <a:pos x="7" y="45"/>
                </a:cxn>
                <a:cxn ang="0">
                  <a:pos x="9" y="42"/>
                </a:cxn>
                <a:cxn ang="0">
                  <a:pos x="15" y="34"/>
                </a:cxn>
                <a:cxn ang="0">
                  <a:pos x="20" y="28"/>
                </a:cxn>
                <a:cxn ang="0">
                  <a:pos x="26" y="24"/>
                </a:cxn>
                <a:cxn ang="0">
                  <a:pos x="32" y="21"/>
                </a:cxn>
                <a:cxn ang="0">
                  <a:pos x="37" y="19"/>
                </a:cxn>
                <a:cxn ang="0">
                  <a:pos x="41" y="19"/>
                </a:cxn>
                <a:cxn ang="0">
                  <a:pos x="45" y="18"/>
                </a:cxn>
                <a:cxn ang="0">
                  <a:pos x="48" y="18"/>
                </a:cxn>
                <a:cxn ang="0">
                  <a:pos x="74" y="18"/>
                </a:cxn>
                <a:cxn ang="0">
                  <a:pos x="44" y="118"/>
                </a:cxn>
                <a:cxn ang="0">
                  <a:pos x="41" y="125"/>
                </a:cxn>
                <a:cxn ang="0">
                  <a:pos x="40" y="130"/>
                </a:cxn>
                <a:cxn ang="0">
                  <a:pos x="41" y="132"/>
                </a:cxn>
                <a:cxn ang="0">
                  <a:pos x="42" y="135"/>
                </a:cxn>
                <a:cxn ang="0">
                  <a:pos x="45" y="137"/>
                </a:cxn>
                <a:cxn ang="0">
                  <a:pos x="49" y="138"/>
                </a:cxn>
                <a:cxn ang="0">
                  <a:pos x="56" y="137"/>
                </a:cxn>
                <a:cxn ang="0">
                  <a:pos x="59" y="133"/>
                </a:cxn>
                <a:cxn ang="0">
                  <a:pos x="61" y="129"/>
                </a:cxn>
                <a:cxn ang="0">
                  <a:pos x="62" y="125"/>
                </a:cxn>
                <a:cxn ang="0">
                  <a:pos x="83" y="18"/>
                </a:cxn>
              </a:cxnLst>
              <a:rect l="0" t="0" r="r" b="b"/>
              <a:pathLst>
                <a:path w="150" h="138">
                  <a:moveTo>
                    <a:pt x="83" y="18"/>
                  </a:moveTo>
                  <a:lnTo>
                    <a:pt x="135" y="18"/>
                  </a:lnTo>
                  <a:lnTo>
                    <a:pt x="139" y="18"/>
                  </a:lnTo>
                  <a:lnTo>
                    <a:pt x="144" y="17"/>
                  </a:lnTo>
                  <a:lnTo>
                    <a:pt x="148" y="14"/>
                  </a:lnTo>
                  <a:lnTo>
                    <a:pt x="150" y="8"/>
                  </a:lnTo>
                  <a:lnTo>
                    <a:pt x="149" y="3"/>
                  </a:lnTo>
                  <a:lnTo>
                    <a:pt x="146" y="1"/>
                  </a:lnTo>
                  <a:lnTo>
                    <a:pt x="142" y="0"/>
                  </a:lnTo>
                  <a:lnTo>
                    <a:pt x="138" y="0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9" y="6"/>
                  </a:lnTo>
                  <a:lnTo>
                    <a:pt x="19" y="15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2" y="39"/>
                  </a:lnTo>
                  <a:lnTo>
                    <a:pt x="0" y="43"/>
                  </a:lnTo>
                  <a:lnTo>
                    <a:pt x="1" y="44"/>
                  </a:lnTo>
                  <a:lnTo>
                    <a:pt x="4" y="46"/>
                  </a:lnTo>
                  <a:lnTo>
                    <a:pt x="7" y="45"/>
                  </a:lnTo>
                  <a:lnTo>
                    <a:pt x="9" y="42"/>
                  </a:lnTo>
                  <a:lnTo>
                    <a:pt x="15" y="34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2" y="21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74" y="18"/>
                  </a:lnTo>
                  <a:lnTo>
                    <a:pt x="44" y="118"/>
                  </a:lnTo>
                  <a:lnTo>
                    <a:pt x="41" y="125"/>
                  </a:lnTo>
                  <a:lnTo>
                    <a:pt x="40" y="130"/>
                  </a:lnTo>
                  <a:lnTo>
                    <a:pt x="41" y="132"/>
                  </a:lnTo>
                  <a:lnTo>
                    <a:pt x="42" y="135"/>
                  </a:lnTo>
                  <a:lnTo>
                    <a:pt x="45" y="137"/>
                  </a:lnTo>
                  <a:lnTo>
                    <a:pt x="49" y="138"/>
                  </a:lnTo>
                  <a:lnTo>
                    <a:pt x="56" y="137"/>
                  </a:lnTo>
                  <a:lnTo>
                    <a:pt x="59" y="133"/>
                  </a:lnTo>
                  <a:lnTo>
                    <a:pt x="61" y="129"/>
                  </a:lnTo>
                  <a:lnTo>
                    <a:pt x="62" y="125"/>
                  </a:lnTo>
                  <a:lnTo>
                    <a:pt x="83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6" name="Freeform 236"/>
            <p:cNvSpPr>
              <a:spLocks noChangeAspect="1" noEditPoints="1"/>
            </p:cNvSpPr>
            <p:nvPr/>
          </p:nvSpPr>
          <p:spPr bwMode="auto">
            <a:xfrm>
              <a:off x="3926" y="57"/>
              <a:ext cx="93" cy="99"/>
            </a:xfrm>
            <a:custGeom>
              <a:avLst/>
              <a:gdLst/>
              <a:ahLst/>
              <a:cxnLst>
                <a:cxn ang="0">
                  <a:pos x="86" y="48"/>
                </a:cxn>
                <a:cxn ang="0">
                  <a:pos x="91" y="47"/>
                </a:cxn>
                <a:cxn ang="0">
                  <a:pos x="93" y="43"/>
                </a:cxn>
                <a:cxn ang="0">
                  <a:pos x="92" y="35"/>
                </a:cxn>
                <a:cxn ang="0">
                  <a:pos x="90" y="28"/>
                </a:cxn>
                <a:cxn ang="0">
                  <a:pos x="88" y="21"/>
                </a:cxn>
                <a:cxn ang="0">
                  <a:pos x="83" y="14"/>
                </a:cxn>
                <a:cxn ang="0">
                  <a:pos x="77" y="9"/>
                </a:cxn>
                <a:cxn ang="0">
                  <a:pos x="70" y="4"/>
                </a:cxn>
                <a:cxn ang="0">
                  <a:pos x="61" y="1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5"/>
                </a:cxn>
                <a:cxn ang="0">
                  <a:pos x="3" y="30"/>
                </a:cxn>
                <a:cxn ang="0">
                  <a:pos x="0" y="49"/>
                </a:cxn>
                <a:cxn ang="0">
                  <a:pos x="4" y="69"/>
                </a:cxn>
                <a:cxn ang="0">
                  <a:pos x="15" y="85"/>
                </a:cxn>
                <a:cxn ang="0">
                  <a:pos x="32" y="95"/>
                </a:cxn>
                <a:cxn ang="0">
                  <a:pos x="53" y="99"/>
                </a:cxn>
                <a:cxn ang="0">
                  <a:pos x="63" y="98"/>
                </a:cxn>
                <a:cxn ang="0">
                  <a:pos x="71" y="96"/>
                </a:cxn>
                <a:cxn ang="0">
                  <a:pos x="78" y="92"/>
                </a:cxn>
                <a:cxn ang="0">
                  <a:pos x="84" y="87"/>
                </a:cxn>
                <a:cxn ang="0">
                  <a:pos x="88" y="82"/>
                </a:cxn>
                <a:cxn ang="0">
                  <a:pos x="90" y="78"/>
                </a:cxn>
                <a:cxn ang="0">
                  <a:pos x="92" y="74"/>
                </a:cxn>
                <a:cxn ang="0">
                  <a:pos x="93" y="71"/>
                </a:cxn>
                <a:cxn ang="0">
                  <a:pos x="92" y="69"/>
                </a:cxn>
                <a:cxn ang="0">
                  <a:pos x="89" y="68"/>
                </a:cxn>
                <a:cxn ang="0">
                  <a:pos x="86" y="69"/>
                </a:cxn>
                <a:cxn ang="0">
                  <a:pos x="85" y="71"/>
                </a:cxn>
                <a:cxn ang="0">
                  <a:pos x="79" y="82"/>
                </a:cxn>
                <a:cxn ang="0">
                  <a:pos x="70" y="89"/>
                </a:cxn>
                <a:cxn ang="0">
                  <a:pos x="61" y="92"/>
                </a:cxn>
                <a:cxn ang="0">
                  <a:pos x="54" y="92"/>
                </a:cxn>
                <a:cxn ang="0">
                  <a:pos x="39" y="89"/>
                </a:cxn>
                <a:cxn ang="0">
                  <a:pos x="28" y="80"/>
                </a:cxn>
                <a:cxn ang="0">
                  <a:pos x="23" y="71"/>
                </a:cxn>
                <a:cxn ang="0">
                  <a:pos x="20" y="63"/>
                </a:cxn>
                <a:cxn ang="0">
                  <a:pos x="19" y="55"/>
                </a:cxn>
                <a:cxn ang="0">
                  <a:pos x="19" y="48"/>
                </a:cxn>
                <a:cxn ang="0">
                  <a:pos x="86" y="48"/>
                </a:cxn>
                <a:cxn ang="0">
                  <a:pos x="20" y="42"/>
                </a:cxn>
                <a:cxn ang="0">
                  <a:pos x="21" y="31"/>
                </a:cxn>
                <a:cxn ang="0">
                  <a:pos x="24" y="23"/>
                </a:cxn>
                <a:cxn ang="0">
                  <a:pos x="28" y="17"/>
                </a:cxn>
                <a:cxn ang="0">
                  <a:pos x="32" y="13"/>
                </a:cxn>
                <a:cxn ang="0">
                  <a:pos x="37" y="9"/>
                </a:cxn>
                <a:cxn ang="0">
                  <a:pos x="42" y="7"/>
                </a:cxn>
                <a:cxn ang="0">
                  <a:pos x="46" y="6"/>
                </a:cxn>
                <a:cxn ang="0">
                  <a:pos x="50" y="6"/>
                </a:cxn>
                <a:cxn ang="0">
                  <a:pos x="59" y="7"/>
                </a:cxn>
                <a:cxn ang="0">
                  <a:pos x="65" y="11"/>
                </a:cxn>
                <a:cxn ang="0">
                  <a:pos x="70" y="16"/>
                </a:cxn>
                <a:cxn ang="0">
                  <a:pos x="73" y="22"/>
                </a:cxn>
                <a:cxn ang="0">
                  <a:pos x="76" y="28"/>
                </a:cxn>
                <a:cxn ang="0">
                  <a:pos x="77" y="34"/>
                </a:cxn>
                <a:cxn ang="0">
                  <a:pos x="77" y="39"/>
                </a:cxn>
                <a:cxn ang="0">
                  <a:pos x="77" y="42"/>
                </a:cxn>
                <a:cxn ang="0">
                  <a:pos x="20" y="42"/>
                </a:cxn>
              </a:cxnLst>
              <a:rect l="0" t="0" r="r" b="b"/>
              <a:pathLst>
                <a:path w="93" h="99">
                  <a:moveTo>
                    <a:pt x="86" y="48"/>
                  </a:moveTo>
                  <a:lnTo>
                    <a:pt x="91" y="47"/>
                  </a:lnTo>
                  <a:lnTo>
                    <a:pt x="93" y="43"/>
                  </a:lnTo>
                  <a:lnTo>
                    <a:pt x="92" y="35"/>
                  </a:lnTo>
                  <a:lnTo>
                    <a:pt x="90" y="28"/>
                  </a:lnTo>
                  <a:lnTo>
                    <a:pt x="88" y="21"/>
                  </a:lnTo>
                  <a:lnTo>
                    <a:pt x="83" y="14"/>
                  </a:lnTo>
                  <a:lnTo>
                    <a:pt x="77" y="9"/>
                  </a:lnTo>
                  <a:lnTo>
                    <a:pt x="70" y="4"/>
                  </a:lnTo>
                  <a:lnTo>
                    <a:pt x="61" y="1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5"/>
                  </a:lnTo>
                  <a:lnTo>
                    <a:pt x="3" y="30"/>
                  </a:lnTo>
                  <a:lnTo>
                    <a:pt x="0" y="49"/>
                  </a:lnTo>
                  <a:lnTo>
                    <a:pt x="4" y="69"/>
                  </a:lnTo>
                  <a:lnTo>
                    <a:pt x="15" y="85"/>
                  </a:lnTo>
                  <a:lnTo>
                    <a:pt x="32" y="95"/>
                  </a:lnTo>
                  <a:lnTo>
                    <a:pt x="53" y="99"/>
                  </a:lnTo>
                  <a:lnTo>
                    <a:pt x="63" y="98"/>
                  </a:lnTo>
                  <a:lnTo>
                    <a:pt x="71" y="96"/>
                  </a:lnTo>
                  <a:lnTo>
                    <a:pt x="78" y="92"/>
                  </a:lnTo>
                  <a:lnTo>
                    <a:pt x="84" y="87"/>
                  </a:lnTo>
                  <a:lnTo>
                    <a:pt x="88" y="82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3" y="71"/>
                  </a:lnTo>
                  <a:lnTo>
                    <a:pt x="92" y="69"/>
                  </a:lnTo>
                  <a:lnTo>
                    <a:pt x="89" y="68"/>
                  </a:lnTo>
                  <a:lnTo>
                    <a:pt x="86" y="69"/>
                  </a:lnTo>
                  <a:lnTo>
                    <a:pt x="85" y="71"/>
                  </a:lnTo>
                  <a:lnTo>
                    <a:pt x="79" y="82"/>
                  </a:lnTo>
                  <a:lnTo>
                    <a:pt x="70" y="89"/>
                  </a:lnTo>
                  <a:lnTo>
                    <a:pt x="61" y="92"/>
                  </a:lnTo>
                  <a:lnTo>
                    <a:pt x="54" y="92"/>
                  </a:lnTo>
                  <a:lnTo>
                    <a:pt x="39" y="89"/>
                  </a:lnTo>
                  <a:lnTo>
                    <a:pt x="28" y="80"/>
                  </a:lnTo>
                  <a:lnTo>
                    <a:pt x="23" y="71"/>
                  </a:lnTo>
                  <a:lnTo>
                    <a:pt x="20" y="63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86" y="48"/>
                  </a:lnTo>
                  <a:close/>
                  <a:moveTo>
                    <a:pt x="20" y="42"/>
                  </a:moveTo>
                  <a:lnTo>
                    <a:pt x="21" y="31"/>
                  </a:lnTo>
                  <a:lnTo>
                    <a:pt x="24" y="23"/>
                  </a:lnTo>
                  <a:lnTo>
                    <a:pt x="28" y="17"/>
                  </a:lnTo>
                  <a:lnTo>
                    <a:pt x="32" y="13"/>
                  </a:lnTo>
                  <a:lnTo>
                    <a:pt x="37" y="9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9" y="7"/>
                  </a:lnTo>
                  <a:lnTo>
                    <a:pt x="65" y="11"/>
                  </a:lnTo>
                  <a:lnTo>
                    <a:pt x="70" y="16"/>
                  </a:lnTo>
                  <a:lnTo>
                    <a:pt x="73" y="22"/>
                  </a:lnTo>
                  <a:lnTo>
                    <a:pt x="76" y="28"/>
                  </a:lnTo>
                  <a:lnTo>
                    <a:pt x="77" y="34"/>
                  </a:lnTo>
                  <a:lnTo>
                    <a:pt x="77" y="39"/>
                  </a:lnTo>
                  <a:lnTo>
                    <a:pt x="77" y="42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7" name="Freeform 237"/>
            <p:cNvSpPr>
              <a:spLocks noChangeAspect="1" noEditPoints="1"/>
            </p:cNvSpPr>
            <p:nvPr/>
          </p:nvSpPr>
          <p:spPr bwMode="auto">
            <a:xfrm>
              <a:off x="4036" y="1"/>
              <a:ext cx="146" cy="153"/>
            </a:xfrm>
            <a:custGeom>
              <a:avLst/>
              <a:gdLst/>
              <a:ahLst/>
              <a:cxnLst>
                <a:cxn ang="0">
                  <a:pos x="132" y="67"/>
                </a:cxn>
                <a:cxn ang="0">
                  <a:pos x="104" y="59"/>
                </a:cxn>
                <a:cxn ang="0">
                  <a:pos x="106" y="22"/>
                </a:cxn>
                <a:cxn ang="0">
                  <a:pos x="117" y="8"/>
                </a:cxn>
                <a:cxn ang="0">
                  <a:pos x="131" y="7"/>
                </a:cxn>
                <a:cxn ang="0">
                  <a:pos x="126" y="16"/>
                </a:cxn>
                <a:cxn ang="0">
                  <a:pos x="129" y="23"/>
                </a:cxn>
                <a:cxn ang="0">
                  <a:pos x="136" y="26"/>
                </a:cxn>
                <a:cxn ang="0">
                  <a:pos x="144" y="23"/>
                </a:cxn>
                <a:cxn ang="0">
                  <a:pos x="146" y="16"/>
                </a:cxn>
                <a:cxn ang="0">
                  <a:pos x="140" y="4"/>
                </a:cxn>
                <a:cxn ang="0">
                  <a:pos x="125" y="0"/>
                </a:cxn>
                <a:cxn ang="0">
                  <a:pos x="100" y="9"/>
                </a:cxn>
                <a:cxn ang="0">
                  <a:pos x="86" y="1"/>
                </a:cxn>
                <a:cxn ang="0">
                  <a:pos x="72" y="0"/>
                </a:cxn>
                <a:cxn ang="0">
                  <a:pos x="36" y="8"/>
                </a:cxn>
                <a:cxn ang="0">
                  <a:pos x="18" y="35"/>
                </a:cxn>
                <a:cxn ang="0">
                  <a:pos x="0" y="59"/>
                </a:cxn>
                <a:cxn ang="0">
                  <a:pos x="18" y="67"/>
                </a:cxn>
                <a:cxn ang="0">
                  <a:pos x="18" y="141"/>
                </a:cxn>
                <a:cxn ang="0">
                  <a:pos x="10" y="145"/>
                </a:cxn>
                <a:cxn ang="0">
                  <a:pos x="2" y="153"/>
                </a:cxn>
                <a:cxn ang="0">
                  <a:pos x="11" y="153"/>
                </a:cxn>
                <a:cxn ang="0">
                  <a:pos x="26" y="152"/>
                </a:cxn>
                <a:cxn ang="0">
                  <a:pos x="51" y="145"/>
                </a:cxn>
                <a:cxn ang="0">
                  <a:pos x="37" y="144"/>
                </a:cxn>
                <a:cxn ang="0">
                  <a:pos x="34" y="136"/>
                </a:cxn>
                <a:cxn ang="0">
                  <a:pos x="88" y="67"/>
                </a:cxn>
                <a:cxn ang="0">
                  <a:pos x="88" y="141"/>
                </a:cxn>
                <a:cxn ang="0">
                  <a:pos x="80" y="145"/>
                </a:cxn>
                <a:cxn ang="0">
                  <a:pos x="72" y="153"/>
                </a:cxn>
                <a:cxn ang="0">
                  <a:pos x="81" y="153"/>
                </a:cxn>
                <a:cxn ang="0">
                  <a:pos x="97" y="152"/>
                </a:cxn>
                <a:cxn ang="0">
                  <a:pos x="125" y="145"/>
                </a:cxn>
                <a:cxn ang="0">
                  <a:pos x="111" y="145"/>
                </a:cxn>
                <a:cxn ang="0">
                  <a:pos x="105" y="140"/>
                </a:cxn>
                <a:cxn ang="0">
                  <a:pos x="104" y="67"/>
                </a:cxn>
                <a:cxn ang="0">
                  <a:pos x="34" y="35"/>
                </a:cxn>
                <a:cxn ang="0">
                  <a:pos x="37" y="22"/>
                </a:cxn>
                <a:cxn ang="0">
                  <a:pos x="46" y="13"/>
                </a:cxn>
                <a:cxn ang="0">
                  <a:pos x="58" y="8"/>
                </a:cxn>
                <a:cxn ang="0">
                  <a:pos x="71" y="6"/>
                </a:cxn>
                <a:cxn ang="0">
                  <a:pos x="78" y="6"/>
                </a:cxn>
                <a:cxn ang="0">
                  <a:pos x="89" y="9"/>
                </a:cxn>
                <a:cxn ang="0">
                  <a:pos x="83" y="19"/>
                </a:cxn>
                <a:cxn ang="0">
                  <a:pos x="89" y="28"/>
                </a:cxn>
                <a:cxn ang="0">
                  <a:pos x="88" y="59"/>
                </a:cxn>
              </a:cxnLst>
              <a:rect l="0" t="0" r="r" b="b"/>
              <a:pathLst>
                <a:path w="146" h="153">
                  <a:moveTo>
                    <a:pt x="104" y="67"/>
                  </a:moveTo>
                  <a:lnTo>
                    <a:pt x="132" y="67"/>
                  </a:lnTo>
                  <a:lnTo>
                    <a:pt x="132" y="59"/>
                  </a:lnTo>
                  <a:lnTo>
                    <a:pt x="104" y="59"/>
                  </a:lnTo>
                  <a:lnTo>
                    <a:pt x="104" y="35"/>
                  </a:lnTo>
                  <a:lnTo>
                    <a:pt x="106" y="22"/>
                  </a:lnTo>
                  <a:lnTo>
                    <a:pt x="111" y="13"/>
                  </a:lnTo>
                  <a:lnTo>
                    <a:pt x="117" y="8"/>
                  </a:lnTo>
                  <a:lnTo>
                    <a:pt x="125" y="6"/>
                  </a:lnTo>
                  <a:lnTo>
                    <a:pt x="131" y="7"/>
                  </a:lnTo>
                  <a:lnTo>
                    <a:pt x="128" y="11"/>
                  </a:lnTo>
                  <a:lnTo>
                    <a:pt x="126" y="16"/>
                  </a:lnTo>
                  <a:lnTo>
                    <a:pt x="127" y="20"/>
                  </a:lnTo>
                  <a:lnTo>
                    <a:pt x="129" y="23"/>
                  </a:lnTo>
                  <a:lnTo>
                    <a:pt x="132" y="25"/>
                  </a:lnTo>
                  <a:lnTo>
                    <a:pt x="136" y="26"/>
                  </a:lnTo>
                  <a:lnTo>
                    <a:pt x="140" y="25"/>
                  </a:lnTo>
                  <a:lnTo>
                    <a:pt x="144" y="23"/>
                  </a:lnTo>
                  <a:lnTo>
                    <a:pt x="146" y="20"/>
                  </a:lnTo>
                  <a:lnTo>
                    <a:pt x="146" y="16"/>
                  </a:lnTo>
                  <a:lnTo>
                    <a:pt x="145" y="9"/>
                  </a:lnTo>
                  <a:lnTo>
                    <a:pt x="140" y="4"/>
                  </a:lnTo>
                  <a:lnTo>
                    <a:pt x="133" y="1"/>
                  </a:lnTo>
                  <a:lnTo>
                    <a:pt x="125" y="0"/>
                  </a:lnTo>
                  <a:lnTo>
                    <a:pt x="112" y="2"/>
                  </a:lnTo>
                  <a:lnTo>
                    <a:pt x="100" y="9"/>
                  </a:lnTo>
                  <a:lnTo>
                    <a:pt x="94" y="4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53" y="2"/>
                  </a:lnTo>
                  <a:lnTo>
                    <a:pt x="36" y="8"/>
                  </a:lnTo>
                  <a:lnTo>
                    <a:pt x="23" y="19"/>
                  </a:lnTo>
                  <a:lnTo>
                    <a:pt x="18" y="35"/>
                  </a:lnTo>
                  <a:lnTo>
                    <a:pt x="18" y="59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18" y="67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5" y="144"/>
                  </a:lnTo>
                  <a:lnTo>
                    <a:pt x="10" y="145"/>
                  </a:lnTo>
                  <a:lnTo>
                    <a:pt x="2" y="145"/>
                  </a:lnTo>
                  <a:lnTo>
                    <a:pt x="2" y="153"/>
                  </a:lnTo>
                  <a:lnTo>
                    <a:pt x="5" y="153"/>
                  </a:lnTo>
                  <a:lnTo>
                    <a:pt x="11" y="153"/>
                  </a:lnTo>
                  <a:lnTo>
                    <a:pt x="19" y="152"/>
                  </a:lnTo>
                  <a:lnTo>
                    <a:pt x="26" y="152"/>
                  </a:lnTo>
                  <a:lnTo>
                    <a:pt x="51" y="153"/>
                  </a:lnTo>
                  <a:lnTo>
                    <a:pt x="51" y="145"/>
                  </a:lnTo>
                  <a:lnTo>
                    <a:pt x="42" y="145"/>
                  </a:lnTo>
                  <a:lnTo>
                    <a:pt x="37" y="144"/>
                  </a:lnTo>
                  <a:lnTo>
                    <a:pt x="35" y="141"/>
                  </a:lnTo>
                  <a:lnTo>
                    <a:pt x="34" y="136"/>
                  </a:lnTo>
                  <a:lnTo>
                    <a:pt x="34" y="67"/>
                  </a:lnTo>
                  <a:lnTo>
                    <a:pt x="88" y="67"/>
                  </a:lnTo>
                  <a:lnTo>
                    <a:pt x="88" y="136"/>
                  </a:lnTo>
                  <a:lnTo>
                    <a:pt x="88" y="141"/>
                  </a:lnTo>
                  <a:lnTo>
                    <a:pt x="85" y="144"/>
                  </a:lnTo>
                  <a:lnTo>
                    <a:pt x="80" y="145"/>
                  </a:lnTo>
                  <a:lnTo>
                    <a:pt x="72" y="145"/>
                  </a:lnTo>
                  <a:lnTo>
                    <a:pt x="72" y="153"/>
                  </a:lnTo>
                  <a:lnTo>
                    <a:pt x="75" y="153"/>
                  </a:lnTo>
                  <a:lnTo>
                    <a:pt x="81" y="153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125" y="153"/>
                  </a:lnTo>
                  <a:lnTo>
                    <a:pt x="125" y="145"/>
                  </a:lnTo>
                  <a:lnTo>
                    <a:pt x="120" y="145"/>
                  </a:lnTo>
                  <a:lnTo>
                    <a:pt x="111" y="145"/>
                  </a:lnTo>
                  <a:lnTo>
                    <a:pt x="107" y="143"/>
                  </a:lnTo>
                  <a:lnTo>
                    <a:pt x="105" y="140"/>
                  </a:lnTo>
                  <a:lnTo>
                    <a:pt x="104" y="136"/>
                  </a:lnTo>
                  <a:lnTo>
                    <a:pt x="104" y="67"/>
                  </a:lnTo>
                  <a:close/>
                  <a:moveTo>
                    <a:pt x="34" y="59"/>
                  </a:moveTo>
                  <a:lnTo>
                    <a:pt x="34" y="35"/>
                  </a:lnTo>
                  <a:lnTo>
                    <a:pt x="35" y="28"/>
                  </a:lnTo>
                  <a:lnTo>
                    <a:pt x="37" y="22"/>
                  </a:lnTo>
                  <a:lnTo>
                    <a:pt x="41" y="17"/>
                  </a:lnTo>
                  <a:lnTo>
                    <a:pt x="46" y="13"/>
                  </a:lnTo>
                  <a:lnTo>
                    <a:pt x="52" y="10"/>
                  </a:lnTo>
                  <a:lnTo>
                    <a:pt x="58" y="8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4" y="6"/>
                  </a:lnTo>
                  <a:lnTo>
                    <a:pt x="78" y="6"/>
                  </a:lnTo>
                  <a:lnTo>
                    <a:pt x="84" y="7"/>
                  </a:lnTo>
                  <a:lnTo>
                    <a:pt x="89" y="9"/>
                  </a:lnTo>
                  <a:lnTo>
                    <a:pt x="85" y="12"/>
                  </a:lnTo>
                  <a:lnTo>
                    <a:pt x="83" y="19"/>
                  </a:lnTo>
                  <a:lnTo>
                    <a:pt x="84" y="24"/>
                  </a:lnTo>
                  <a:lnTo>
                    <a:pt x="89" y="28"/>
                  </a:lnTo>
                  <a:lnTo>
                    <a:pt x="88" y="35"/>
                  </a:lnTo>
                  <a:lnTo>
                    <a:pt x="88" y="59"/>
                  </a:lnTo>
                  <a:lnTo>
                    <a:pt x="34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8" name="Freeform 238"/>
            <p:cNvSpPr>
              <a:spLocks noChangeAspect="1" noEditPoints="1"/>
            </p:cNvSpPr>
            <p:nvPr/>
          </p:nvSpPr>
          <p:spPr bwMode="auto">
            <a:xfrm>
              <a:off x="3895" y="204"/>
              <a:ext cx="158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15" y="9"/>
                </a:cxn>
                <a:cxn ang="0">
                  <a:pos x="20" y="10"/>
                </a:cxn>
                <a:cxn ang="0">
                  <a:pos x="22" y="13"/>
                </a:cxn>
                <a:cxn ang="0">
                  <a:pos x="22" y="18"/>
                </a:cxn>
                <a:cxn ang="0">
                  <a:pos x="22" y="131"/>
                </a:cxn>
                <a:cxn ang="0">
                  <a:pos x="22" y="136"/>
                </a:cxn>
                <a:cxn ang="0">
                  <a:pos x="20" y="139"/>
                </a:cxn>
                <a:cxn ang="0">
                  <a:pos x="15" y="141"/>
                </a:cxn>
                <a:cxn ang="0">
                  <a:pos x="5" y="141"/>
                </a:cxn>
                <a:cxn ang="0">
                  <a:pos x="0" y="141"/>
                </a:cxn>
                <a:cxn ang="0">
                  <a:pos x="0" y="149"/>
                </a:cxn>
                <a:cxn ang="0">
                  <a:pos x="85" y="149"/>
                </a:cxn>
                <a:cxn ang="0">
                  <a:pos x="100" y="148"/>
                </a:cxn>
                <a:cxn ang="0">
                  <a:pos x="113" y="143"/>
                </a:cxn>
                <a:cxn ang="0">
                  <a:pos x="126" y="137"/>
                </a:cxn>
                <a:cxn ang="0">
                  <a:pos x="137" y="128"/>
                </a:cxn>
                <a:cxn ang="0">
                  <a:pos x="146" y="117"/>
                </a:cxn>
                <a:cxn ang="0">
                  <a:pos x="152" y="105"/>
                </a:cxn>
                <a:cxn ang="0">
                  <a:pos x="157" y="91"/>
                </a:cxn>
                <a:cxn ang="0">
                  <a:pos x="158" y="76"/>
                </a:cxn>
                <a:cxn ang="0">
                  <a:pos x="157" y="61"/>
                </a:cxn>
                <a:cxn ang="0">
                  <a:pos x="152" y="47"/>
                </a:cxn>
                <a:cxn ang="0">
                  <a:pos x="146" y="34"/>
                </a:cxn>
                <a:cxn ang="0">
                  <a:pos x="137" y="23"/>
                </a:cxn>
                <a:cxn ang="0">
                  <a:pos x="126" y="13"/>
                </a:cxn>
                <a:cxn ang="0">
                  <a:pos x="114" y="6"/>
                </a:cxn>
                <a:cxn ang="0">
                  <a:pos x="100" y="2"/>
                </a:cxn>
                <a:cxn ang="0">
                  <a:pos x="85" y="0"/>
                </a:cxn>
                <a:cxn ang="0">
                  <a:pos x="0" y="0"/>
                </a:cxn>
                <a:cxn ang="0">
                  <a:pos x="52" y="141"/>
                </a:cxn>
                <a:cxn ang="0">
                  <a:pos x="46" y="141"/>
                </a:cxn>
                <a:cxn ang="0">
                  <a:pos x="43" y="140"/>
                </a:cxn>
                <a:cxn ang="0">
                  <a:pos x="42" y="137"/>
                </a:cxn>
                <a:cxn ang="0">
                  <a:pos x="42" y="133"/>
                </a:cxn>
                <a:cxn ang="0">
                  <a:pos x="42" y="17"/>
                </a:cxn>
                <a:cxn ang="0">
                  <a:pos x="42" y="12"/>
                </a:cxn>
                <a:cxn ang="0">
                  <a:pos x="43" y="10"/>
                </a:cxn>
                <a:cxn ang="0">
                  <a:pos x="46" y="8"/>
                </a:cxn>
                <a:cxn ang="0">
                  <a:pos x="52" y="8"/>
                </a:cxn>
                <a:cxn ang="0">
                  <a:pos x="79" y="8"/>
                </a:cxn>
                <a:cxn ang="0">
                  <a:pos x="92" y="9"/>
                </a:cxn>
                <a:cxn ang="0">
                  <a:pos x="104" y="14"/>
                </a:cxn>
                <a:cxn ang="0">
                  <a:pos x="115" y="20"/>
                </a:cxn>
                <a:cxn ang="0">
                  <a:pos x="124" y="29"/>
                </a:cxn>
                <a:cxn ang="0">
                  <a:pos x="129" y="38"/>
                </a:cxn>
                <a:cxn ang="0">
                  <a:pos x="133" y="50"/>
                </a:cxn>
                <a:cxn ang="0">
                  <a:pos x="135" y="62"/>
                </a:cxn>
                <a:cxn ang="0">
                  <a:pos x="136" y="76"/>
                </a:cxn>
                <a:cxn ang="0">
                  <a:pos x="135" y="93"/>
                </a:cxn>
                <a:cxn ang="0">
                  <a:pos x="132" y="106"/>
                </a:cxn>
                <a:cxn ang="0">
                  <a:pos x="127" y="116"/>
                </a:cxn>
                <a:cxn ang="0">
                  <a:pos x="122" y="123"/>
                </a:cxn>
                <a:cxn ang="0">
                  <a:pos x="114" y="131"/>
                </a:cxn>
                <a:cxn ang="0">
                  <a:pos x="104" y="136"/>
                </a:cxn>
                <a:cxn ang="0">
                  <a:pos x="92" y="140"/>
                </a:cxn>
                <a:cxn ang="0">
                  <a:pos x="79" y="141"/>
                </a:cxn>
                <a:cxn ang="0">
                  <a:pos x="52" y="141"/>
                </a:cxn>
              </a:cxnLst>
              <a:rect l="0" t="0" r="r" b="b"/>
              <a:pathLst>
                <a:path w="158" h="149">
                  <a:moveTo>
                    <a:pt x="0" y="0"/>
                  </a:moveTo>
                  <a:lnTo>
                    <a:pt x="0" y="8"/>
                  </a:lnTo>
                  <a:lnTo>
                    <a:pt x="5" y="8"/>
                  </a:lnTo>
                  <a:lnTo>
                    <a:pt x="15" y="9"/>
                  </a:lnTo>
                  <a:lnTo>
                    <a:pt x="20" y="10"/>
                  </a:lnTo>
                  <a:lnTo>
                    <a:pt x="22" y="13"/>
                  </a:lnTo>
                  <a:lnTo>
                    <a:pt x="22" y="18"/>
                  </a:lnTo>
                  <a:lnTo>
                    <a:pt x="22" y="131"/>
                  </a:lnTo>
                  <a:lnTo>
                    <a:pt x="22" y="136"/>
                  </a:lnTo>
                  <a:lnTo>
                    <a:pt x="20" y="139"/>
                  </a:lnTo>
                  <a:lnTo>
                    <a:pt x="15" y="141"/>
                  </a:lnTo>
                  <a:lnTo>
                    <a:pt x="5" y="141"/>
                  </a:lnTo>
                  <a:lnTo>
                    <a:pt x="0" y="141"/>
                  </a:lnTo>
                  <a:lnTo>
                    <a:pt x="0" y="149"/>
                  </a:lnTo>
                  <a:lnTo>
                    <a:pt x="85" y="149"/>
                  </a:lnTo>
                  <a:lnTo>
                    <a:pt x="100" y="148"/>
                  </a:lnTo>
                  <a:lnTo>
                    <a:pt x="113" y="143"/>
                  </a:lnTo>
                  <a:lnTo>
                    <a:pt x="126" y="137"/>
                  </a:lnTo>
                  <a:lnTo>
                    <a:pt x="137" y="128"/>
                  </a:lnTo>
                  <a:lnTo>
                    <a:pt x="146" y="117"/>
                  </a:lnTo>
                  <a:lnTo>
                    <a:pt x="152" y="105"/>
                  </a:lnTo>
                  <a:lnTo>
                    <a:pt x="157" y="91"/>
                  </a:lnTo>
                  <a:lnTo>
                    <a:pt x="158" y="76"/>
                  </a:lnTo>
                  <a:lnTo>
                    <a:pt x="157" y="61"/>
                  </a:lnTo>
                  <a:lnTo>
                    <a:pt x="152" y="47"/>
                  </a:lnTo>
                  <a:lnTo>
                    <a:pt x="146" y="34"/>
                  </a:lnTo>
                  <a:lnTo>
                    <a:pt x="137" y="23"/>
                  </a:lnTo>
                  <a:lnTo>
                    <a:pt x="126" y="13"/>
                  </a:lnTo>
                  <a:lnTo>
                    <a:pt x="114" y="6"/>
                  </a:lnTo>
                  <a:lnTo>
                    <a:pt x="100" y="2"/>
                  </a:lnTo>
                  <a:lnTo>
                    <a:pt x="85" y="0"/>
                  </a:lnTo>
                  <a:lnTo>
                    <a:pt x="0" y="0"/>
                  </a:lnTo>
                  <a:close/>
                  <a:moveTo>
                    <a:pt x="52" y="141"/>
                  </a:moveTo>
                  <a:lnTo>
                    <a:pt x="46" y="141"/>
                  </a:lnTo>
                  <a:lnTo>
                    <a:pt x="43" y="140"/>
                  </a:lnTo>
                  <a:lnTo>
                    <a:pt x="42" y="137"/>
                  </a:lnTo>
                  <a:lnTo>
                    <a:pt x="42" y="133"/>
                  </a:lnTo>
                  <a:lnTo>
                    <a:pt x="42" y="17"/>
                  </a:lnTo>
                  <a:lnTo>
                    <a:pt x="42" y="12"/>
                  </a:lnTo>
                  <a:lnTo>
                    <a:pt x="43" y="10"/>
                  </a:lnTo>
                  <a:lnTo>
                    <a:pt x="46" y="8"/>
                  </a:lnTo>
                  <a:lnTo>
                    <a:pt x="52" y="8"/>
                  </a:lnTo>
                  <a:lnTo>
                    <a:pt x="79" y="8"/>
                  </a:lnTo>
                  <a:lnTo>
                    <a:pt x="92" y="9"/>
                  </a:lnTo>
                  <a:lnTo>
                    <a:pt x="104" y="14"/>
                  </a:lnTo>
                  <a:lnTo>
                    <a:pt x="115" y="20"/>
                  </a:lnTo>
                  <a:lnTo>
                    <a:pt x="124" y="29"/>
                  </a:lnTo>
                  <a:lnTo>
                    <a:pt x="129" y="38"/>
                  </a:lnTo>
                  <a:lnTo>
                    <a:pt x="133" y="50"/>
                  </a:lnTo>
                  <a:lnTo>
                    <a:pt x="135" y="62"/>
                  </a:lnTo>
                  <a:lnTo>
                    <a:pt x="136" y="76"/>
                  </a:lnTo>
                  <a:lnTo>
                    <a:pt x="135" y="93"/>
                  </a:lnTo>
                  <a:lnTo>
                    <a:pt x="132" y="106"/>
                  </a:lnTo>
                  <a:lnTo>
                    <a:pt x="127" y="116"/>
                  </a:lnTo>
                  <a:lnTo>
                    <a:pt x="122" y="123"/>
                  </a:lnTo>
                  <a:lnTo>
                    <a:pt x="114" y="131"/>
                  </a:lnTo>
                  <a:lnTo>
                    <a:pt x="104" y="136"/>
                  </a:lnTo>
                  <a:lnTo>
                    <a:pt x="92" y="140"/>
                  </a:lnTo>
                  <a:lnTo>
                    <a:pt x="79" y="141"/>
                  </a:lnTo>
                  <a:lnTo>
                    <a:pt x="52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9" name="Freeform 239"/>
            <p:cNvSpPr>
              <a:spLocks noChangeAspect="1" noEditPoints="1"/>
            </p:cNvSpPr>
            <p:nvPr/>
          </p:nvSpPr>
          <p:spPr bwMode="auto">
            <a:xfrm>
              <a:off x="4081" y="206"/>
              <a:ext cx="47" cy="147"/>
            </a:xfrm>
            <a:custGeom>
              <a:avLst/>
              <a:gdLst/>
              <a:ahLst/>
              <a:cxnLst>
                <a:cxn ang="0">
                  <a:pos x="34" y="13"/>
                </a:cxn>
                <a:cxn ang="0">
                  <a:pos x="32" y="8"/>
                </a:cxn>
                <a:cxn ang="0">
                  <a:pos x="30" y="4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9" y="13"/>
                </a:cxn>
                <a:cxn ang="0">
                  <a:pos x="10" y="18"/>
                </a:cxn>
                <a:cxn ang="0">
                  <a:pos x="13" y="22"/>
                </a:cxn>
                <a:cxn ang="0">
                  <a:pos x="16" y="24"/>
                </a:cxn>
                <a:cxn ang="0">
                  <a:pos x="21" y="25"/>
                </a:cxn>
                <a:cxn ang="0">
                  <a:pos x="26" y="24"/>
                </a:cxn>
                <a:cxn ang="0">
                  <a:pos x="30" y="22"/>
                </a:cxn>
                <a:cxn ang="0">
                  <a:pos x="32" y="18"/>
                </a:cxn>
                <a:cxn ang="0">
                  <a:pos x="34" y="13"/>
                </a:cxn>
                <a:cxn ang="0">
                  <a:pos x="1" y="53"/>
                </a:cxn>
                <a:cxn ang="0">
                  <a:pos x="1" y="61"/>
                </a:cxn>
                <a:cxn ang="0">
                  <a:pos x="9" y="62"/>
                </a:cxn>
                <a:cxn ang="0">
                  <a:pos x="13" y="63"/>
                </a:cxn>
                <a:cxn ang="0">
                  <a:pos x="16" y="67"/>
                </a:cxn>
                <a:cxn ang="0">
                  <a:pos x="16" y="73"/>
                </a:cxn>
                <a:cxn ang="0">
                  <a:pos x="16" y="130"/>
                </a:cxn>
                <a:cxn ang="0">
                  <a:pos x="16" y="135"/>
                </a:cxn>
                <a:cxn ang="0">
                  <a:pos x="13" y="138"/>
                </a:cxn>
                <a:cxn ang="0">
                  <a:pos x="8" y="139"/>
                </a:cxn>
                <a:cxn ang="0">
                  <a:pos x="0" y="139"/>
                </a:cxn>
                <a:cxn ang="0">
                  <a:pos x="0" y="147"/>
                </a:cxn>
                <a:cxn ang="0">
                  <a:pos x="3" y="147"/>
                </a:cxn>
                <a:cxn ang="0">
                  <a:pos x="9" y="147"/>
                </a:cxn>
                <a:cxn ang="0">
                  <a:pos x="17" y="146"/>
                </a:cxn>
                <a:cxn ang="0">
                  <a:pos x="24" y="146"/>
                </a:cxn>
                <a:cxn ang="0">
                  <a:pos x="47" y="147"/>
                </a:cxn>
                <a:cxn ang="0">
                  <a:pos x="47" y="139"/>
                </a:cxn>
                <a:cxn ang="0">
                  <a:pos x="40" y="139"/>
                </a:cxn>
                <a:cxn ang="0">
                  <a:pos x="35" y="138"/>
                </a:cxn>
                <a:cxn ang="0">
                  <a:pos x="33" y="135"/>
                </a:cxn>
                <a:cxn ang="0">
                  <a:pos x="32" y="130"/>
                </a:cxn>
                <a:cxn ang="0">
                  <a:pos x="32" y="51"/>
                </a:cxn>
                <a:cxn ang="0">
                  <a:pos x="1" y="53"/>
                </a:cxn>
              </a:cxnLst>
              <a:rect l="0" t="0" r="r" b="b"/>
              <a:pathLst>
                <a:path w="47" h="147">
                  <a:moveTo>
                    <a:pt x="34" y="13"/>
                  </a:moveTo>
                  <a:lnTo>
                    <a:pt x="32" y="8"/>
                  </a:lnTo>
                  <a:lnTo>
                    <a:pt x="30" y="4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9" y="13"/>
                  </a:lnTo>
                  <a:lnTo>
                    <a:pt x="10" y="18"/>
                  </a:lnTo>
                  <a:lnTo>
                    <a:pt x="13" y="22"/>
                  </a:lnTo>
                  <a:lnTo>
                    <a:pt x="16" y="24"/>
                  </a:lnTo>
                  <a:lnTo>
                    <a:pt x="21" y="25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2" y="18"/>
                  </a:lnTo>
                  <a:lnTo>
                    <a:pt x="34" y="13"/>
                  </a:lnTo>
                  <a:close/>
                  <a:moveTo>
                    <a:pt x="1" y="53"/>
                  </a:moveTo>
                  <a:lnTo>
                    <a:pt x="1" y="61"/>
                  </a:lnTo>
                  <a:lnTo>
                    <a:pt x="9" y="62"/>
                  </a:lnTo>
                  <a:lnTo>
                    <a:pt x="13" y="63"/>
                  </a:lnTo>
                  <a:lnTo>
                    <a:pt x="16" y="67"/>
                  </a:lnTo>
                  <a:lnTo>
                    <a:pt x="16" y="73"/>
                  </a:lnTo>
                  <a:lnTo>
                    <a:pt x="16" y="130"/>
                  </a:lnTo>
                  <a:lnTo>
                    <a:pt x="16" y="135"/>
                  </a:lnTo>
                  <a:lnTo>
                    <a:pt x="13" y="138"/>
                  </a:lnTo>
                  <a:lnTo>
                    <a:pt x="8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3" y="147"/>
                  </a:lnTo>
                  <a:lnTo>
                    <a:pt x="9" y="147"/>
                  </a:lnTo>
                  <a:lnTo>
                    <a:pt x="17" y="146"/>
                  </a:lnTo>
                  <a:lnTo>
                    <a:pt x="24" y="146"/>
                  </a:lnTo>
                  <a:lnTo>
                    <a:pt x="47" y="147"/>
                  </a:lnTo>
                  <a:lnTo>
                    <a:pt x="47" y="139"/>
                  </a:lnTo>
                  <a:lnTo>
                    <a:pt x="40" y="139"/>
                  </a:lnTo>
                  <a:lnTo>
                    <a:pt x="35" y="138"/>
                  </a:lnTo>
                  <a:lnTo>
                    <a:pt x="33" y="135"/>
                  </a:lnTo>
                  <a:lnTo>
                    <a:pt x="32" y="130"/>
                  </a:lnTo>
                  <a:lnTo>
                    <a:pt x="32" y="51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0" name="Freeform 240"/>
            <p:cNvSpPr>
              <a:spLocks noChangeAspect="1"/>
            </p:cNvSpPr>
            <p:nvPr/>
          </p:nvSpPr>
          <p:spPr bwMode="auto">
            <a:xfrm>
              <a:off x="4149" y="256"/>
              <a:ext cx="78" cy="99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68" y="0"/>
                </a:cxn>
                <a:cxn ang="0">
                  <a:pos x="63" y="4"/>
                </a:cxn>
                <a:cxn ang="0">
                  <a:pos x="50" y="1"/>
                </a:cxn>
                <a:cxn ang="0">
                  <a:pos x="27" y="1"/>
                </a:cxn>
                <a:cxn ang="0">
                  <a:pos x="12" y="6"/>
                </a:cxn>
                <a:cxn ang="0">
                  <a:pos x="4" y="14"/>
                </a:cxn>
                <a:cxn ang="0">
                  <a:pos x="0" y="23"/>
                </a:cxn>
                <a:cxn ang="0">
                  <a:pos x="2" y="37"/>
                </a:cxn>
                <a:cxn ang="0">
                  <a:pos x="14" y="49"/>
                </a:cxn>
                <a:cxn ang="0">
                  <a:pos x="29" y="53"/>
                </a:cxn>
                <a:cxn ang="0">
                  <a:pos x="47" y="57"/>
                </a:cxn>
                <a:cxn ang="0">
                  <a:pos x="63" y="66"/>
                </a:cxn>
                <a:cxn ang="0">
                  <a:pos x="65" y="81"/>
                </a:cxn>
                <a:cxn ang="0">
                  <a:pos x="53" y="91"/>
                </a:cxn>
                <a:cxn ang="0">
                  <a:pos x="26" y="91"/>
                </a:cxn>
                <a:cxn ang="0">
                  <a:pos x="11" y="75"/>
                </a:cxn>
                <a:cxn ang="0">
                  <a:pos x="6" y="62"/>
                </a:cxn>
                <a:cxn ang="0">
                  <a:pos x="0" y="62"/>
                </a:cxn>
                <a:cxn ang="0">
                  <a:pos x="0" y="94"/>
                </a:cxn>
                <a:cxn ang="0">
                  <a:pos x="3" y="99"/>
                </a:cxn>
                <a:cxn ang="0">
                  <a:pos x="13" y="90"/>
                </a:cxn>
                <a:cxn ang="0">
                  <a:pos x="28" y="98"/>
                </a:cxn>
                <a:cxn ang="0">
                  <a:pos x="40" y="99"/>
                </a:cxn>
                <a:cxn ang="0">
                  <a:pos x="57" y="97"/>
                </a:cxn>
                <a:cxn ang="0">
                  <a:pos x="69" y="90"/>
                </a:cxn>
                <a:cxn ang="0">
                  <a:pos x="76" y="80"/>
                </a:cxn>
                <a:cxn ang="0">
                  <a:pos x="78" y="69"/>
                </a:cxn>
                <a:cxn ang="0">
                  <a:pos x="69" y="48"/>
                </a:cxn>
                <a:cxn ang="0">
                  <a:pos x="56" y="41"/>
                </a:cxn>
                <a:cxn ang="0">
                  <a:pos x="43" y="38"/>
                </a:cxn>
                <a:cxn ang="0">
                  <a:pos x="21" y="32"/>
                </a:cxn>
                <a:cxn ang="0">
                  <a:pos x="12" y="21"/>
                </a:cxn>
                <a:cxn ang="0">
                  <a:pos x="17" y="10"/>
                </a:cxn>
                <a:cxn ang="0">
                  <a:pos x="38" y="5"/>
                </a:cxn>
                <a:cxn ang="0">
                  <a:pos x="53" y="8"/>
                </a:cxn>
                <a:cxn ang="0">
                  <a:pos x="61" y="15"/>
                </a:cxn>
                <a:cxn ang="0">
                  <a:pos x="64" y="23"/>
                </a:cxn>
                <a:cxn ang="0">
                  <a:pos x="65" y="29"/>
                </a:cxn>
                <a:cxn ang="0">
                  <a:pos x="68" y="31"/>
                </a:cxn>
                <a:cxn ang="0">
                  <a:pos x="72" y="26"/>
                </a:cxn>
              </a:cxnLst>
              <a:rect l="0" t="0" r="r" b="b"/>
              <a:pathLst>
                <a:path w="78" h="99">
                  <a:moveTo>
                    <a:pt x="72" y="6"/>
                  </a:moveTo>
                  <a:lnTo>
                    <a:pt x="72" y="1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5" y="3"/>
                  </a:lnTo>
                  <a:lnTo>
                    <a:pt x="63" y="4"/>
                  </a:lnTo>
                  <a:lnTo>
                    <a:pt x="61" y="6"/>
                  </a:lnTo>
                  <a:lnTo>
                    <a:pt x="50" y="1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7" y="9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4"/>
                  </a:lnTo>
                  <a:lnTo>
                    <a:pt x="14" y="49"/>
                  </a:lnTo>
                  <a:lnTo>
                    <a:pt x="21" y="51"/>
                  </a:lnTo>
                  <a:lnTo>
                    <a:pt x="29" y="53"/>
                  </a:lnTo>
                  <a:lnTo>
                    <a:pt x="38" y="55"/>
                  </a:lnTo>
                  <a:lnTo>
                    <a:pt x="47" y="57"/>
                  </a:lnTo>
                  <a:lnTo>
                    <a:pt x="56" y="60"/>
                  </a:lnTo>
                  <a:lnTo>
                    <a:pt x="63" y="66"/>
                  </a:lnTo>
                  <a:lnTo>
                    <a:pt x="66" y="75"/>
                  </a:lnTo>
                  <a:lnTo>
                    <a:pt x="65" y="81"/>
                  </a:lnTo>
                  <a:lnTo>
                    <a:pt x="61" y="87"/>
                  </a:lnTo>
                  <a:lnTo>
                    <a:pt x="53" y="91"/>
                  </a:lnTo>
                  <a:lnTo>
                    <a:pt x="40" y="93"/>
                  </a:lnTo>
                  <a:lnTo>
                    <a:pt x="26" y="91"/>
                  </a:lnTo>
                  <a:lnTo>
                    <a:pt x="17" y="84"/>
                  </a:lnTo>
                  <a:lnTo>
                    <a:pt x="11" y="75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3" y="61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94"/>
                  </a:lnTo>
                  <a:lnTo>
                    <a:pt x="0" y="98"/>
                  </a:lnTo>
                  <a:lnTo>
                    <a:pt x="3" y="99"/>
                  </a:lnTo>
                  <a:lnTo>
                    <a:pt x="7" y="96"/>
                  </a:lnTo>
                  <a:lnTo>
                    <a:pt x="13" y="90"/>
                  </a:lnTo>
                  <a:lnTo>
                    <a:pt x="20" y="95"/>
                  </a:lnTo>
                  <a:lnTo>
                    <a:pt x="28" y="98"/>
                  </a:lnTo>
                  <a:lnTo>
                    <a:pt x="35" y="99"/>
                  </a:lnTo>
                  <a:lnTo>
                    <a:pt x="40" y="99"/>
                  </a:lnTo>
                  <a:lnTo>
                    <a:pt x="49" y="99"/>
                  </a:lnTo>
                  <a:lnTo>
                    <a:pt x="57" y="97"/>
                  </a:lnTo>
                  <a:lnTo>
                    <a:pt x="64" y="94"/>
                  </a:lnTo>
                  <a:lnTo>
                    <a:pt x="69" y="90"/>
                  </a:lnTo>
                  <a:lnTo>
                    <a:pt x="73" y="85"/>
                  </a:lnTo>
                  <a:lnTo>
                    <a:pt x="76" y="80"/>
                  </a:lnTo>
                  <a:lnTo>
                    <a:pt x="78" y="74"/>
                  </a:lnTo>
                  <a:lnTo>
                    <a:pt x="78" y="69"/>
                  </a:lnTo>
                  <a:lnTo>
                    <a:pt x="76" y="57"/>
                  </a:lnTo>
                  <a:lnTo>
                    <a:pt x="69" y="48"/>
                  </a:lnTo>
                  <a:lnTo>
                    <a:pt x="62" y="44"/>
                  </a:lnTo>
                  <a:lnTo>
                    <a:pt x="56" y="41"/>
                  </a:lnTo>
                  <a:lnTo>
                    <a:pt x="49" y="39"/>
                  </a:lnTo>
                  <a:lnTo>
                    <a:pt x="43" y="38"/>
                  </a:lnTo>
                  <a:lnTo>
                    <a:pt x="31" y="35"/>
                  </a:lnTo>
                  <a:lnTo>
                    <a:pt x="21" y="32"/>
                  </a:lnTo>
                  <a:lnTo>
                    <a:pt x="14" y="28"/>
                  </a:lnTo>
                  <a:lnTo>
                    <a:pt x="12" y="21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38" y="5"/>
                  </a:lnTo>
                  <a:lnTo>
                    <a:pt x="46" y="6"/>
                  </a:lnTo>
                  <a:lnTo>
                    <a:pt x="53" y="8"/>
                  </a:lnTo>
                  <a:lnTo>
                    <a:pt x="57" y="11"/>
                  </a:lnTo>
                  <a:lnTo>
                    <a:pt x="61" y="15"/>
                  </a:lnTo>
                  <a:lnTo>
                    <a:pt x="63" y="19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5" y="29"/>
                  </a:lnTo>
                  <a:lnTo>
                    <a:pt x="66" y="31"/>
                  </a:lnTo>
                  <a:lnTo>
                    <a:pt x="68" y="31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1" name="Freeform 241"/>
            <p:cNvSpPr>
              <a:spLocks noChangeAspect="1"/>
            </p:cNvSpPr>
            <p:nvPr/>
          </p:nvSpPr>
          <p:spPr bwMode="auto">
            <a:xfrm>
              <a:off x="4247" y="256"/>
              <a:ext cx="78" cy="99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68" y="0"/>
                </a:cxn>
                <a:cxn ang="0">
                  <a:pos x="63" y="4"/>
                </a:cxn>
                <a:cxn ang="0">
                  <a:pos x="50" y="1"/>
                </a:cxn>
                <a:cxn ang="0">
                  <a:pos x="28" y="1"/>
                </a:cxn>
                <a:cxn ang="0">
                  <a:pos x="12" y="6"/>
                </a:cxn>
                <a:cxn ang="0">
                  <a:pos x="4" y="14"/>
                </a:cxn>
                <a:cxn ang="0">
                  <a:pos x="0" y="23"/>
                </a:cxn>
                <a:cxn ang="0">
                  <a:pos x="2" y="37"/>
                </a:cxn>
                <a:cxn ang="0">
                  <a:pos x="14" y="49"/>
                </a:cxn>
                <a:cxn ang="0">
                  <a:pos x="29" y="53"/>
                </a:cxn>
                <a:cxn ang="0">
                  <a:pos x="47" y="57"/>
                </a:cxn>
                <a:cxn ang="0">
                  <a:pos x="63" y="66"/>
                </a:cxn>
                <a:cxn ang="0">
                  <a:pos x="65" y="81"/>
                </a:cxn>
                <a:cxn ang="0">
                  <a:pos x="53" y="91"/>
                </a:cxn>
                <a:cxn ang="0">
                  <a:pos x="26" y="91"/>
                </a:cxn>
                <a:cxn ang="0">
                  <a:pos x="11" y="75"/>
                </a:cxn>
                <a:cxn ang="0">
                  <a:pos x="6" y="62"/>
                </a:cxn>
                <a:cxn ang="0">
                  <a:pos x="0" y="62"/>
                </a:cxn>
                <a:cxn ang="0">
                  <a:pos x="0" y="94"/>
                </a:cxn>
                <a:cxn ang="0">
                  <a:pos x="3" y="99"/>
                </a:cxn>
                <a:cxn ang="0">
                  <a:pos x="13" y="90"/>
                </a:cxn>
                <a:cxn ang="0">
                  <a:pos x="28" y="98"/>
                </a:cxn>
                <a:cxn ang="0">
                  <a:pos x="40" y="99"/>
                </a:cxn>
                <a:cxn ang="0">
                  <a:pos x="58" y="97"/>
                </a:cxn>
                <a:cxn ang="0">
                  <a:pos x="70" y="90"/>
                </a:cxn>
                <a:cxn ang="0">
                  <a:pos x="76" y="80"/>
                </a:cxn>
                <a:cxn ang="0">
                  <a:pos x="78" y="69"/>
                </a:cxn>
                <a:cxn ang="0">
                  <a:pos x="69" y="48"/>
                </a:cxn>
                <a:cxn ang="0">
                  <a:pos x="56" y="41"/>
                </a:cxn>
                <a:cxn ang="0">
                  <a:pos x="43" y="38"/>
                </a:cxn>
                <a:cxn ang="0">
                  <a:pos x="21" y="32"/>
                </a:cxn>
                <a:cxn ang="0">
                  <a:pos x="12" y="21"/>
                </a:cxn>
                <a:cxn ang="0">
                  <a:pos x="17" y="10"/>
                </a:cxn>
                <a:cxn ang="0">
                  <a:pos x="38" y="5"/>
                </a:cxn>
                <a:cxn ang="0">
                  <a:pos x="53" y="8"/>
                </a:cxn>
                <a:cxn ang="0">
                  <a:pos x="61" y="15"/>
                </a:cxn>
                <a:cxn ang="0">
                  <a:pos x="64" y="23"/>
                </a:cxn>
                <a:cxn ang="0">
                  <a:pos x="65" y="29"/>
                </a:cxn>
                <a:cxn ang="0">
                  <a:pos x="68" y="31"/>
                </a:cxn>
                <a:cxn ang="0">
                  <a:pos x="72" y="26"/>
                </a:cxn>
              </a:cxnLst>
              <a:rect l="0" t="0" r="r" b="b"/>
              <a:pathLst>
                <a:path w="78" h="99">
                  <a:moveTo>
                    <a:pt x="72" y="6"/>
                  </a:moveTo>
                  <a:lnTo>
                    <a:pt x="72" y="1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5" y="3"/>
                  </a:lnTo>
                  <a:lnTo>
                    <a:pt x="63" y="4"/>
                  </a:lnTo>
                  <a:lnTo>
                    <a:pt x="61" y="6"/>
                  </a:lnTo>
                  <a:lnTo>
                    <a:pt x="50" y="1"/>
                  </a:lnTo>
                  <a:lnTo>
                    <a:pt x="38" y="0"/>
                  </a:lnTo>
                  <a:lnTo>
                    <a:pt x="28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7" y="9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4"/>
                  </a:lnTo>
                  <a:lnTo>
                    <a:pt x="14" y="49"/>
                  </a:lnTo>
                  <a:lnTo>
                    <a:pt x="21" y="51"/>
                  </a:lnTo>
                  <a:lnTo>
                    <a:pt x="29" y="53"/>
                  </a:lnTo>
                  <a:lnTo>
                    <a:pt x="38" y="55"/>
                  </a:lnTo>
                  <a:lnTo>
                    <a:pt x="47" y="57"/>
                  </a:lnTo>
                  <a:lnTo>
                    <a:pt x="56" y="60"/>
                  </a:lnTo>
                  <a:lnTo>
                    <a:pt x="63" y="66"/>
                  </a:lnTo>
                  <a:lnTo>
                    <a:pt x="66" y="75"/>
                  </a:lnTo>
                  <a:lnTo>
                    <a:pt x="65" y="81"/>
                  </a:lnTo>
                  <a:lnTo>
                    <a:pt x="61" y="87"/>
                  </a:lnTo>
                  <a:lnTo>
                    <a:pt x="53" y="91"/>
                  </a:lnTo>
                  <a:lnTo>
                    <a:pt x="40" y="93"/>
                  </a:lnTo>
                  <a:lnTo>
                    <a:pt x="26" y="91"/>
                  </a:lnTo>
                  <a:lnTo>
                    <a:pt x="17" y="84"/>
                  </a:lnTo>
                  <a:lnTo>
                    <a:pt x="11" y="75"/>
                  </a:lnTo>
                  <a:lnTo>
                    <a:pt x="7" y="65"/>
                  </a:lnTo>
                  <a:lnTo>
                    <a:pt x="6" y="62"/>
                  </a:lnTo>
                  <a:lnTo>
                    <a:pt x="3" y="61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94"/>
                  </a:lnTo>
                  <a:lnTo>
                    <a:pt x="0" y="98"/>
                  </a:lnTo>
                  <a:lnTo>
                    <a:pt x="3" y="99"/>
                  </a:lnTo>
                  <a:lnTo>
                    <a:pt x="7" y="96"/>
                  </a:lnTo>
                  <a:lnTo>
                    <a:pt x="13" y="90"/>
                  </a:lnTo>
                  <a:lnTo>
                    <a:pt x="21" y="95"/>
                  </a:lnTo>
                  <a:lnTo>
                    <a:pt x="28" y="98"/>
                  </a:lnTo>
                  <a:lnTo>
                    <a:pt x="35" y="99"/>
                  </a:lnTo>
                  <a:lnTo>
                    <a:pt x="40" y="99"/>
                  </a:lnTo>
                  <a:lnTo>
                    <a:pt x="49" y="99"/>
                  </a:lnTo>
                  <a:lnTo>
                    <a:pt x="58" y="97"/>
                  </a:lnTo>
                  <a:lnTo>
                    <a:pt x="64" y="94"/>
                  </a:lnTo>
                  <a:lnTo>
                    <a:pt x="70" y="90"/>
                  </a:lnTo>
                  <a:lnTo>
                    <a:pt x="74" y="85"/>
                  </a:lnTo>
                  <a:lnTo>
                    <a:pt x="76" y="80"/>
                  </a:lnTo>
                  <a:lnTo>
                    <a:pt x="78" y="74"/>
                  </a:lnTo>
                  <a:lnTo>
                    <a:pt x="78" y="69"/>
                  </a:lnTo>
                  <a:lnTo>
                    <a:pt x="76" y="57"/>
                  </a:lnTo>
                  <a:lnTo>
                    <a:pt x="69" y="48"/>
                  </a:lnTo>
                  <a:lnTo>
                    <a:pt x="62" y="44"/>
                  </a:lnTo>
                  <a:lnTo>
                    <a:pt x="56" y="41"/>
                  </a:lnTo>
                  <a:lnTo>
                    <a:pt x="49" y="39"/>
                  </a:lnTo>
                  <a:lnTo>
                    <a:pt x="43" y="38"/>
                  </a:lnTo>
                  <a:lnTo>
                    <a:pt x="31" y="35"/>
                  </a:lnTo>
                  <a:lnTo>
                    <a:pt x="21" y="32"/>
                  </a:lnTo>
                  <a:lnTo>
                    <a:pt x="14" y="28"/>
                  </a:lnTo>
                  <a:lnTo>
                    <a:pt x="12" y="21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38" y="5"/>
                  </a:lnTo>
                  <a:lnTo>
                    <a:pt x="46" y="6"/>
                  </a:lnTo>
                  <a:lnTo>
                    <a:pt x="53" y="8"/>
                  </a:lnTo>
                  <a:lnTo>
                    <a:pt x="58" y="11"/>
                  </a:lnTo>
                  <a:lnTo>
                    <a:pt x="61" y="15"/>
                  </a:lnTo>
                  <a:lnTo>
                    <a:pt x="63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6" y="31"/>
                  </a:lnTo>
                  <a:lnTo>
                    <a:pt x="68" y="31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2" name="Freeform 242"/>
            <p:cNvSpPr>
              <a:spLocks noChangeAspect="1" noEditPoints="1"/>
            </p:cNvSpPr>
            <p:nvPr/>
          </p:nvSpPr>
          <p:spPr bwMode="auto">
            <a:xfrm>
              <a:off x="4388" y="209"/>
              <a:ext cx="65" cy="146"/>
            </a:xfrm>
            <a:custGeom>
              <a:avLst/>
              <a:gdLst/>
              <a:ahLst/>
              <a:cxnLst>
                <a:cxn ang="0">
                  <a:pos x="59" y="5"/>
                </a:cxn>
                <a:cxn ang="0">
                  <a:pos x="55" y="0"/>
                </a:cxn>
                <a:cxn ang="0">
                  <a:pos x="47" y="1"/>
                </a:cxn>
                <a:cxn ang="0">
                  <a:pos x="40" y="7"/>
                </a:cxn>
                <a:cxn ang="0">
                  <a:pos x="41" y="17"/>
                </a:cxn>
                <a:cxn ang="0">
                  <a:pos x="52" y="19"/>
                </a:cxn>
                <a:cxn ang="0">
                  <a:pos x="59" y="12"/>
                </a:cxn>
                <a:cxn ang="0">
                  <a:pos x="15" y="119"/>
                </a:cxn>
                <a:cxn ang="0">
                  <a:pos x="13" y="128"/>
                </a:cxn>
                <a:cxn ang="0">
                  <a:pos x="19" y="141"/>
                </a:cxn>
                <a:cxn ang="0">
                  <a:pos x="34" y="146"/>
                </a:cxn>
                <a:cxn ang="0">
                  <a:pos x="48" y="142"/>
                </a:cxn>
                <a:cxn ang="0">
                  <a:pos x="58" y="131"/>
                </a:cxn>
                <a:cxn ang="0">
                  <a:pos x="63" y="120"/>
                </a:cxn>
                <a:cxn ang="0">
                  <a:pos x="65" y="113"/>
                </a:cxn>
                <a:cxn ang="0">
                  <a:pos x="62" y="110"/>
                </a:cxn>
                <a:cxn ang="0">
                  <a:pos x="58" y="114"/>
                </a:cxn>
                <a:cxn ang="0">
                  <a:pos x="47" y="134"/>
                </a:cxn>
                <a:cxn ang="0">
                  <a:pos x="35" y="140"/>
                </a:cxn>
                <a:cxn ang="0">
                  <a:pos x="29" y="133"/>
                </a:cxn>
                <a:cxn ang="0">
                  <a:pos x="33" y="119"/>
                </a:cxn>
                <a:cxn ang="0">
                  <a:pos x="42" y="95"/>
                </a:cxn>
                <a:cxn ang="0">
                  <a:pos x="48" y="78"/>
                </a:cxn>
                <a:cxn ang="0">
                  <a:pos x="52" y="67"/>
                </a:cxn>
                <a:cxn ang="0">
                  <a:pos x="46" y="53"/>
                </a:cxn>
                <a:cxn ang="0">
                  <a:pos x="31" y="48"/>
                </a:cxn>
                <a:cxn ang="0">
                  <a:pos x="17" y="53"/>
                </a:cxn>
                <a:cxn ang="0">
                  <a:pos x="7" y="63"/>
                </a:cxn>
                <a:cxn ang="0">
                  <a:pos x="2" y="75"/>
                </a:cxn>
                <a:cxn ang="0">
                  <a:pos x="0" y="81"/>
                </a:cxn>
                <a:cxn ang="0">
                  <a:pos x="3" y="84"/>
                </a:cxn>
                <a:cxn ang="0">
                  <a:pos x="7" y="81"/>
                </a:cxn>
                <a:cxn ang="0">
                  <a:pos x="18" y="60"/>
                </a:cxn>
                <a:cxn ang="0">
                  <a:pos x="30" y="54"/>
                </a:cxn>
                <a:cxn ang="0">
                  <a:pos x="36" y="62"/>
                </a:cxn>
                <a:cxn ang="0">
                  <a:pos x="34" y="69"/>
                </a:cxn>
                <a:cxn ang="0">
                  <a:pos x="29" y="84"/>
                </a:cxn>
              </a:cxnLst>
              <a:rect l="0" t="0" r="r" b="b"/>
              <a:pathLst>
                <a:path w="65" h="146">
                  <a:moveTo>
                    <a:pt x="60" y="8"/>
                  </a:moveTo>
                  <a:lnTo>
                    <a:pt x="59" y="5"/>
                  </a:lnTo>
                  <a:lnTo>
                    <a:pt x="58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1"/>
                  </a:lnTo>
                  <a:lnTo>
                    <a:pt x="43" y="3"/>
                  </a:lnTo>
                  <a:lnTo>
                    <a:pt x="40" y="7"/>
                  </a:lnTo>
                  <a:lnTo>
                    <a:pt x="39" y="12"/>
                  </a:lnTo>
                  <a:lnTo>
                    <a:pt x="41" y="17"/>
                  </a:lnTo>
                  <a:lnTo>
                    <a:pt x="47" y="20"/>
                  </a:lnTo>
                  <a:lnTo>
                    <a:pt x="52" y="19"/>
                  </a:lnTo>
                  <a:lnTo>
                    <a:pt x="56" y="16"/>
                  </a:lnTo>
                  <a:lnTo>
                    <a:pt x="59" y="12"/>
                  </a:lnTo>
                  <a:lnTo>
                    <a:pt x="60" y="8"/>
                  </a:lnTo>
                  <a:close/>
                  <a:moveTo>
                    <a:pt x="15" y="119"/>
                  </a:moveTo>
                  <a:lnTo>
                    <a:pt x="14" y="123"/>
                  </a:lnTo>
                  <a:lnTo>
                    <a:pt x="13" y="128"/>
                  </a:lnTo>
                  <a:lnTo>
                    <a:pt x="15" y="135"/>
                  </a:lnTo>
                  <a:lnTo>
                    <a:pt x="19" y="141"/>
                  </a:lnTo>
                  <a:lnTo>
                    <a:pt x="26" y="145"/>
                  </a:lnTo>
                  <a:lnTo>
                    <a:pt x="34" y="146"/>
                  </a:lnTo>
                  <a:lnTo>
                    <a:pt x="42" y="145"/>
                  </a:lnTo>
                  <a:lnTo>
                    <a:pt x="48" y="142"/>
                  </a:lnTo>
                  <a:lnTo>
                    <a:pt x="54" y="137"/>
                  </a:lnTo>
                  <a:lnTo>
                    <a:pt x="58" y="131"/>
                  </a:lnTo>
                  <a:lnTo>
                    <a:pt x="61" y="125"/>
                  </a:lnTo>
                  <a:lnTo>
                    <a:pt x="63" y="120"/>
                  </a:lnTo>
                  <a:lnTo>
                    <a:pt x="65" y="115"/>
                  </a:lnTo>
                  <a:lnTo>
                    <a:pt x="65" y="113"/>
                  </a:lnTo>
                  <a:lnTo>
                    <a:pt x="64" y="110"/>
                  </a:lnTo>
                  <a:lnTo>
                    <a:pt x="62" y="110"/>
                  </a:lnTo>
                  <a:lnTo>
                    <a:pt x="59" y="111"/>
                  </a:lnTo>
                  <a:lnTo>
                    <a:pt x="58" y="114"/>
                  </a:lnTo>
                  <a:lnTo>
                    <a:pt x="53" y="125"/>
                  </a:lnTo>
                  <a:lnTo>
                    <a:pt x="47" y="134"/>
                  </a:lnTo>
                  <a:lnTo>
                    <a:pt x="41" y="138"/>
                  </a:lnTo>
                  <a:lnTo>
                    <a:pt x="35" y="140"/>
                  </a:lnTo>
                  <a:lnTo>
                    <a:pt x="30" y="138"/>
                  </a:lnTo>
                  <a:lnTo>
                    <a:pt x="29" y="133"/>
                  </a:lnTo>
                  <a:lnTo>
                    <a:pt x="30" y="126"/>
                  </a:lnTo>
                  <a:lnTo>
                    <a:pt x="33" y="119"/>
                  </a:lnTo>
                  <a:lnTo>
                    <a:pt x="40" y="101"/>
                  </a:lnTo>
                  <a:lnTo>
                    <a:pt x="42" y="95"/>
                  </a:lnTo>
                  <a:lnTo>
                    <a:pt x="45" y="86"/>
                  </a:lnTo>
                  <a:lnTo>
                    <a:pt x="48" y="78"/>
                  </a:lnTo>
                  <a:lnTo>
                    <a:pt x="50" y="73"/>
                  </a:lnTo>
                  <a:lnTo>
                    <a:pt x="52" y="67"/>
                  </a:lnTo>
                  <a:lnTo>
                    <a:pt x="50" y="59"/>
                  </a:lnTo>
                  <a:lnTo>
                    <a:pt x="46" y="53"/>
                  </a:lnTo>
                  <a:lnTo>
                    <a:pt x="39" y="49"/>
                  </a:lnTo>
                  <a:lnTo>
                    <a:pt x="31" y="48"/>
                  </a:lnTo>
                  <a:lnTo>
                    <a:pt x="23" y="49"/>
                  </a:lnTo>
                  <a:lnTo>
                    <a:pt x="17" y="53"/>
                  </a:lnTo>
                  <a:lnTo>
                    <a:pt x="12" y="58"/>
                  </a:lnTo>
                  <a:lnTo>
                    <a:pt x="7" y="63"/>
                  </a:lnTo>
                  <a:lnTo>
                    <a:pt x="4" y="69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6" y="83"/>
                  </a:lnTo>
                  <a:lnTo>
                    <a:pt x="7" y="81"/>
                  </a:lnTo>
                  <a:lnTo>
                    <a:pt x="12" y="69"/>
                  </a:lnTo>
                  <a:lnTo>
                    <a:pt x="18" y="60"/>
                  </a:lnTo>
                  <a:lnTo>
                    <a:pt x="24" y="56"/>
                  </a:lnTo>
                  <a:lnTo>
                    <a:pt x="30" y="54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5" y="65"/>
                  </a:lnTo>
                  <a:lnTo>
                    <a:pt x="34" y="69"/>
                  </a:lnTo>
                  <a:lnTo>
                    <a:pt x="32" y="75"/>
                  </a:lnTo>
                  <a:lnTo>
                    <a:pt x="29" y="84"/>
                  </a:lnTo>
                  <a:lnTo>
                    <a:pt x="15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3" name="Freeform 243"/>
            <p:cNvSpPr>
              <a:spLocks noChangeAspect="1" noEditPoints="1"/>
            </p:cNvSpPr>
            <p:nvPr/>
          </p:nvSpPr>
          <p:spPr bwMode="auto">
            <a:xfrm>
              <a:off x="4584" y="153"/>
              <a:ext cx="206" cy="73"/>
            </a:xfrm>
            <a:custGeom>
              <a:avLst/>
              <a:gdLst/>
              <a:ahLst/>
              <a:cxnLst>
                <a:cxn ang="0">
                  <a:pos x="195" y="13"/>
                </a:cxn>
                <a:cxn ang="0">
                  <a:pos x="199" y="12"/>
                </a:cxn>
                <a:cxn ang="0">
                  <a:pos x="202" y="12"/>
                </a:cxn>
                <a:cxn ang="0">
                  <a:pos x="205" y="10"/>
                </a:cxn>
                <a:cxn ang="0">
                  <a:pos x="206" y="6"/>
                </a:cxn>
                <a:cxn ang="0">
                  <a:pos x="205" y="3"/>
                </a:cxn>
                <a:cxn ang="0">
                  <a:pos x="202" y="1"/>
                </a:cxn>
                <a:cxn ang="0">
                  <a:pos x="199" y="0"/>
                </a:cxn>
                <a:cxn ang="0">
                  <a:pos x="196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4" y="12"/>
                </a:cxn>
                <a:cxn ang="0">
                  <a:pos x="7" y="12"/>
                </a:cxn>
                <a:cxn ang="0">
                  <a:pos x="10" y="13"/>
                </a:cxn>
                <a:cxn ang="0">
                  <a:pos x="195" y="13"/>
                </a:cxn>
                <a:cxn ang="0">
                  <a:pos x="196" y="73"/>
                </a:cxn>
                <a:cxn ang="0">
                  <a:pos x="199" y="73"/>
                </a:cxn>
                <a:cxn ang="0">
                  <a:pos x="202" y="72"/>
                </a:cxn>
                <a:cxn ang="0">
                  <a:pos x="205" y="70"/>
                </a:cxn>
                <a:cxn ang="0">
                  <a:pos x="206" y="67"/>
                </a:cxn>
                <a:cxn ang="0">
                  <a:pos x="205" y="63"/>
                </a:cxn>
                <a:cxn ang="0">
                  <a:pos x="202" y="61"/>
                </a:cxn>
                <a:cxn ang="0">
                  <a:pos x="199" y="60"/>
                </a:cxn>
                <a:cxn ang="0">
                  <a:pos x="195" y="60"/>
                </a:cxn>
                <a:cxn ang="0">
                  <a:pos x="10" y="60"/>
                </a:cxn>
                <a:cxn ang="0">
                  <a:pos x="7" y="60"/>
                </a:cxn>
                <a:cxn ang="0">
                  <a:pos x="4" y="61"/>
                </a:cxn>
                <a:cxn ang="0">
                  <a:pos x="1" y="63"/>
                </a:cxn>
                <a:cxn ang="0">
                  <a:pos x="0" y="67"/>
                </a:cxn>
                <a:cxn ang="0">
                  <a:pos x="1" y="70"/>
                </a:cxn>
                <a:cxn ang="0">
                  <a:pos x="4" y="72"/>
                </a:cxn>
                <a:cxn ang="0">
                  <a:pos x="7" y="73"/>
                </a:cxn>
                <a:cxn ang="0">
                  <a:pos x="10" y="73"/>
                </a:cxn>
                <a:cxn ang="0">
                  <a:pos x="196" y="73"/>
                </a:cxn>
              </a:cxnLst>
              <a:rect l="0" t="0" r="r" b="b"/>
              <a:pathLst>
                <a:path w="206" h="73">
                  <a:moveTo>
                    <a:pt x="195" y="13"/>
                  </a:moveTo>
                  <a:lnTo>
                    <a:pt x="199" y="12"/>
                  </a:lnTo>
                  <a:lnTo>
                    <a:pt x="202" y="12"/>
                  </a:lnTo>
                  <a:lnTo>
                    <a:pt x="205" y="10"/>
                  </a:lnTo>
                  <a:lnTo>
                    <a:pt x="206" y="6"/>
                  </a:lnTo>
                  <a:lnTo>
                    <a:pt x="205" y="3"/>
                  </a:lnTo>
                  <a:lnTo>
                    <a:pt x="202" y="1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10" y="13"/>
                  </a:lnTo>
                  <a:lnTo>
                    <a:pt x="195" y="13"/>
                  </a:lnTo>
                  <a:close/>
                  <a:moveTo>
                    <a:pt x="196" y="73"/>
                  </a:moveTo>
                  <a:lnTo>
                    <a:pt x="199" y="73"/>
                  </a:lnTo>
                  <a:lnTo>
                    <a:pt x="202" y="72"/>
                  </a:lnTo>
                  <a:lnTo>
                    <a:pt x="205" y="70"/>
                  </a:lnTo>
                  <a:lnTo>
                    <a:pt x="206" y="67"/>
                  </a:lnTo>
                  <a:lnTo>
                    <a:pt x="205" y="63"/>
                  </a:lnTo>
                  <a:lnTo>
                    <a:pt x="202" y="61"/>
                  </a:lnTo>
                  <a:lnTo>
                    <a:pt x="199" y="60"/>
                  </a:lnTo>
                  <a:lnTo>
                    <a:pt x="195" y="60"/>
                  </a:lnTo>
                  <a:lnTo>
                    <a:pt x="10" y="60"/>
                  </a:lnTo>
                  <a:lnTo>
                    <a:pt x="7" y="60"/>
                  </a:lnTo>
                  <a:lnTo>
                    <a:pt x="4" y="61"/>
                  </a:lnTo>
                  <a:lnTo>
                    <a:pt x="1" y="63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4" y="72"/>
                  </a:lnTo>
                  <a:lnTo>
                    <a:pt x="7" y="73"/>
                  </a:lnTo>
                  <a:lnTo>
                    <a:pt x="10" y="73"/>
                  </a:lnTo>
                  <a:lnTo>
                    <a:pt x="19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4" name="Freeform 244"/>
            <p:cNvSpPr>
              <a:spLocks noChangeAspect="1"/>
            </p:cNvSpPr>
            <p:nvPr/>
          </p:nvSpPr>
          <p:spPr bwMode="auto">
            <a:xfrm>
              <a:off x="4919" y="183"/>
              <a:ext cx="190" cy="13"/>
            </a:xfrm>
            <a:custGeom>
              <a:avLst/>
              <a:gdLst/>
              <a:ahLst/>
              <a:cxnLst>
                <a:cxn ang="0">
                  <a:pos x="179" y="13"/>
                </a:cxn>
                <a:cxn ang="0">
                  <a:pos x="183" y="13"/>
                </a:cxn>
                <a:cxn ang="0">
                  <a:pos x="186" y="12"/>
                </a:cxn>
                <a:cxn ang="0">
                  <a:pos x="189" y="10"/>
                </a:cxn>
                <a:cxn ang="0">
                  <a:pos x="190" y="6"/>
                </a:cxn>
                <a:cxn ang="0">
                  <a:pos x="189" y="3"/>
                </a:cxn>
                <a:cxn ang="0">
                  <a:pos x="186" y="1"/>
                </a:cxn>
                <a:cxn ang="0">
                  <a:pos x="183" y="0"/>
                </a:cxn>
                <a:cxn ang="0">
                  <a:pos x="179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3"/>
                </a:cxn>
                <a:cxn ang="0">
                  <a:pos x="179" y="13"/>
                </a:cxn>
              </a:cxnLst>
              <a:rect l="0" t="0" r="r" b="b"/>
              <a:pathLst>
                <a:path w="190" h="13">
                  <a:moveTo>
                    <a:pt x="179" y="13"/>
                  </a:moveTo>
                  <a:lnTo>
                    <a:pt x="183" y="13"/>
                  </a:lnTo>
                  <a:lnTo>
                    <a:pt x="186" y="12"/>
                  </a:lnTo>
                  <a:lnTo>
                    <a:pt x="189" y="10"/>
                  </a:lnTo>
                  <a:lnTo>
                    <a:pt x="190" y="6"/>
                  </a:lnTo>
                  <a:lnTo>
                    <a:pt x="189" y="3"/>
                  </a:lnTo>
                  <a:lnTo>
                    <a:pt x="186" y="1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11" y="13"/>
                  </a:lnTo>
                  <a:lnTo>
                    <a:pt x="179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5" name="Freeform 245"/>
            <p:cNvSpPr>
              <a:spLocks noChangeAspect="1"/>
            </p:cNvSpPr>
            <p:nvPr/>
          </p:nvSpPr>
          <p:spPr bwMode="auto">
            <a:xfrm>
              <a:off x="5143" y="133"/>
              <a:ext cx="150" cy="138"/>
            </a:xfrm>
            <a:custGeom>
              <a:avLst/>
              <a:gdLst/>
              <a:ahLst/>
              <a:cxnLst>
                <a:cxn ang="0">
                  <a:pos x="83" y="18"/>
                </a:cxn>
                <a:cxn ang="0">
                  <a:pos x="135" y="18"/>
                </a:cxn>
                <a:cxn ang="0">
                  <a:pos x="139" y="18"/>
                </a:cxn>
                <a:cxn ang="0">
                  <a:pos x="144" y="17"/>
                </a:cxn>
                <a:cxn ang="0">
                  <a:pos x="148" y="14"/>
                </a:cxn>
                <a:cxn ang="0">
                  <a:pos x="150" y="8"/>
                </a:cxn>
                <a:cxn ang="0">
                  <a:pos x="149" y="3"/>
                </a:cxn>
                <a:cxn ang="0">
                  <a:pos x="146" y="1"/>
                </a:cxn>
                <a:cxn ang="0">
                  <a:pos x="142" y="0"/>
                </a:cxn>
                <a:cxn ang="0">
                  <a:pos x="137" y="0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7" y="2"/>
                </a:cxn>
                <a:cxn ang="0">
                  <a:pos x="29" y="6"/>
                </a:cxn>
                <a:cxn ang="0">
                  <a:pos x="19" y="15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2" y="39"/>
                </a:cxn>
                <a:cxn ang="0">
                  <a:pos x="0" y="43"/>
                </a:cxn>
                <a:cxn ang="0">
                  <a:pos x="0" y="44"/>
                </a:cxn>
                <a:cxn ang="0">
                  <a:pos x="4" y="46"/>
                </a:cxn>
                <a:cxn ang="0">
                  <a:pos x="6" y="45"/>
                </a:cxn>
                <a:cxn ang="0">
                  <a:pos x="9" y="42"/>
                </a:cxn>
                <a:cxn ang="0">
                  <a:pos x="14" y="34"/>
                </a:cxn>
                <a:cxn ang="0">
                  <a:pos x="20" y="28"/>
                </a:cxn>
                <a:cxn ang="0">
                  <a:pos x="26" y="24"/>
                </a:cxn>
                <a:cxn ang="0">
                  <a:pos x="32" y="21"/>
                </a:cxn>
                <a:cxn ang="0">
                  <a:pos x="37" y="19"/>
                </a:cxn>
                <a:cxn ang="0">
                  <a:pos x="41" y="19"/>
                </a:cxn>
                <a:cxn ang="0">
                  <a:pos x="45" y="18"/>
                </a:cxn>
                <a:cxn ang="0">
                  <a:pos x="48" y="18"/>
                </a:cxn>
                <a:cxn ang="0">
                  <a:pos x="74" y="18"/>
                </a:cxn>
                <a:cxn ang="0">
                  <a:pos x="43" y="118"/>
                </a:cxn>
                <a:cxn ang="0">
                  <a:pos x="41" y="125"/>
                </a:cxn>
                <a:cxn ang="0">
                  <a:pos x="40" y="130"/>
                </a:cxn>
                <a:cxn ang="0">
                  <a:pos x="41" y="132"/>
                </a:cxn>
                <a:cxn ang="0">
                  <a:pos x="42" y="135"/>
                </a:cxn>
                <a:cxn ang="0">
                  <a:pos x="45" y="137"/>
                </a:cxn>
                <a:cxn ang="0">
                  <a:pos x="49" y="138"/>
                </a:cxn>
                <a:cxn ang="0">
                  <a:pos x="55" y="137"/>
                </a:cxn>
                <a:cxn ang="0">
                  <a:pos x="59" y="133"/>
                </a:cxn>
                <a:cxn ang="0">
                  <a:pos x="61" y="129"/>
                </a:cxn>
                <a:cxn ang="0">
                  <a:pos x="62" y="125"/>
                </a:cxn>
                <a:cxn ang="0">
                  <a:pos x="83" y="18"/>
                </a:cxn>
              </a:cxnLst>
              <a:rect l="0" t="0" r="r" b="b"/>
              <a:pathLst>
                <a:path w="150" h="138">
                  <a:moveTo>
                    <a:pt x="83" y="18"/>
                  </a:moveTo>
                  <a:lnTo>
                    <a:pt x="135" y="18"/>
                  </a:lnTo>
                  <a:lnTo>
                    <a:pt x="139" y="18"/>
                  </a:lnTo>
                  <a:lnTo>
                    <a:pt x="144" y="17"/>
                  </a:lnTo>
                  <a:lnTo>
                    <a:pt x="148" y="14"/>
                  </a:lnTo>
                  <a:lnTo>
                    <a:pt x="150" y="8"/>
                  </a:lnTo>
                  <a:lnTo>
                    <a:pt x="149" y="3"/>
                  </a:lnTo>
                  <a:lnTo>
                    <a:pt x="146" y="1"/>
                  </a:lnTo>
                  <a:lnTo>
                    <a:pt x="142" y="0"/>
                  </a:lnTo>
                  <a:lnTo>
                    <a:pt x="137" y="0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7" y="2"/>
                  </a:lnTo>
                  <a:lnTo>
                    <a:pt x="29" y="6"/>
                  </a:lnTo>
                  <a:lnTo>
                    <a:pt x="19" y="15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2" y="39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4" y="46"/>
                  </a:lnTo>
                  <a:lnTo>
                    <a:pt x="6" y="45"/>
                  </a:lnTo>
                  <a:lnTo>
                    <a:pt x="9" y="42"/>
                  </a:lnTo>
                  <a:lnTo>
                    <a:pt x="14" y="34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2" y="21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74" y="18"/>
                  </a:lnTo>
                  <a:lnTo>
                    <a:pt x="43" y="118"/>
                  </a:lnTo>
                  <a:lnTo>
                    <a:pt x="41" y="125"/>
                  </a:lnTo>
                  <a:lnTo>
                    <a:pt x="40" y="130"/>
                  </a:lnTo>
                  <a:lnTo>
                    <a:pt x="41" y="132"/>
                  </a:lnTo>
                  <a:lnTo>
                    <a:pt x="42" y="135"/>
                  </a:lnTo>
                  <a:lnTo>
                    <a:pt x="45" y="137"/>
                  </a:lnTo>
                  <a:lnTo>
                    <a:pt x="49" y="138"/>
                  </a:lnTo>
                  <a:lnTo>
                    <a:pt x="55" y="137"/>
                  </a:lnTo>
                  <a:lnTo>
                    <a:pt x="59" y="133"/>
                  </a:lnTo>
                  <a:lnTo>
                    <a:pt x="61" y="129"/>
                  </a:lnTo>
                  <a:lnTo>
                    <a:pt x="62" y="125"/>
                  </a:lnTo>
                  <a:lnTo>
                    <a:pt x="83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6" name="Freeform 246"/>
            <p:cNvSpPr>
              <a:spLocks noChangeAspect="1"/>
            </p:cNvSpPr>
            <p:nvPr/>
          </p:nvSpPr>
          <p:spPr bwMode="auto">
            <a:xfrm>
              <a:off x="5285" y="161"/>
              <a:ext cx="163" cy="157"/>
            </a:xfrm>
            <a:custGeom>
              <a:avLst/>
              <a:gdLst/>
              <a:ahLst/>
              <a:cxnLst>
                <a:cxn ang="0">
                  <a:pos x="147" y="105"/>
                </a:cxn>
                <a:cxn ang="0">
                  <a:pos x="155" y="101"/>
                </a:cxn>
                <a:cxn ang="0">
                  <a:pos x="163" y="93"/>
                </a:cxn>
                <a:cxn ang="0">
                  <a:pos x="153" y="93"/>
                </a:cxn>
                <a:cxn ang="0">
                  <a:pos x="135" y="94"/>
                </a:cxn>
                <a:cxn ang="0">
                  <a:pos x="96" y="93"/>
                </a:cxn>
                <a:cxn ang="0">
                  <a:pos x="104" y="101"/>
                </a:cxn>
                <a:cxn ang="0">
                  <a:pos x="123" y="103"/>
                </a:cxn>
                <a:cxn ang="0">
                  <a:pos x="126" y="111"/>
                </a:cxn>
                <a:cxn ang="0">
                  <a:pos x="126" y="129"/>
                </a:cxn>
                <a:cxn ang="0">
                  <a:pos x="121" y="139"/>
                </a:cxn>
                <a:cxn ang="0">
                  <a:pos x="105" y="147"/>
                </a:cxn>
                <a:cxn ang="0">
                  <a:pos x="92" y="149"/>
                </a:cxn>
                <a:cxn ang="0">
                  <a:pos x="78" y="149"/>
                </a:cxn>
                <a:cxn ang="0">
                  <a:pos x="57" y="142"/>
                </a:cxn>
                <a:cxn ang="0">
                  <a:pos x="37" y="126"/>
                </a:cxn>
                <a:cxn ang="0">
                  <a:pos x="25" y="98"/>
                </a:cxn>
                <a:cxn ang="0">
                  <a:pos x="25" y="59"/>
                </a:cxn>
                <a:cxn ang="0">
                  <a:pos x="38" y="30"/>
                </a:cxn>
                <a:cxn ang="0">
                  <a:pos x="57" y="15"/>
                </a:cxn>
                <a:cxn ang="0">
                  <a:pos x="77" y="8"/>
                </a:cxn>
                <a:cxn ang="0">
                  <a:pos x="102" y="10"/>
                </a:cxn>
                <a:cxn ang="0">
                  <a:pos x="131" y="36"/>
                </a:cxn>
                <a:cxn ang="0">
                  <a:pos x="140" y="62"/>
                </a:cxn>
                <a:cxn ang="0">
                  <a:pos x="146" y="61"/>
                </a:cxn>
                <a:cxn ang="0">
                  <a:pos x="147" y="5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19" y="11"/>
                </a:cxn>
                <a:cxn ang="0">
                  <a:pos x="97" y="1"/>
                </a:cxn>
                <a:cxn ang="0">
                  <a:pos x="67" y="1"/>
                </a:cxn>
                <a:cxn ang="0">
                  <a:pos x="37" y="13"/>
                </a:cxn>
                <a:cxn ang="0">
                  <a:pos x="15" y="34"/>
                </a:cxn>
                <a:cxn ang="0">
                  <a:pos x="2" y="62"/>
                </a:cxn>
                <a:cxn ang="0">
                  <a:pos x="2" y="94"/>
                </a:cxn>
                <a:cxn ang="0">
                  <a:pos x="14" y="122"/>
                </a:cxn>
                <a:cxn ang="0">
                  <a:pos x="37" y="144"/>
                </a:cxn>
                <a:cxn ang="0">
                  <a:pos x="67" y="156"/>
                </a:cxn>
                <a:cxn ang="0">
                  <a:pos x="95" y="157"/>
                </a:cxn>
                <a:cxn ang="0">
                  <a:pos x="120" y="149"/>
                </a:cxn>
                <a:cxn ang="0">
                  <a:pos x="133" y="144"/>
                </a:cxn>
                <a:cxn ang="0">
                  <a:pos x="141" y="152"/>
                </a:cxn>
                <a:cxn ang="0">
                  <a:pos x="146" y="151"/>
                </a:cxn>
                <a:cxn ang="0">
                  <a:pos x="147" y="110"/>
                </a:cxn>
              </a:cxnLst>
              <a:rect l="0" t="0" r="r" b="b"/>
              <a:pathLst>
                <a:path w="163" h="157">
                  <a:moveTo>
                    <a:pt x="147" y="110"/>
                  </a:moveTo>
                  <a:lnTo>
                    <a:pt x="147" y="105"/>
                  </a:lnTo>
                  <a:lnTo>
                    <a:pt x="149" y="102"/>
                  </a:lnTo>
                  <a:lnTo>
                    <a:pt x="155" y="101"/>
                  </a:lnTo>
                  <a:lnTo>
                    <a:pt x="163" y="101"/>
                  </a:lnTo>
                  <a:lnTo>
                    <a:pt x="163" y="93"/>
                  </a:lnTo>
                  <a:lnTo>
                    <a:pt x="160" y="93"/>
                  </a:lnTo>
                  <a:lnTo>
                    <a:pt x="153" y="93"/>
                  </a:lnTo>
                  <a:lnTo>
                    <a:pt x="144" y="94"/>
                  </a:lnTo>
                  <a:lnTo>
                    <a:pt x="135" y="94"/>
                  </a:lnTo>
                  <a:lnTo>
                    <a:pt x="115" y="94"/>
                  </a:lnTo>
                  <a:lnTo>
                    <a:pt x="96" y="93"/>
                  </a:lnTo>
                  <a:lnTo>
                    <a:pt x="96" y="101"/>
                  </a:lnTo>
                  <a:lnTo>
                    <a:pt x="104" y="101"/>
                  </a:lnTo>
                  <a:lnTo>
                    <a:pt x="117" y="101"/>
                  </a:lnTo>
                  <a:lnTo>
                    <a:pt x="123" y="103"/>
                  </a:lnTo>
                  <a:lnTo>
                    <a:pt x="125" y="106"/>
                  </a:lnTo>
                  <a:lnTo>
                    <a:pt x="126" y="111"/>
                  </a:lnTo>
                  <a:lnTo>
                    <a:pt x="126" y="125"/>
                  </a:lnTo>
                  <a:lnTo>
                    <a:pt x="126" y="129"/>
                  </a:lnTo>
                  <a:lnTo>
                    <a:pt x="124" y="134"/>
                  </a:lnTo>
                  <a:lnTo>
                    <a:pt x="121" y="139"/>
                  </a:lnTo>
                  <a:lnTo>
                    <a:pt x="113" y="144"/>
                  </a:lnTo>
                  <a:lnTo>
                    <a:pt x="105" y="147"/>
                  </a:lnTo>
                  <a:lnTo>
                    <a:pt x="98" y="149"/>
                  </a:lnTo>
                  <a:lnTo>
                    <a:pt x="92" y="149"/>
                  </a:lnTo>
                  <a:lnTo>
                    <a:pt x="88" y="149"/>
                  </a:lnTo>
                  <a:lnTo>
                    <a:pt x="78" y="149"/>
                  </a:lnTo>
                  <a:lnTo>
                    <a:pt x="67" y="146"/>
                  </a:lnTo>
                  <a:lnTo>
                    <a:pt x="57" y="142"/>
                  </a:lnTo>
                  <a:lnTo>
                    <a:pt x="46" y="135"/>
                  </a:lnTo>
                  <a:lnTo>
                    <a:pt x="37" y="126"/>
                  </a:lnTo>
                  <a:lnTo>
                    <a:pt x="30" y="114"/>
                  </a:lnTo>
                  <a:lnTo>
                    <a:pt x="25" y="98"/>
                  </a:lnTo>
                  <a:lnTo>
                    <a:pt x="23" y="78"/>
                  </a:lnTo>
                  <a:lnTo>
                    <a:pt x="25" y="59"/>
                  </a:lnTo>
                  <a:lnTo>
                    <a:pt x="30" y="43"/>
                  </a:lnTo>
                  <a:lnTo>
                    <a:pt x="38" y="30"/>
                  </a:lnTo>
                  <a:lnTo>
                    <a:pt x="47" y="21"/>
                  </a:lnTo>
                  <a:lnTo>
                    <a:pt x="57" y="15"/>
                  </a:lnTo>
                  <a:lnTo>
                    <a:pt x="67" y="11"/>
                  </a:lnTo>
                  <a:lnTo>
                    <a:pt x="77" y="8"/>
                  </a:lnTo>
                  <a:lnTo>
                    <a:pt x="86" y="8"/>
                  </a:lnTo>
                  <a:lnTo>
                    <a:pt x="102" y="10"/>
                  </a:lnTo>
                  <a:lnTo>
                    <a:pt x="118" y="19"/>
                  </a:lnTo>
                  <a:lnTo>
                    <a:pt x="131" y="36"/>
                  </a:lnTo>
                  <a:lnTo>
                    <a:pt x="139" y="59"/>
                  </a:lnTo>
                  <a:lnTo>
                    <a:pt x="140" y="62"/>
                  </a:lnTo>
                  <a:lnTo>
                    <a:pt x="143" y="62"/>
                  </a:lnTo>
                  <a:lnTo>
                    <a:pt x="146" y="61"/>
                  </a:lnTo>
                  <a:lnTo>
                    <a:pt x="147" y="56"/>
                  </a:lnTo>
                  <a:lnTo>
                    <a:pt x="147" y="5"/>
                  </a:lnTo>
                  <a:lnTo>
                    <a:pt x="146" y="1"/>
                  </a:lnTo>
                  <a:lnTo>
                    <a:pt x="143" y="0"/>
                  </a:lnTo>
                  <a:lnTo>
                    <a:pt x="142" y="0"/>
                  </a:lnTo>
                  <a:lnTo>
                    <a:pt x="140" y="2"/>
                  </a:lnTo>
                  <a:lnTo>
                    <a:pt x="128" y="19"/>
                  </a:lnTo>
                  <a:lnTo>
                    <a:pt x="119" y="11"/>
                  </a:lnTo>
                  <a:lnTo>
                    <a:pt x="109" y="5"/>
                  </a:lnTo>
                  <a:lnTo>
                    <a:pt x="97" y="1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51" y="6"/>
                  </a:lnTo>
                  <a:lnTo>
                    <a:pt x="37" y="13"/>
                  </a:lnTo>
                  <a:lnTo>
                    <a:pt x="25" y="23"/>
                  </a:lnTo>
                  <a:lnTo>
                    <a:pt x="15" y="34"/>
                  </a:lnTo>
                  <a:lnTo>
                    <a:pt x="7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2" y="94"/>
                  </a:lnTo>
                  <a:lnTo>
                    <a:pt x="7" y="109"/>
                  </a:lnTo>
                  <a:lnTo>
                    <a:pt x="14" y="122"/>
                  </a:lnTo>
                  <a:lnTo>
                    <a:pt x="24" y="134"/>
                  </a:lnTo>
                  <a:lnTo>
                    <a:pt x="37" y="144"/>
                  </a:lnTo>
                  <a:lnTo>
                    <a:pt x="51" y="151"/>
                  </a:lnTo>
                  <a:lnTo>
                    <a:pt x="67" y="156"/>
                  </a:lnTo>
                  <a:lnTo>
                    <a:pt x="84" y="157"/>
                  </a:lnTo>
                  <a:lnTo>
                    <a:pt x="95" y="157"/>
                  </a:lnTo>
                  <a:lnTo>
                    <a:pt x="108" y="154"/>
                  </a:lnTo>
                  <a:lnTo>
                    <a:pt x="120" y="149"/>
                  </a:lnTo>
                  <a:lnTo>
                    <a:pt x="130" y="140"/>
                  </a:lnTo>
                  <a:lnTo>
                    <a:pt x="133" y="144"/>
                  </a:lnTo>
                  <a:lnTo>
                    <a:pt x="137" y="149"/>
                  </a:lnTo>
                  <a:lnTo>
                    <a:pt x="141" y="152"/>
                  </a:lnTo>
                  <a:lnTo>
                    <a:pt x="144" y="153"/>
                  </a:lnTo>
                  <a:lnTo>
                    <a:pt x="146" y="151"/>
                  </a:lnTo>
                  <a:lnTo>
                    <a:pt x="147" y="147"/>
                  </a:lnTo>
                  <a:lnTo>
                    <a:pt x="147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7" name="Freeform 247"/>
            <p:cNvSpPr>
              <a:spLocks noChangeAspect="1" noEditPoints="1"/>
            </p:cNvSpPr>
            <p:nvPr/>
          </p:nvSpPr>
          <p:spPr bwMode="auto">
            <a:xfrm>
              <a:off x="5474" y="165"/>
              <a:ext cx="165" cy="153"/>
            </a:xfrm>
            <a:custGeom>
              <a:avLst/>
              <a:gdLst/>
              <a:ahLst/>
              <a:cxnLst>
                <a:cxn ang="0">
                  <a:pos x="111" y="70"/>
                </a:cxn>
                <a:cxn ang="0">
                  <a:pos x="132" y="52"/>
                </a:cxn>
                <a:cxn ang="0">
                  <a:pos x="131" y="24"/>
                </a:cxn>
                <a:cxn ang="0">
                  <a:pos x="97" y="3"/>
                </a:cxn>
                <a:cxn ang="0">
                  <a:pos x="0" y="0"/>
                </a:cxn>
                <a:cxn ang="0">
                  <a:pos x="5" y="8"/>
                </a:cxn>
                <a:cxn ang="0">
                  <a:pos x="20" y="10"/>
                </a:cxn>
                <a:cxn ang="0">
                  <a:pos x="23" y="18"/>
                </a:cxn>
                <a:cxn ang="0">
                  <a:pos x="22" y="136"/>
                </a:cxn>
                <a:cxn ang="0">
                  <a:pos x="15" y="141"/>
                </a:cxn>
                <a:cxn ang="0">
                  <a:pos x="0" y="141"/>
                </a:cxn>
                <a:cxn ang="0">
                  <a:pos x="4" y="149"/>
                </a:cxn>
                <a:cxn ang="0">
                  <a:pos x="24" y="148"/>
                </a:cxn>
                <a:cxn ang="0">
                  <a:pos x="48" y="148"/>
                </a:cxn>
                <a:cxn ang="0">
                  <a:pos x="65" y="141"/>
                </a:cxn>
                <a:cxn ang="0">
                  <a:pos x="50" y="141"/>
                </a:cxn>
                <a:cxn ang="0">
                  <a:pos x="43" y="136"/>
                </a:cxn>
                <a:cxn ang="0">
                  <a:pos x="42" y="78"/>
                </a:cxn>
                <a:cxn ang="0">
                  <a:pos x="75" y="78"/>
                </a:cxn>
                <a:cxn ang="0">
                  <a:pos x="89" y="81"/>
                </a:cxn>
                <a:cxn ang="0">
                  <a:pos x="100" y="91"/>
                </a:cxn>
                <a:cxn ang="0">
                  <a:pos x="103" y="104"/>
                </a:cxn>
                <a:cxn ang="0">
                  <a:pos x="104" y="123"/>
                </a:cxn>
                <a:cxn ang="0">
                  <a:pos x="108" y="138"/>
                </a:cxn>
                <a:cxn ang="0">
                  <a:pos x="121" y="149"/>
                </a:cxn>
                <a:cxn ang="0">
                  <a:pos x="136" y="153"/>
                </a:cxn>
                <a:cxn ang="0">
                  <a:pos x="153" y="150"/>
                </a:cxn>
                <a:cxn ang="0">
                  <a:pos x="164" y="136"/>
                </a:cxn>
                <a:cxn ang="0">
                  <a:pos x="164" y="126"/>
                </a:cxn>
                <a:cxn ang="0">
                  <a:pos x="158" y="126"/>
                </a:cxn>
                <a:cxn ang="0">
                  <a:pos x="156" y="137"/>
                </a:cxn>
                <a:cxn ang="0">
                  <a:pos x="148" y="146"/>
                </a:cxn>
                <a:cxn ang="0">
                  <a:pos x="135" y="145"/>
                </a:cxn>
                <a:cxn ang="0">
                  <a:pos x="128" y="128"/>
                </a:cxn>
                <a:cxn ang="0">
                  <a:pos x="124" y="104"/>
                </a:cxn>
                <a:cxn ang="0">
                  <a:pos x="120" y="91"/>
                </a:cxn>
                <a:cxn ang="0">
                  <a:pos x="114" y="84"/>
                </a:cxn>
                <a:cxn ang="0">
                  <a:pos x="104" y="78"/>
                </a:cxn>
                <a:cxn ang="0">
                  <a:pos x="71" y="71"/>
                </a:cxn>
                <a:cxn ang="0">
                  <a:pos x="42" y="16"/>
                </a:cxn>
                <a:cxn ang="0">
                  <a:pos x="43" y="10"/>
                </a:cxn>
                <a:cxn ang="0">
                  <a:pos x="48" y="8"/>
                </a:cxn>
                <a:cxn ang="0">
                  <a:pos x="62" y="8"/>
                </a:cxn>
                <a:cxn ang="0">
                  <a:pos x="95" y="12"/>
                </a:cxn>
                <a:cxn ang="0">
                  <a:pos x="112" y="40"/>
                </a:cxn>
                <a:cxn ang="0">
                  <a:pos x="109" y="55"/>
                </a:cxn>
                <a:cxn ang="0">
                  <a:pos x="100" y="65"/>
                </a:cxn>
                <a:cxn ang="0">
                  <a:pos x="87" y="70"/>
                </a:cxn>
                <a:cxn ang="0">
                  <a:pos x="71" y="71"/>
                </a:cxn>
              </a:cxnLst>
              <a:rect l="0" t="0" r="r" b="b"/>
              <a:pathLst>
                <a:path w="165" h="153">
                  <a:moveTo>
                    <a:pt x="97" y="75"/>
                  </a:moveTo>
                  <a:lnTo>
                    <a:pt x="111" y="70"/>
                  </a:lnTo>
                  <a:lnTo>
                    <a:pt x="123" y="62"/>
                  </a:lnTo>
                  <a:lnTo>
                    <a:pt x="132" y="52"/>
                  </a:lnTo>
                  <a:lnTo>
                    <a:pt x="136" y="40"/>
                  </a:lnTo>
                  <a:lnTo>
                    <a:pt x="131" y="24"/>
                  </a:lnTo>
                  <a:lnTo>
                    <a:pt x="117" y="12"/>
                  </a:lnTo>
                  <a:lnTo>
                    <a:pt x="97" y="3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15" y="8"/>
                  </a:lnTo>
                  <a:lnTo>
                    <a:pt x="20" y="10"/>
                  </a:lnTo>
                  <a:lnTo>
                    <a:pt x="22" y="13"/>
                  </a:lnTo>
                  <a:lnTo>
                    <a:pt x="23" y="18"/>
                  </a:lnTo>
                  <a:lnTo>
                    <a:pt x="23" y="131"/>
                  </a:lnTo>
                  <a:lnTo>
                    <a:pt x="22" y="136"/>
                  </a:lnTo>
                  <a:lnTo>
                    <a:pt x="20" y="139"/>
                  </a:lnTo>
                  <a:lnTo>
                    <a:pt x="15" y="141"/>
                  </a:lnTo>
                  <a:lnTo>
                    <a:pt x="5" y="141"/>
                  </a:lnTo>
                  <a:lnTo>
                    <a:pt x="0" y="141"/>
                  </a:lnTo>
                  <a:lnTo>
                    <a:pt x="0" y="149"/>
                  </a:lnTo>
                  <a:lnTo>
                    <a:pt x="4" y="149"/>
                  </a:lnTo>
                  <a:lnTo>
                    <a:pt x="13" y="149"/>
                  </a:lnTo>
                  <a:lnTo>
                    <a:pt x="24" y="148"/>
                  </a:lnTo>
                  <a:lnTo>
                    <a:pt x="32" y="148"/>
                  </a:lnTo>
                  <a:lnTo>
                    <a:pt x="48" y="148"/>
                  </a:lnTo>
                  <a:lnTo>
                    <a:pt x="65" y="149"/>
                  </a:lnTo>
                  <a:lnTo>
                    <a:pt x="65" y="141"/>
                  </a:lnTo>
                  <a:lnTo>
                    <a:pt x="60" y="141"/>
                  </a:lnTo>
                  <a:lnTo>
                    <a:pt x="50" y="141"/>
                  </a:lnTo>
                  <a:lnTo>
                    <a:pt x="45" y="139"/>
                  </a:lnTo>
                  <a:lnTo>
                    <a:pt x="43" y="136"/>
                  </a:lnTo>
                  <a:lnTo>
                    <a:pt x="42" y="131"/>
                  </a:lnTo>
                  <a:lnTo>
                    <a:pt x="42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81" y="79"/>
                  </a:lnTo>
                  <a:lnTo>
                    <a:pt x="89" y="81"/>
                  </a:lnTo>
                  <a:lnTo>
                    <a:pt x="96" y="86"/>
                  </a:lnTo>
                  <a:lnTo>
                    <a:pt x="100" y="91"/>
                  </a:lnTo>
                  <a:lnTo>
                    <a:pt x="103" y="97"/>
                  </a:lnTo>
                  <a:lnTo>
                    <a:pt x="103" y="104"/>
                  </a:lnTo>
                  <a:lnTo>
                    <a:pt x="104" y="113"/>
                  </a:lnTo>
                  <a:lnTo>
                    <a:pt x="104" y="123"/>
                  </a:lnTo>
                  <a:lnTo>
                    <a:pt x="105" y="131"/>
                  </a:lnTo>
                  <a:lnTo>
                    <a:pt x="108" y="138"/>
                  </a:lnTo>
                  <a:lnTo>
                    <a:pt x="113" y="145"/>
                  </a:lnTo>
                  <a:lnTo>
                    <a:pt x="121" y="149"/>
                  </a:lnTo>
                  <a:lnTo>
                    <a:pt x="129" y="152"/>
                  </a:lnTo>
                  <a:lnTo>
                    <a:pt x="136" y="153"/>
                  </a:lnTo>
                  <a:lnTo>
                    <a:pt x="142" y="153"/>
                  </a:lnTo>
                  <a:lnTo>
                    <a:pt x="153" y="150"/>
                  </a:lnTo>
                  <a:lnTo>
                    <a:pt x="160" y="144"/>
                  </a:lnTo>
                  <a:lnTo>
                    <a:pt x="164" y="136"/>
                  </a:lnTo>
                  <a:lnTo>
                    <a:pt x="165" y="129"/>
                  </a:lnTo>
                  <a:lnTo>
                    <a:pt x="164" y="126"/>
                  </a:lnTo>
                  <a:lnTo>
                    <a:pt x="161" y="125"/>
                  </a:lnTo>
                  <a:lnTo>
                    <a:pt x="158" y="126"/>
                  </a:lnTo>
                  <a:lnTo>
                    <a:pt x="157" y="129"/>
                  </a:lnTo>
                  <a:lnTo>
                    <a:pt x="156" y="137"/>
                  </a:lnTo>
                  <a:lnTo>
                    <a:pt x="152" y="143"/>
                  </a:lnTo>
                  <a:lnTo>
                    <a:pt x="148" y="146"/>
                  </a:lnTo>
                  <a:lnTo>
                    <a:pt x="143" y="147"/>
                  </a:lnTo>
                  <a:lnTo>
                    <a:pt x="135" y="145"/>
                  </a:lnTo>
                  <a:lnTo>
                    <a:pt x="131" y="138"/>
                  </a:lnTo>
                  <a:lnTo>
                    <a:pt x="128" y="128"/>
                  </a:lnTo>
                  <a:lnTo>
                    <a:pt x="126" y="115"/>
                  </a:lnTo>
                  <a:lnTo>
                    <a:pt x="124" y="104"/>
                  </a:lnTo>
                  <a:lnTo>
                    <a:pt x="123" y="97"/>
                  </a:lnTo>
                  <a:lnTo>
                    <a:pt x="120" y="91"/>
                  </a:lnTo>
                  <a:lnTo>
                    <a:pt x="117" y="86"/>
                  </a:lnTo>
                  <a:lnTo>
                    <a:pt x="114" y="84"/>
                  </a:lnTo>
                  <a:lnTo>
                    <a:pt x="110" y="81"/>
                  </a:lnTo>
                  <a:lnTo>
                    <a:pt x="104" y="78"/>
                  </a:lnTo>
                  <a:lnTo>
                    <a:pt x="97" y="75"/>
                  </a:lnTo>
                  <a:close/>
                  <a:moveTo>
                    <a:pt x="71" y="71"/>
                  </a:moveTo>
                  <a:lnTo>
                    <a:pt x="42" y="71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3" y="10"/>
                  </a:lnTo>
                  <a:lnTo>
                    <a:pt x="45" y="9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2" y="8"/>
                  </a:lnTo>
                  <a:lnTo>
                    <a:pt x="79" y="8"/>
                  </a:lnTo>
                  <a:lnTo>
                    <a:pt x="95" y="12"/>
                  </a:lnTo>
                  <a:lnTo>
                    <a:pt x="108" y="21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09" y="55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68"/>
                  </a:lnTo>
                  <a:lnTo>
                    <a:pt x="87" y="70"/>
                  </a:lnTo>
                  <a:lnTo>
                    <a:pt x="79" y="71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8" name="Freeform 248"/>
            <p:cNvSpPr>
              <a:spLocks noChangeAspect="1" noEditPoints="1"/>
            </p:cNvSpPr>
            <p:nvPr/>
          </p:nvSpPr>
          <p:spPr bwMode="auto">
            <a:xfrm>
              <a:off x="5694" y="169"/>
              <a:ext cx="66" cy="14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55" y="1"/>
                </a:cxn>
                <a:cxn ang="0">
                  <a:pos x="47" y="1"/>
                </a:cxn>
                <a:cxn ang="0">
                  <a:pos x="41" y="8"/>
                </a:cxn>
                <a:cxn ang="0">
                  <a:pos x="42" y="18"/>
                </a:cxn>
                <a:cxn ang="0">
                  <a:pos x="53" y="20"/>
                </a:cxn>
                <a:cxn ang="0">
                  <a:pos x="59" y="13"/>
                </a:cxn>
                <a:cxn ang="0">
                  <a:pos x="16" y="120"/>
                </a:cxn>
                <a:cxn ang="0">
                  <a:pos x="14" y="129"/>
                </a:cxn>
                <a:cxn ang="0">
                  <a:pos x="20" y="142"/>
                </a:cxn>
                <a:cxn ang="0">
                  <a:pos x="35" y="147"/>
                </a:cxn>
                <a:cxn ang="0">
                  <a:pos x="49" y="142"/>
                </a:cxn>
                <a:cxn ang="0">
                  <a:pos x="58" y="132"/>
                </a:cxn>
                <a:cxn ang="0">
                  <a:pos x="64" y="120"/>
                </a:cxn>
                <a:cxn ang="0">
                  <a:pos x="66" y="114"/>
                </a:cxn>
                <a:cxn ang="0">
                  <a:pos x="62" y="111"/>
                </a:cxn>
                <a:cxn ang="0">
                  <a:pos x="58" y="115"/>
                </a:cxn>
                <a:cxn ang="0">
                  <a:pos x="48" y="134"/>
                </a:cxn>
                <a:cxn ang="0">
                  <a:pos x="35" y="141"/>
                </a:cxn>
                <a:cxn ang="0">
                  <a:pos x="30" y="133"/>
                </a:cxn>
                <a:cxn ang="0">
                  <a:pos x="33" y="120"/>
                </a:cxn>
                <a:cxn ang="0">
                  <a:pos x="43" y="96"/>
                </a:cxn>
                <a:cxn ang="0">
                  <a:pos x="49" y="79"/>
                </a:cxn>
                <a:cxn ang="0">
                  <a:pos x="52" y="67"/>
                </a:cxn>
                <a:cxn ang="0">
                  <a:pos x="46" y="54"/>
                </a:cxn>
                <a:cxn ang="0">
                  <a:pos x="32" y="49"/>
                </a:cxn>
                <a:cxn ang="0">
                  <a:pos x="18" y="54"/>
                </a:cxn>
                <a:cxn ang="0">
                  <a:pos x="8" y="64"/>
                </a:cxn>
                <a:cxn ang="0">
                  <a:pos x="2" y="75"/>
                </a:cxn>
                <a:cxn ang="0">
                  <a:pos x="0" y="82"/>
                </a:cxn>
                <a:cxn ang="0">
                  <a:pos x="4" y="85"/>
                </a:cxn>
                <a:cxn ang="0">
                  <a:pos x="8" y="82"/>
                </a:cxn>
                <a:cxn ang="0">
                  <a:pos x="18" y="61"/>
                </a:cxn>
                <a:cxn ang="0">
                  <a:pos x="31" y="55"/>
                </a:cxn>
                <a:cxn ang="0">
                  <a:pos x="36" y="63"/>
                </a:cxn>
                <a:cxn ang="0">
                  <a:pos x="35" y="70"/>
                </a:cxn>
                <a:cxn ang="0">
                  <a:pos x="30" y="84"/>
                </a:cxn>
              </a:cxnLst>
              <a:rect l="0" t="0" r="r" b="b"/>
              <a:pathLst>
                <a:path w="66" h="147">
                  <a:moveTo>
                    <a:pt x="60" y="9"/>
                  </a:moveTo>
                  <a:lnTo>
                    <a:pt x="60" y="6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7" y="1"/>
                  </a:lnTo>
                  <a:lnTo>
                    <a:pt x="43" y="4"/>
                  </a:lnTo>
                  <a:lnTo>
                    <a:pt x="41" y="8"/>
                  </a:lnTo>
                  <a:lnTo>
                    <a:pt x="39" y="12"/>
                  </a:lnTo>
                  <a:lnTo>
                    <a:pt x="42" y="18"/>
                  </a:lnTo>
                  <a:lnTo>
                    <a:pt x="48" y="21"/>
                  </a:lnTo>
                  <a:lnTo>
                    <a:pt x="53" y="20"/>
                  </a:lnTo>
                  <a:lnTo>
                    <a:pt x="57" y="17"/>
                  </a:lnTo>
                  <a:lnTo>
                    <a:pt x="59" y="13"/>
                  </a:lnTo>
                  <a:lnTo>
                    <a:pt x="60" y="9"/>
                  </a:lnTo>
                  <a:close/>
                  <a:moveTo>
                    <a:pt x="16" y="120"/>
                  </a:moveTo>
                  <a:lnTo>
                    <a:pt x="15" y="124"/>
                  </a:lnTo>
                  <a:lnTo>
                    <a:pt x="14" y="129"/>
                  </a:lnTo>
                  <a:lnTo>
                    <a:pt x="16" y="136"/>
                  </a:lnTo>
                  <a:lnTo>
                    <a:pt x="20" y="142"/>
                  </a:lnTo>
                  <a:lnTo>
                    <a:pt x="26" y="146"/>
                  </a:lnTo>
                  <a:lnTo>
                    <a:pt x="35" y="147"/>
                  </a:lnTo>
                  <a:lnTo>
                    <a:pt x="42" y="146"/>
                  </a:lnTo>
                  <a:lnTo>
                    <a:pt x="49" y="142"/>
                  </a:lnTo>
                  <a:lnTo>
                    <a:pt x="54" y="137"/>
                  </a:lnTo>
                  <a:lnTo>
                    <a:pt x="58" y="132"/>
                  </a:lnTo>
                  <a:lnTo>
                    <a:pt x="62" y="126"/>
                  </a:lnTo>
                  <a:lnTo>
                    <a:pt x="64" y="120"/>
                  </a:lnTo>
                  <a:lnTo>
                    <a:pt x="65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59" y="112"/>
                  </a:lnTo>
                  <a:lnTo>
                    <a:pt x="58" y="115"/>
                  </a:lnTo>
                  <a:lnTo>
                    <a:pt x="54" y="126"/>
                  </a:lnTo>
                  <a:lnTo>
                    <a:pt x="48" y="134"/>
                  </a:lnTo>
                  <a:lnTo>
                    <a:pt x="42" y="139"/>
                  </a:lnTo>
                  <a:lnTo>
                    <a:pt x="35" y="141"/>
                  </a:lnTo>
                  <a:lnTo>
                    <a:pt x="31" y="139"/>
                  </a:lnTo>
                  <a:lnTo>
                    <a:pt x="30" y="133"/>
                  </a:lnTo>
                  <a:lnTo>
                    <a:pt x="31" y="126"/>
                  </a:lnTo>
                  <a:lnTo>
                    <a:pt x="33" y="120"/>
                  </a:lnTo>
                  <a:lnTo>
                    <a:pt x="40" y="102"/>
                  </a:lnTo>
                  <a:lnTo>
                    <a:pt x="43" y="96"/>
                  </a:lnTo>
                  <a:lnTo>
                    <a:pt x="46" y="87"/>
                  </a:lnTo>
                  <a:lnTo>
                    <a:pt x="49" y="79"/>
                  </a:lnTo>
                  <a:lnTo>
                    <a:pt x="51" y="74"/>
                  </a:lnTo>
                  <a:lnTo>
                    <a:pt x="52" y="67"/>
                  </a:lnTo>
                  <a:lnTo>
                    <a:pt x="51" y="60"/>
                  </a:lnTo>
                  <a:lnTo>
                    <a:pt x="46" y="54"/>
                  </a:lnTo>
                  <a:lnTo>
                    <a:pt x="40" y="50"/>
                  </a:lnTo>
                  <a:lnTo>
                    <a:pt x="32" y="49"/>
                  </a:lnTo>
                  <a:lnTo>
                    <a:pt x="24" y="50"/>
                  </a:lnTo>
                  <a:lnTo>
                    <a:pt x="18" y="54"/>
                  </a:lnTo>
                  <a:lnTo>
                    <a:pt x="12" y="58"/>
                  </a:lnTo>
                  <a:lnTo>
                    <a:pt x="8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1" y="80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7" y="84"/>
                  </a:lnTo>
                  <a:lnTo>
                    <a:pt x="8" y="82"/>
                  </a:lnTo>
                  <a:lnTo>
                    <a:pt x="13" y="69"/>
                  </a:lnTo>
                  <a:lnTo>
                    <a:pt x="18" y="61"/>
                  </a:lnTo>
                  <a:lnTo>
                    <a:pt x="25" y="56"/>
                  </a:lnTo>
                  <a:lnTo>
                    <a:pt x="31" y="55"/>
                  </a:lnTo>
                  <a:lnTo>
                    <a:pt x="35" y="57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5" y="70"/>
                  </a:lnTo>
                  <a:lnTo>
                    <a:pt x="33" y="76"/>
                  </a:lnTo>
                  <a:lnTo>
                    <a:pt x="30" y="84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1" name="Скругленный прямоугольник 260"/>
          <p:cNvSpPr/>
          <p:nvPr/>
        </p:nvSpPr>
        <p:spPr>
          <a:xfrm>
            <a:off x="259904" y="1124832"/>
            <a:ext cx="2871936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TextBox 261"/>
          <p:cNvSpPr txBox="1"/>
          <p:nvPr/>
        </p:nvSpPr>
        <p:spPr>
          <a:xfrm>
            <a:off x="259904" y="1052824"/>
            <a:ext cx="308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Amplitude of mode</a:t>
            </a:r>
            <a:r>
              <a:rPr lang="ru-RU" sz="2400" dirty="0" smtClean="0"/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263" name="Скругленный прямоугольник 262"/>
          <p:cNvSpPr/>
          <p:nvPr/>
        </p:nvSpPr>
        <p:spPr>
          <a:xfrm>
            <a:off x="259904" y="2415549"/>
            <a:ext cx="2655912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TextBox 263"/>
          <p:cNvSpPr txBox="1"/>
          <p:nvPr/>
        </p:nvSpPr>
        <p:spPr>
          <a:xfrm>
            <a:off x="259904" y="2343541"/>
            <a:ext cx="2131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Spin frequency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265" name="Скругленный прямоугольник 264"/>
          <p:cNvSpPr/>
          <p:nvPr/>
        </p:nvSpPr>
        <p:spPr>
          <a:xfrm>
            <a:off x="251520" y="4119463"/>
            <a:ext cx="2664296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TextBox 265"/>
          <p:cNvSpPr txBox="1"/>
          <p:nvPr/>
        </p:nvSpPr>
        <p:spPr>
          <a:xfrm>
            <a:off x="251520" y="4047455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Thermal balance:</a:t>
            </a:r>
            <a:endParaRPr lang="ru-RU" sz="2400" dirty="0"/>
          </a:p>
        </p:txBody>
      </p:sp>
      <p:sp>
        <p:nvSpPr>
          <p:cNvPr id="405" name="TextBox 404"/>
          <p:cNvSpPr txBox="1"/>
          <p:nvPr/>
        </p:nvSpPr>
        <p:spPr>
          <a:xfrm>
            <a:off x="179512" y="5045114"/>
            <a:ext cx="6277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Heating owing to dissipation of each of the excited modes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cxnSp>
        <p:nvCxnSpPr>
          <p:cNvPr id="162" name="Прямая со стрелкой 161"/>
          <p:cNvCxnSpPr/>
          <p:nvPr/>
        </p:nvCxnSpPr>
        <p:spPr>
          <a:xfrm flipV="1">
            <a:off x="4644008" y="306896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2010030" y="3284984"/>
            <a:ext cx="3851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Spin down due to mode dissipation</a:t>
            </a:r>
            <a:endParaRPr lang="ru-RU" sz="2000" dirty="0"/>
          </a:p>
        </p:txBody>
      </p:sp>
      <p:sp>
        <p:nvSpPr>
          <p:cNvPr id="166" name="TextBox 165"/>
          <p:cNvSpPr txBox="1"/>
          <p:nvPr/>
        </p:nvSpPr>
        <p:spPr>
          <a:xfrm>
            <a:off x="6228184" y="3284984"/>
            <a:ext cx="2718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Spin up due to accretion</a:t>
            </a:r>
            <a:endParaRPr lang="ru-RU" sz="2000" dirty="0"/>
          </a:p>
        </p:txBody>
      </p:sp>
      <p:cxnSp>
        <p:nvCxnSpPr>
          <p:cNvPr id="167" name="Прямая со стрелкой 166"/>
          <p:cNvCxnSpPr>
            <a:stCxn id="166" idx="0"/>
          </p:cNvCxnSpPr>
          <p:nvPr/>
        </p:nvCxnSpPr>
        <p:spPr>
          <a:xfrm flipV="1">
            <a:off x="7587274" y="2780928"/>
            <a:ext cx="9063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059833" y="3933135"/>
            <a:ext cx="5711711" cy="828000"/>
            <a:chOff x="0" y="0"/>
            <a:chExt cx="5760" cy="835"/>
          </a:xfrm>
        </p:grpSpPr>
        <p:sp>
          <p:nvSpPr>
            <p:cNvPr id="1029" name="Freeform 5"/>
            <p:cNvSpPr>
              <a:spLocks noChangeAspect="1"/>
            </p:cNvSpPr>
            <p:nvPr/>
          </p:nvSpPr>
          <p:spPr bwMode="auto">
            <a:xfrm>
              <a:off x="0" y="217"/>
              <a:ext cx="232" cy="237"/>
            </a:xfrm>
            <a:custGeom>
              <a:avLst/>
              <a:gdLst/>
              <a:ahLst/>
              <a:cxnLst>
                <a:cxn ang="0">
                  <a:pos x="231" y="1"/>
                </a:cxn>
                <a:cxn ang="0">
                  <a:pos x="227" y="0"/>
                </a:cxn>
                <a:cxn ang="0">
                  <a:pos x="200" y="29"/>
                </a:cxn>
                <a:cxn ang="0">
                  <a:pos x="186" y="13"/>
                </a:cxn>
                <a:cxn ang="0">
                  <a:pos x="146" y="0"/>
                </a:cxn>
                <a:cxn ang="0">
                  <a:pos x="93" y="12"/>
                </a:cxn>
                <a:cxn ang="0">
                  <a:pos x="46" y="45"/>
                </a:cxn>
                <a:cxn ang="0">
                  <a:pos x="13" y="93"/>
                </a:cxn>
                <a:cxn ang="0">
                  <a:pos x="0" y="148"/>
                </a:cxn>
                <a:cxn ang="0">
                  <a:pos x="7" y="184"/>
                </a:cxn>
                <a:cxn ang="0">
                  <a:pos x="26" y="213"/>
                </a:cxn>
                <a:cxn ang="0">
                  <a:pos x="54" y="231"/>
                </a:cxn>
                <a:cxn ang="0">
                  <a:pos x="89" y="237"/>
                </a:cxn>
                <a:cxn ang="0">
                  <a:pos x="128" y="229"/>
                </a:cxn>
                <a:cxn ang="0">
                  <a:pos x="159" y="209"/>
                </a:cxn>
                <a:cxn ang="0">
                  <a:pos x="188" y="171"/>
                </a:cxn>
                <a:cxn ang="0">
                  <a:pos x="195" y="152"/>
                </a:cxn>
                <a:cxn ang="0">
                  <a:pos x="191" y="148"/>
                </a:cxn>
                <a:cxn ang="0">
                  <a:pos x="187" y="152"/>
                </a:cxn>
                <a:cxn ang="0">
                  <a:pos x="177" y="174"/>
                </a:cxn>
                <a:cxn ang="0">
                  <a:pos x="154" y="203"/>
                </a:cxn>
                <a:cxn ang="0">
                  <a:pos x="94" y="227"/>
                </a:cxn>
                <a:cxn ang="0">
                  <a:pos x="71" y="224"/>
                </a:cxn>
                <a:cxn ang="0">
                  <a:pos x="51" y="212"/>
                </a:cxn>
                <a:cxn ang="0">
                  <a:pos x="36" y="191"/>
                </a:cxn>
                <a:cxn ang="0">
                  <a:pos x="30" y="159"/>
                </a:cxn>
                <a:cxn ang="0">
                  <a:pos x="37" y="112"/>
                </a:cxn>
                <a:cxn ang="0">
                  <a:pos x="69" y="49"/>
                </a:cxn>
                <a:cxn ang="0">
                  <a:pos x="106" y="21"/>
                </a:cxn>
                <a:cxn ang="0">
                  <a:pos x="149" y="10"/>
                </a:cxn>
                <a:cxn ang="0">
                  <a:pos x="187" y="27"/>
                </a:cxn>
                <a:cxn ang="0">
                  <a:pos x="201" y="73"/>
                </a:cxn>
                <a:cxn ang="0">
                  <a:pos x="201" y="85"/>
                </a:cxn>
                <a:cxn ang="0">
                  <a:pos x="200" y="90"/>
                </a:cxn>
                <a:cxn ang="0">
                  <a:pos x="205" y="93"/>
                </a:cxn>
                <a:cxn ang="0">
                  <a:pos x="209" y="92"/>
                </a:cxn>
                <a:cxn ang="0">
                  <a:pos x="211" y="86"/>
                </a:cxn>
              </a:cxnLst>
              <a:rect l="0" t="0" r="r" b="b"/>
              <a:pathLst>
                <a:path w="232" h="237">
                  <a:moveTo>
                    <a:pt x="232" y="3"/>
                  </a:moveTo>
                  <a:lnTo>
                    <a:pt x="231" y="1"/>
                  </a:lnTo>
                  <a:lnTo>
                    <a:pt x="228" y="0"/>
                  </a:lnTo>
                  <a:lnTo>
                    <a:pt x="227" y="0"/>
                  </a:lnTo>
                  <a:lnTo>
                    <a:pt x="223" y="4"/>
                  </a:lnTo>
                  <a:lnTo>
                    <a:pt x="200" y="29"/>
                  </a:lnTo>
                  <a:lnTo>
                    <a:pt x="196" y="22"/>
                  </a:lnTo>
                  <a:lnTo>
                    <a:pt x="186" y="13"/>
                  </a:lnTo>
                  <a:lnTo>
                    <a:pt x="170" y="4"/>
                  </a:lnTo>
                  <a:lnTo>
                    <a:pt x="146" y="0"/>
                  </a:lnTo>
                  <a:lnTo>
                    <a:pt x="119" y="3"/>
                  </a:lnTo>
                  <a:lnTo>
                    <a:pt x="93" y="12"/>
                  </a:lnTo>
                  <a:lnTo>
                    <a:pt x="68" y="27"/>
                  </a:lnTo>
                  <a:lnTo>
                    <a:pt x="46" y="45"/>
                  </a:lnTo>
                  <a:lnTo>
                    <a:pt x="27" y="68"/>
                  </a:lnTo>
                  <a:lnTo>
                    <a:pt x="13" y="93"/>
                  </a:lnTo>
                  <a:lnTo>
                    <a:pt x="4" y="120"/>
                  </a:lnTo>
                  <a:lnTo>
                    <a:pt x="0" y="148"/>
                  </a:lnTo>
                  <a:lnTo>
                    <a:pt x="2" y="167"/>
                  </a:lnTo>
                  <a:lnTo>
                    <a:pt x="7" y="184"/>
                  </a:lnTo>
                  <a:lnTo>
                    <a:pt x="15" y="200"/>
                  </a:lnTo>
                  <a:lnTo>
                    <a:pt x="26" y="213"/>
                  </a:lnTo>
                  <a:lnTo>
                    <a:pt x="39" y="223"/>
                  </a:lnTo>
                  <a:lnTo>
                    <a:pt x="54" y="231"/>
                  </a:lnTo>
                  <a:lnTo>
                    <a:pt x="70" y="236"/>
                  </a:lnTo>
                  <a:lnTo>
                    <a:pt x="89" y="237"/>
                  </a:lnTo>
                  <a:lnTo>
                    <a:pt x="109" y="235"/>
                  </a:lnTo>
                  <a:lnTo>
                    <a:pt x="128" y="229"/>
                  </a:lnTo>
                  <a:lnTo>
                    <a:pt x="145" y="220"/>
                  </a:lnTo>
                  <a:lnTo>
                    <a:pt x="159" y="209"/>
                  </a:lnTo>
                  <a:lnTo>
                    <a:pt x="177" y="189"/>
                  </a:lnTo>
                  <a:lnTo>
                    <a:pt x="188" y="171"/>
                  </a:lnTo>
                  <a:lnTo>
                    <a:pt x="193" y="157"/>
                  </a:lnTo>
                  <a:lnTo>
                    <a:pt x="195" y="152"/>
                  </a:lnTo>
                  <a:lnTo>
                    <a:pt x="193" y="149"/>
                  </a:lnTo>
                  <a:lnTo>
                    <a:pt x="191" y="148"/>
                  </a:lnTo>
                  <a:lnTo>
                    <a:pt x="188" y="149"/>
                  </a:lnTo>
                  <a:lnTo>
                    <a:pt x="187" y="152"/>
                  </a:lnTo>
                  <a:lnTo>
                    <a:pt x="183" y="161"/>
                  </a:lnTo>
                  <a:lnTo>
                    <a:pt x="177" y="174"/>
                  </a:lnTo>
                  <a:lnTo>
                    <a:pt x="168" y="188"/>
                  </a:lnTo>
                  <a:lnTo>
                    <a:pt x="154" y="203"/>
                  </a:lnTo>
                  <a:lnTo>
                    <a:pt x="122" y="222"/>
                  </a:lnTo>
                  <a:lnTo>
                    <a:pt x="94" y="227"/>
                  </a:lnTo>
                  <a:lnTo>
                    <a:pt x="83" y="226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2"/>
                  </a:lnTo>
                  <a:lnTo>
                    <a:pt x="42" y="203"/>
                  </a:lnTo>
                  <a:lnTo>
                    <a:pt x="36" y="191"/>
                  </a:lnTo>
                  <a:lnTo>
                    <a:pt x="31" y="177"/>
                  </a:lnTo>
                  <a:lnTo>
                    <a:pt x="30" y="159"/>
                  </a:lnTo>
                  <a:lnTo>
                    <a:pt x="31" y="140"/>
                  </a:lnTo>
                  <a:lnTo>
                    <a:pt x="37" y="112"/>
                  </a:lnTo>
                  <a:lnTo>
                    <a:pt x="49" y="80"/>
                  </a:lnTo>
                  <a:lnTo>
                    <a:pt x="69" y="49"/>
                  </a:lnTo>
                  <a:lnTo>
                    <a:pt x="86" y="34"/>
                  </a:lnTo>
                  <a:lnTo>
                    <a:pt x="106" y="21"/>
                  </a:lnTo>
                  <a:lnTo>
                    <a:pt x="127" y="13"/>
                  </a:lnTo>
                  <a:lnTo>
                    <a:pt x="149" y="10"/>
                  </a:lnTo>
                  <a:lnTo>
                    <a:pt x="171" y="15"/>
                  </a:lnTo>
                  <a:lnTo>
                    <a:pt x="187" y="27"/>
                  </a:lnTo>
                  <a:lnTo>
                    <a:pt x="198" y="47"/>
                  </a:lnTo>
                  <a:lnTo>
                    <a:pt x="201" y="73"/>
                  </a:lnTo>
                  <a:lnTo>
                    <a:pt x="201" y="81"/>
                  </a:lnTo>
                  <a:lnTo>
                    <a:pt x="201" y="85"/>
                  </a:lnTo>
                  <a:lnTo>
                    <a:pt x="200" y="87"/>
                  </a:lnTo>
                  <a:lnTo>
                    <a:pt x="200" y="90"/>
                  </a:lnTo>
                  <a:lnTo>
                    <a:pt x="202" y="92"/>
                  </a:lnTo>
                  <a:lnTo>
                    <a:pt x="205" y="93"/>
                  </a:lnTo>
                  <a:lnTo>
                    <a:pt x="208" y="93"/>
                  </a:lnTo>
                  <a:lnTo>
                    <a:pt x="209" y="92"/>
                  </a:lnTo>
                  <a:lnTo>
                    <a:pt x="210" y="90"/>
                  </a:lnTo>
                  <a:lnTo>
                    <a:pt x="211" y="86"/>
                  </a:lnTo>
                  <a:lnTo>
                    <a:pt x="23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 noChangeAspect="1"/>
            </p:cNvSpPr>
            <p:nvPr/>
          </p:nvSpPr>
          <p:spPr bwMode="auto">
            <a:xfrm>
              <a:off x="224" y="355"/>
              <a:ext cx="78" cy="143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74" y="51"/>
                </a:cxn>
                <a:cxn ang="0">
                  <a:pos x="74" y="43"/>
                </a:cxn>
                <a:cxn ang="0">
                  <a:pos x="39" y="43"/>
                </a:cxn>
                <a:cxn ang="0">
                  <a:pos x="39" y="0"/>
                </a:cxn>
                <a:cxn ang="0">
                  <a:pos x="31" y="0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7" y="23"/>
                </a:cxn>
                <a:cxn ang="0">
                  <a:pos x="23" y="30"/>
                </a:cxn>
                <a:cxn ang="0">
                  <a:pos x="19" y="35"/>
                </a:cxn>
                <a:cxn ang="0">
                  <a:pos x="14" y="40"/>
                </a:cxn>
                <a:cxn ang="0">
                  <a:pos x="7" y="43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21" y="51"/>
                </a:cxn>
                <a:cxn ang="0">
                  <a:pos x="21" y="112"/>
                </a:cxn>
                <a:cxn ang="0">
                  <a:pos x="22" y="121"/>
                </a:cxn>
                <a:cxn ang="0">
                  <a:pos x="24" y="128"/>
                </a:cxn>
                <a:cxn ang="0">
                  <a:pos x="27" y="133"/>
                </a:cxn>
                <a:cxn ang="0">
                  <a:pos x="32" y="137"/>
                </a:cxn>
                <a:cxn ang="0">
                  <a:pos x="37" y="140"/>
                </a:cxn>
                <a:cxn ang="0">
                  <a:pos x="42" y="142"/>
                </a:cxn>
                <a:cxn ang="0">
                  <a:pos x="48" y="143"/>
                </a:cxn>
                <a:cxn ang="0">
                  <a:pos x="53" y="143"/>
                </a:cxn>
                <a:cxn ang="0">
                  <a:pos x="63" y="141"/>
                </a:cxn>
                <a:cxn ang="0">
                  <a:pos x="71" y="135"/>
                </a:cxn>
                <a:cxn ang="0">
                  <a:pos x="77" y="125"/>
                </a:cxn>
                <a:cxn ang="0">
                  <a:pos x="78" y="112"/>
                </a:cxn>
                <a:cxn ang="0">
                  <a:pos x="78" y="100"/>
                </a:cxn>
                <a:cxn ang="0">
                  <a:pos x="71" y="100"/>
                </a:cxn>
                <a:cxn ang="0">
                  <a:pos x="71" y="112"/>
                </a:cxn>
                <a:cxn ang="0">
                  <a:pos x="69" y="122"/>
                </a:cxn>
                <a:cxn ang="0">
                  <a:pos x="66" y="130"/>
                </a:cxn>
                <a:cxn ang="0">
                  <a:pos x="61" y="134"/>
                </a:cxn>
                <a:cxn ang="0">
                  <a:pos x="55" y="136"/>
                </a:cxn>
                <a:cxn ang="0">
                  <a:pos x="49" y="135"/>
                </a:cxn>
                <a:cxn ang="0">
                  <a:pos x="45" y="133"/>
                </a:cxn>
                <a:cxn ang="0">
                  <a:pos x="43" y="130"/>
                </a:cxn>
                <a:cxn ang="0">
                  <a:pos x="41" y="126"/>
                </a:cxn>
                <a:cxn ang="0">
                  <a:pos x="40" y="122"/>
                </a:cxn>
                <a:cxn ang="0">
                  <a:pos x="39" y="118"/>
                </a:cxn>
                <a:cxn ang="0">
                  <a:pos x="39" y="115"/>
                </a:cxn>
                <a:cxn ang="0">
                  <a:pos x="39" y="113"/>
                </a:cxn>
                <a:cxn ang="0">
                  <a:pos x="39" y="51"/>
                </a:cxn>
              </a:cxnLst>
              <a:rect l="0" t="0" r="r" b="b"/>
              <a:pathLst>
                <a:path w="78" h="143">
                  <a:moveTo>
                    <a:pt x="39" y="51"/>
                  </a:moveTo>
                  <a:lnTo>
                    <a:pt x="74" y="51"/>
                  </a:lnTo>
                  <a:lnTo>
                    <a:pt x="74" y="43"/>
                  </a:lnTo>
                  <a:lnTo>
                    <a:pt x="39" y="43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7" y="23"/>
                  </a:lnTo>
                  <a:lnTo>
                    <a:pt x="23" y="30"/>
                  </a:lnTo>
                  <a:lnTo>
                    <a:pt x="19" y="35"/>
                  </a:lnTo>
                  <a:lnTo>
                    <a:pt x="14" y="40"/>
                  </a:lnTo>
                  <a:lnTo>
                    <a:pt x="7" y="43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21" y="51"/>
                  </a:lnTo>
                  <a:lnTo>
                    <a:pt x="21" y="112"/>
                  </a:lnTo>
                  <a:lnTo>
                    <a:pt x="22" y="121"/>
                  </a:lnTo>
                  <a:lnTo>
                    <a:pt x="24" y="128"/>
                  </a:lnTo>
                  <a:lnTo>
                    <a:pt x="27" y="133"/>
                  </a:lnTo>
                  <a:lnTo>
                    <a:pt x="32" y="137"/>
                  </a:lnTo>
                  <a:lnTo>
                    <a:pt x="37" y="140"/>
                  </a:lnTo>
                  <a:lnTo>
                    <a:pt x="42" y="142"/>
                  </a:lnTo>
                  <a:lnTo>
                    <a:pt x="48" y="143"/>
                  </a:lnTo>
                  <a:lnTo>
                    <a:pt x="53" y="143"/>
                  </a:lnTo>
                  <a:lnTo>
                    <a:pt x="63" y="141"/>
                  </a:lnTo>
                  <a:lnTo>
                    <a:pt x="71" y="135"/>
                  </a:lnTo>
                  <a:lnTo>
                    <a:pt x="77" y="125"/>
                  </a:lnTo>
                  <a:lnTo>
                    <a:pt x="78" y="112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71" y="112"/>
                  </a:lnTo>
                  <a:lnTo>
                    <a:pt x="69" y="122"/>
                  </a:lnTo>
                  <a:lnTo>
                    <a:pt x="66" y="130"/>
                  </a:lnTo>
                  <a:lnTo>
                    <a:pt x="61" y="134"/>
                  </a:lnTo>
                  <a:lnTo>
                    <a:pt x="55" y="136"/>
                  </a:lnTo>
                  <a:lnTo>
                    <a:pt x="49" y="135"/>
                  </a:lnTo>
                  <a:lnTo>
                    <a:pt x="45" y="133"/>
                  </a:lnTo>
                  <a:lnTo>
                    <a:pt x="43" y="130"/>
                  </a:lnTo>
                  <a:lnTo>
                    <a:pt x="41" y="126"/>
                  </a:lnTo>
                  <a:lnTo>
                    <a:pt x="40" y="122"/>
                  </a:lnTo>
                  <a:lnTo>
                    <a:pt x="39" y="118"/>
                  </a:lnTo>
                  <a:lnTo>
                    <a:pt x="39" y="115"/>
                  </a:lnTo>
                  <a:lnTo>
                    <a:pt x="39" y="113"/>
                  </a:lnTo>
                  <a:lnTo>
                    <a:pt x="39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 noChangeAspect="1" noEditPoints="1"/>
            </p:cNvSpPr>
            <p:nvPr/>
          </p:nvSpPr>
          <p:spPr bwMode="auto">
            <a:xfrm>
              <a:off x="328" y="394"/>
              <a:ext cx="111" cy="104"/>
            </a:xfrm>
            <a:custGeom>
              <a:avLst/>
              <a:gdLst/>
              <a:ahLst/>
              <a:cxnLst>
                <a:cxn ang="0">
                  <a:pos x="111" y="53"/>
                </a:cxn>
                <a:cxn ang="0">
                  <a:pos x="107" y="33"/>
                </a:cxn>
                <a:cxn ang="0">
                  <a:pos x="95" y="16"/>
                </a:cxn>
                <a:cxn ang="0">
                  <a:pos x="78" y="4"/>
                </a:cxn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3"/>
                </a:cxn>
                <a:cxn ang="0">
                  <a:pos x="0" y="53"/>
                </a:cxn>
                <a:cxn ang="0">
                  <a:pos x="4" y="73"/>
                </a:cxn>
                <a:cxn ang="0">
                  <a:pos x="16" y="89"/>
                </a:cxn>
                <a:cxn ang="0">
                  <a:pos x="34" y="100"/>
                </a:cxn>
                <a:cxn ang="0">
                  <a:pos x="56" y="104"/>
                </a:cxn>
                <a:cxn ang="0">
                  <a:pos x="77" y="100"/>
                </a:cxn>
                <a:cxn ang="0">
                  <a:pos x="95" y="89"/>
                </a:cxn>
                <a:cxn ang="0">
                  <a:pos x="107" y="73"/>
                </a:cxn>
                <a:cxn ang="0">
                  <a:pos x="111" y="53"/>
                </a:cxn>
                <a:cxn ang="0">
                  <a:pos x="56" y="97"/>
                </a:cxn>
                <a:cxn ang="0">
                  <a:pos x="49" y="96"/>
                </a:cxn>
                <a:cxn ang="0">
                  <a:pos x="41" y="94"/>
                </a:cxn>
                <a:cxn ang="0">
                  <a:pos x="34" y="90"/>
                </a:cxn>
                <a:cxn ang="0">
                  <a:pos x="27" y="83"/>
                </a:cxn>
                <a:cxn ang="0">
                  <a:pos x="21" y="68"/>
                </a:cxn>
                <a:cxn ang="0">
                  <a:pos x="20" y="51"/>
                </a:cxn>
                <a:cxn ang="0">
                  <a:pos x="21" y="43"/>
                </a:cxn>
                <a:cxn ang="0">
                  <a:pos x="21" y="35"/>
                </a:cxn>
                <a:cxn ang="0">
                  <a:pos x="24" y="26"/>
                </a:cxn>
                <a:cxn ang="0">
                  <a:pos x="29" y="18"/>
                </a:cxn>
                <a:cxn ang="0">
                  <a:pos x="34" y="14"/>
                </a:cxn>
                <a:cxn ang="0">
                  <a:pos x="40" y="10"/>
                </a:cxn>
                <a:cxn ang="0">
                  <a:pos x="47" y="7"/>
                </a:cxn>
                <a:cxn ang="0">
                  <a:pos x="56" y="6"/>
                </a:cxn>
                <a:cxn ang="0">
                  <a:pos x="65" y="8"/>
                </a:cxn>
                <a:cxn ang="0">
                  <a:pos x="73" y="11"/>
                </a:cxn>
                <a:cxn ang="0">
                  <a:pos x="79" y="15"/>
                </a:cxn>
                <a:cxn ang="0">
                  <a:pos x="84" y="20"/>
                </a:cxn>
                <a:cxn ang="0">
                  <a:pos x="90" y="35"/>
                </a:cxn>
                <a:cxn ang="0">
                  <a:pos x="91" y="51"/>
                </a:cxn>
                <a:cxn ang="0">
                  <a:pos x="90" y="60"/>
                </a:cxn>
                <a:cxn ang="0">
                  <a:pos x="90" y="68"/>
                </a:cxn>
                <a:cxn ang="0">
                  <a:pos x="87" y="76"/>
                </a:cxn>
                <a:cxn ang="0">
                  <a:pos x="83" y="84"/>
                </a:cxn>
                <a:cxn ang="0">
                  <a:pos x="78" y="89"/>
                </a:cxn>
                <a:cxn ang="0">
                  <a:pos x="71" y="94"/>
                </a:cxn>
                <a:cxn ang="0">
                  <a:pos x="64" y="96"/>
                </a:cxn>
                <a:cxn ang="0">
                  <a:pos x="56" y="97"/>
                </a:cxn>
              </a:cxnLst>
              <a:rect l="0" t="0" r="r" b="b"/>
              <a:pathLst>
                <a:path w="111" h="104">
                  <a:moveTo>
                    <a:pt x="111" y="53"/>
                  </a:moveTo>
                  <a:lnTo>
                    <a:pt x="107" y="33"/>
                  </a:lnTo>
                  <a:lnTo>
                    <a:pt x="95" y="16"/>
                  </a:lnTo>
                  <a:lnTo>
                    <a:pt x="78" y="4"/>
                  </a:lnTo>
                  <a:lnTo>
                    <a:pt x="56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4" y="33"/>
                  </a:lnTo>
                  <a:lnTo>
                    <a:pt x="0" y="53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4" y="100"/>
                  </a:lnTo>
                  <a:lnTo>
                    <a:pt x="56" y="104"/>
                  </a:lnTo>
                  <a:lnTo>
                    <a:pt x="77" y="100"/>
                  </a:lnTo>
                  <a:lnTo>
                    <a:pt x="95" y="89"/>
                  </a:lnTo>
                  <a:lnTo>
                    <a:pt x="107" y="73"/>
                  </a:lnTo>
                  <a:lnTo>
                    <a:pt x="111" y="53"/>
                  </a:lnTo>
                  <a:close/>
                  <a:moveTo>
                    <a:pt x="56" y="97"/>
                  </a:moveTo>
                  <a:lnTo>
                    <a:pt x="49" y="96"/>
                  </a:lnTo>
                  <a:lnTo>
                    <a:pt x="41" y="94"/>
                  </a:lnTo>
                  <a:lnTo>
                    <a:pt x="34" y="90"/>
                  </a:lnTo>
                  <a:lnTo>
                    <a:pt x="27" y="83"/>
                  </a:lnTo>
                  <a:lnTo>
                    <a:pt x="21" y="68"/>
                  </a:lnTo>
                  <a:lnTo>
                    <a:pt x="20" y="51"/>
                  </a:lnTo>
                  <a:lnTo>
                    <a:pt x="21" y="43"/>
                  </a:lnTo>
                  <a:lnTo>
                    <a:pt x="21" y="35"/>
                  </a:lnTo>
                  <a:lnTo>
                    <a:pt x="24" y="26"/>
                  </a:lnTo>
                  <a:lnTo>
                    <a:pt x="29" y="18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7" y="7"/>
                  </a:lnTo>
                  <a:lnTo>
                    <a:pt x="56" y="6"/>
                  </a:lnTo>
                  <a:lnTo>
                    <a:pt x="65" y="8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4" y="20"/>
                  </a:lnTo>
                  <a:lnTo>
                    <a:pt x="90" y="35"/>
                  </a:lnTo>
                  <a:lnTo>
                    <a:pt x="91" y="51"/>
                  </a:lnTo>
                  <a:lnTo>
                    <a:pt x="90" y="60"/>
                  </a:lnTo>
                  <a:lnTo>
                    <a:pt x="90" y="68"/>
                  </a:lnTo>
                  <a:lnTo>
                    <a:pt x="87" y="76"/>
                  </a:lnTo>
                  <a:lnTo>
                    <a:pt x="83" y="84"/>
                  </a:lnTo>
                  <a:lnTo>
                    <a:pt x="78" y="89"/>
                  </a:lnTo>
                  <a:lnTo>
                    <a:pt x="71" y="94"/>
                  </a:lnTo>
                  <a:lnTo>
                    <a:pt x="64" y="96"/>
                  </a:lnTo>
                  <a:lnTo>
                    <a:pt x="56" y="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 noChangeAspect="1"/>
            </p:cNvSpPr>
            <p:nvPr/>
          </p:nvSpPr>
          <p:spPr bwMode="auto">
            <a:xfrm>
              <a:off x="455" y="355"/>
              <a:ext cx="79" cy="143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75" y="51"/>
                </a:cxn>
                <a:cxn ang="0">
                  <a:pos x="75" y="43"/>
                </a:cxn>
                <a:cxn ang="0">
                  <a:pos x="39" y="43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31" y="8"/>
                </a:cxn>
                <a:cxn ang="0">
                  <a:pos x="30" y="16"/>
                </a:cxn>
                <a:cxn ang="0">
                  <a:pos x="27" y="23"/>
                </a:cxn>
                <a:cxn ang="0">
                  <a:pos x="24" y="30"/>
                </a:cxn>
                <a:cxn ang="0">
                  <a:pos x="20" y="35"/>
                </a:cxn>
                <a:cxn ang="0">
                  <a:pos x="14" y="40"/>
                </a:cxn>
                <a:cxn ang="0">
                  <a:pos x="8" y="43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22" y="51"/>
                </a:cxn>
                <a:cxn ang="0">
                  <a:pos x="22" y="112"/>
                </a:cxn>
                <a:cxn ang="0">
                  <a:pos x="22" y="121"/>
                </a:cxn>
                <a:cxn ang="0">
                  <a:pos x="25" y="128"/>
                </a:cxn>
                <a:cxn ang="0">
                  <a:pos x="28" y="133"/>
                </a:cxn>
                <a:cxn ang="0">
                  <a:pos x="33" y="137"/>
                </a:cxn>
                <a:cxn ang="0">
                  <a:pos x="38" y="140"/>
                </a:cxn>
                <a:cxn ang="0">
                  <a:pos x="43" y="142"/>
                </a:cxn>
                <a:cxn ang="0">
                  <a:pos x="48" y="143"/>
                </a:cxn>
                <a:cxn ang="0">
                  <a:pos x="53" y="143"/>
                </a:cxn>
                <a:cxn ang="0">
                  <a:pos x="64" y="141"/>
                </a:cxn>
                <a:cxn ang="0">
                  <a:pos x="72" y="135"/>
                </a:cxn>
                <a:cxn ang="0">
                  <a:pos x="77" y="125"/>
                </a:cxn>
                <a:cxn ang="0">
                  <a:pos x="79" y="112"/>
                </a:cxn>
                <a:cxn ang="0">
                  <a:pos x="79" y="100"/>
                </a:cxn>
                <a:cxn ang="0">
                  <a:pos x="71" y="100"/>
                </a:cxn>
                <a:cxn ang="0">
                  <a:pos x="71" y="112"/>
                </a:cxn>
                <a:cxn ang="0">
                  <a:pos x="70" y="122"/>
                </a:cxn>
                <a:cxn ang="0">
                  <a:pos x="67" y="130"/>
                </a:cxn>
                <a:cxn ang="0">
                  <a:pos x="62" y="134"/>
                </a:cxn>
                <a:cxn ang="0">
                  <a:pos x="55" y="136"/>
                </a:cxn>
                <a:cxn ang="0">
                  <a:pos x="50" y="135"/>
                </a:cxn>
                <a:cxn ang="0">
                  <a:pos x="46" y="133"/>
                </a:cxn>
                <a:cxn ang="0">
                  <a:pos x="43" y="130"/>
                </a:cxn>
                <a:cxn ang="0">
                  <a:pos x="41" y="126"/>
                </a:cxn>
                <a:cxn ang="0">
                  <a:pos x="40" y="122"/>
                </a:cxn>
                <a:cxn ang="0">
                  <a:pos x="40" y="118"/>
                </a:cxn>
                <a:cxn ang="0">
                  <a:pos x="40" y="115"/>
                </a:cxn>
                <a:cxn ang="0">
                  <a:pos x="39" y="113"/>
                </a:cxn>
                <a:cxn ang="0">
                  <a:pos x="39" y="51"/>
                </a:cxn>
              </a:cxnLst>
              <a:rect l="0" t="0" r="r" b="b"/>
              <a:pathLst>
                <a:path w="79" h="143">
                  <a:moveTo>
                    <a:pt x="39" y="51"/>
                  </a:moveTo>
                  <a:lnTo>
                    <a:pt x="75" y="51"/>
                  </a:lnTo>
                  <a:lnTo>
                    <a:pt x="75" y="43"/>
                  </a:lnTo>
                  <a:lnTo>
                    <a:pt x="39" y="43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31" y="8"/>
                  </a:lnTo>
                  <a:lnTo>
                    <a:pt x="30" y="16"/>
                  </a:lnTo>
                  <a:lnTo>
                    <a:pt x="27" y="23"/>
                  </a:lnTo>
                  <a:lnTo>
                    <a:pt x="24" y="30"/>
                  </a:lnTo>
                  <a:lnTo>
                    <a:pt x="20" y="35"/>
                  </a:lnTo>
                  <a:lnTo>
                    <a:pt x="14" y="40"/>
                  </a:lnTo>
                  <a:lnTo>
                    <a:pt x="8" y="43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22" y="51"/>
                  </a:lnTo>
                  <a:lnTo>
                    <a:pt x="22" y="112"/>
                  </a:lnTo>
                  <a:lnTo>
                    <a:pt x="22" y="121"/>
                  </a:lnTo>
                  <a:lnTo>
                    <a:pt x="25" y="128"/>
                  </a:lnTo>
                  <a:lnTo>
                    <a:pt x="28" y="133"/>
                  </a:lnTo>
                  <a:lnTo>
                    <a:pt x="33" y="137"/>
                  </a:lnTo>
                  <a:lnTo>
                    <a:pt x="38" y="140"/>
                  </a:lnTo>
                  <a:lnTo>
                    <a:pt x="43" y="142"/>
                  </a:lnTo>
                  <a:lnTo>
                    <a:pt x="48" y="143"/>
                  </a:lnTo>
                  <a:lnTo>
                    <a:pt x="53" y="143"/>
                  </a:lnTo>
                  <a:lnTo>
                    <a:pt x="64" y="141"/>
                  </a:lnTo>
                  <a:lnTo>
                    <a:pt x="72" y="135"/>
                  </a:lnTo>
                  <a:lnTo>
                    <a:pt x="77" y="125"/>
                  </a:lnTo>
                  <a:lnTo>
                    <a:pt x="79" y="112"/>
                  </a:lnTo>
                  <a:lnTo>
                    <a:pt x="79" y="100"/>
                  </a:lnTo>
                  <a:lnTo>
                    <a:pt x="71" y="100"/>
                  </a:lnTo>
                  <a:lnTo>
                    <a:pt x="71" y="112"/>
                  </a:lnTo>
                  <a:lnTo>
                    <a:pt x="70" y="122"/>
                  </a:lnTo>
                  <a:lnTo>
                    <a:pt x="67" y="130"/>
                  </a:lnTo>
                  <a:lnTo>
                    <a:pt x="62" y="134"/>
                  </a:lnTo>
                  <a:lnTo>
                    <a:pt x="55" y="136"/>
                  </a:lnTo>
                  <a:lnTo>
                    <a:pt x="50" y="135"/>
                  </a:lnTo>
                  <a:lnTo>
                    <a:pt x="46" y="133"/>
                  </a:lnTo>
                  <a:lnTo>
                    <a:pt x="43" y="130"/>
                  </a:lnTo>
                  <a:lnTo>
                    <a:pt x="41" y="126"/>
                  </a:lnTo>
                  <a:lnTo>
                    <a:pt x="40" y="122"/>
                  </a:lnTo>
                  <a:lnTo>
                    <a:pt x="40" y="118"/>
                  </a:lnTo>
                  <a:lnTo>
                    <a:pt x="40" y="115"/>
                  </a:lnTo>
                  <a:lnTo>
                    <a:pt x="39" y="113"/>
                  </a:lnTo>
                  <a:lnTo>
                    <a:pt x="39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 noChangeAspect="1" noEditPoints="1"/>
            </p:cNvSpPr>
            <p:nvPr/>
          </p:nvSpPr>
          <p:spPr bwMode="auto">
            <a:xfrm>
              <a:off x="619" y="0"/>
              <a:ext cx="155" cy="230"/>
            </a:xfrm>
            <a:custGeom>
              <a:avLst/>
              <a:gdLst/>
              <a:ahLst/>
              <a:cxnLst>
                <a:cxn ang="0">
                  <a:pos x="154" y="1"/>
                </a:cxn>
                <a:cxn ang="0">
                  <a:pos x="143" y="0"/>
                </a:cxn>
                <a:cxn ang="0">
                  <a:pos x="118" y="2"/>
                </a:cxn>
                <a:cxn ang="0">
                  <a:pos x="106" y="5"/>
                </a:cxn>
                <a:cxn ang="0">
                  <a:pos x="107" y="13"/>
                </a:cxn>
                <a:cxn ang="0">
                  <a:pos x="122" y="14"/>
                </a:cxn>
                <a:cxn ang="0">
                  <a:pos x="129" y="17"/>
                </a:cxn>
                <a:cxn ang="0">
                  <a:pos x="128" y="25"/>
                </a:cxn>
                <a:cxn ang="0">
                  <a:pos x="103" y="94"/>
                </a:cxn>
                <a:cxn ang="0">
                  <a:pos x="88" y="83"/>
                </a:cxn>
                <a:cxn ang="0">
                  <a:pos x="64" y="84"/>
                </a:cxn>
                <a:cxn ang="0">
                  <a:pos x="37" y="100"/>
                </a:cxn>
                <a:cxn ang="0">
                  <a:pos x="15" y="126"/>
                </a:cxn>
                <a:cxn ang="0">
                  <a:pos x="2" y="160"/>
                </a:cxn>
                <a:cxn ang="0">
                  <a:pos x="3" y="199"/>
                </a:cxn>
                <a:cxn ang="0">
                  <a:pos x="26" y="226"/>
                </a:cxn>
                <a:cxn ang="0">
                  <a:pos x="50" y="229"/>
                </a:cxn>
                <a:cxn ang="0">
                  <a:pos x="72" y="219"/>
                </a:cxn>
                <a:cxn ang="0">
                  <a:pos x="89" y="215"/>
                </a:cxn>
                <a:cxn ang="0">
                  <a:pos x="104" y="228"/>
                </a:cxn>
                <a:cxn ang="0">
                  <a:pos x="123" y="228"/>
                </a:cxn>
                <a:cxn ang="0">
                  <a:pos x="135" y="219"/>
                </a:cxn>
                <a:cxn ang="0">
                  <a:pos x="143" y="202"/>
                </a:cxn>
                <a:cxn ang="0">
                  <a:pos x="148" y="183"/>
                </a:cxn>
                <a:cxn ang="0">
                  <a:pos x="148" y="177"/>
                </a:cxn>
                <a:cxn ang="0">
                  <a:pos x="142" y="177"/>
                </a:cxn>
                <a:cxn ang="0">
                  <a:pos x="136" y="197"/>
                </a:cxn>
                <a:cxn ang="0">
                  <a:pos x="125" y="219"/>
                </a:cxn>
                <a:cxn ang="0">
                  <a:pos x="111" y="221"/>
                </a:cxn>
                <a:cxn ang="0">
                  <a:pos x="106" y="213"/>
                </a:cxn>
                <a:cxn ang="0">
                  <a:pos x="107" y="199"/>
                </a:cxn>
                <a:cxn ang="0">
                  <a:pos x="155" y="3"/>
                </a:cxn>
                <a:cxn ang="0">
                  <a:pos x="86" y="191"/>
                </a:cxn>
                <a:cxn ang="0">
                  <a:pos x="84" y="196"/>
                </a:cxn>
                <a:cxn ang="0">
                  <a:pos x="70" y="211"/>
                </a:cxn>
                <a:cxn ang="0">
                  <a:pos x="52" y="221"/>
                </a:cxn>
                <a:cxn ang="0">
                  <a:pos x="34" y="219"/>
                </a:cxn>
                <a:cxn ang="0">
                  <a:pos x="24" y="202"/>
                </a:cxn>
                <a:cxn ang="0">
                  <a:pos x="25" y="176"/>
                </a:cxn>
                <a:cxn ang="0">
                  <a:pos x="35" y="135"/>
                </a:cxn>
                <a:cxn ang="0">
                  <a:pos x="49" y="107"/>
                </a:cxn>
                <a:cxn ang="0">
                  <a:pos x="69" y="91"/>
                </a:cxn>
                <a:cxn ang="0">
                  <a:pos x="86" y="90"/>
                </a:cxn>
                <a:cxn ang="0">
                  <a:pos x="96" y="98"/>
                </a:cxn>
                <a:cxn ang="0">
                  <a:pos x="102" y="108"/>
                </a:cxn>
                <a:cxn ang="0">
                  <a:pos x="104" y="116"/>
                </a:cxn>
                <a:cxn ang="0">
                  <a:pos x="104" y="123"/>
                </a:cxn>
              </a:cxnLst>
              <a:rect l="0" t="0" r="r" b="b"/>
              <a:pathLst>
                <a:path w="155" h="230">
                  <a:moveTo>
                    <a:pt x="155" y="3"/>
                  </a:moveTo>
                  <a:lnTo>
                    <a:pt x="154" y="1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0" y="1"/>
                  </a:lnTo>
                  <a:lnTo>
                    <a:pt x="118" y="2"/>
                  </a:lnTo>
                  <a:lnTo>
                    <a:pt x="109" y="3"/>
                  </a:lnTo>
                  <a:lnTo>
                    <a:pt x="106" y="5"/>
                  </a:lnTo>
                  <a:lnTo>
                    <a:pt x="105" y="9"/>
                  </a:lnTo>
                  <a:lnTo>
                    <a:pt x="107" y="13"/>
                  </a:lnTo>
                  <a:lnTo>
                    <a:pt x="113" y="13"/>
                  </a:lnTo>
                  <a:lnTo>
                    <a:pt x="122" y="14"/>
                  </a:lnTo>
                  <a:lnTo>
                    <a:pt x="127" y="15"/>
                  </a:lnTo>
                  <a:lnTo>
                    <a:pt x="129" y="17"/>
                  </a:lnTo>
                  <a:lnTo>
                    <a:pt x="129" y="19"/>
                  </a:lnTo>
                  <a:lnTo>
                    <a:pt x="128" y="25"/>
                  </a:lnTo>
                  <a:lnTo>
                    <a:pt x="108" y="103"/>
                  </a:lnTo>
                  <a:lnTo>
                    <a:pt x="103" y="94"/>
                  </a:lnTo>
                  <a:lnTo>
                    <a:pt x="97" y="88"/>
                  </a:lnTo>
                  <a:lnTo>
                    <a:pt x="88" y="83"/>
                  </a:lnTo>
                  <a:lnTo>
                    <a:pt x="78" y="82"/>
                  </a:lnTo>
                  <a:lnTo>
                    <a:pt x="64" y="84"/>
                  </a:lnTo>
                  <a:lnTo>
                    <a:pt x="50" y="90"/>
                  </a:lnTo>
                  <a:lnTo>
                    <a:pt x="37" y="100"/>
                  </a:lnTo>
                  <a:lnTo>
                    <a:pt x="25" y="112"/>
                  </a:lnTo>
                  <a:lnTo>
                    <a:pt x="15" y="126"/>
                  </a:lnTo>
                  <a:lnTo>
                    <a:pt x="7" y="142"/>
                  </a:lnTo>
                  <a:lnTo>
                    <a:pt x="2" y="160"/>
                  </a:lnTo>
                  <a:lnTo>
                    <a:pt x="0" y="177"/>
                  </a:lnTo>
                  <a:lnTo>
                    <a:pt x="3" y="199"/>
                  </a:lnTo>
                  <a:lnTo>
                    <a:pt x="12" y="215"/>
                  </a:lnTo>
                  <a:lnTo>
                    <a:pt x="26" y="226"/>
                  </a:lnTo>
                  <a:lnTo>
                    <a:pt x="43" y="230"/>
                  </a:lnTo>
                  <a:lnTo>
                    <a:pt x="50" y="229"/>
                  </a:lnTo>
                  <a:lnTo>
                    <a:pt x="60" y="226"/>
                  </a:lnTo>
                  <a:lnTo>
                    <a:pt x="72" y="219"/>
                  </a:lnTo>
                  <a:lnTo>
                    <a:pt x="86" y="205"/>
                  </a:lnTo>
                  <a:lnTo>
                    <a:pt x="89" y="215"/>
                  </a:lnTo>
                  <a:lnTo>
                    <a:pt x="96" y="223"/>
                  </a:lnTo>
                  <a:lnTo>
                    <a:pt x="104" y="228"/>
                  </a:lnTo>
                  <a:lnTo>
                    <a:pt x="115" y="230"/>
                  </a:lnTo>
                  <a:lnTo>
                    <a:pt x="123" y="228"/>
                  </a:lnTo>
                  <a:lnTo>
                    <a:pt x="130" y="225"/>
                  </a:lnTo>
                  <a:lnTo>
                    <a:pt x="135" y="219"/>
                  </a:lnTo>
                  <a:lnTo>
                    <a:pt x="139" y="212"/>
                  </a:lnTo>
                  <a:lnTo>
                    <a:pt x="143" y="202"/>
                  </a:lnTo>
                  <a:lnTo>
                    <a:pt x="146" y="191"/>
                  </a:lnTo>
                  <a:lnTo>
                    <a:pt x="148" y="183"/>
                  </a:lnTo>
                  <a:lnTo>
                    <a:pt x="149" y="179"/>
                  </a:lnTo>
                  <a:lnTo>
                    <a:pt x="148" y="177"/>
                  </a:lnTo>
                  <a:lnTo>
                    <a:pt x="145" y="176"/>
                  </a:lnTo>
                  <a:lnTo>
                    <a:pt x="142" y="177"/>
                  </a:lnTo>
                  <a:lnTo>
                    <a:pt x="141" y="182"/>
                  </a:lnTo>
                  <a:lnTo>
                    <a:pt x="136" y="197"/>
                  </a:lnTo>
                  <a:lnTo>
                    <a:pt x="131" y="210"/>
                  </a:lnTo>
                  <a:lnTo>
                    <a:pt x="125" y="219"/>
                  </a:lnTo>
                  <a:lnTo>
                    <a:pt x="116" y="222"/>
                  </a:lnTo>
                  <a:lnTo>
                    <a:pt x="111" y="221"/>
                  </a:lnTo>
                  <a:lnTo>
                    <a:pt x="108" y="217"/>
                  </a:lnTo>
                  <a:lnTo>
                    <a:pt x="106" y="213"/>
                  </a:lnTo>
                  <a:lnTo>
                    <a:pt x="106" y="207"/>
                  </a:lnTo>
                  <a:lnTo>
                    <a:pt x="107" y="199"/>
                  </a:lnTo>
                  <a:lnTo>
                    <a:pt x="108" y="192"/>
                  </a:lnTo>
                  <a:lnTo>
                    <a:pt x="155" y="3"/>
                  </a:lnTo>
                  <a:close/>
                  <a:moveTo>
                    <a:pt x="87" y="187"/>
                  </a:moveTo>
                  <a:lnTo>
                    <a:pt x="86" y="191"/>
                  </a:lnTo>
                  <a:lnTo>
                    <a:pt x="85" y="193"/>
                  </a:lnTo>
                  <a:lnTo>
                    <a:pt x="84" y="196"/>
                  </a:lnTo>
                  <a:lnTo>
                    <a:pt x="81" y="199"/>
                  </a:lnTo>
                  <a:lnTo>
                    <a:pt x="70" y="211"/>
                  </a:lnTo>
                  <a:lnTo>
                    <a:pt x="60" y="218"/>
                  </a:lnTo>
                  <a:lnTo>
                    <a:pt x="52" y="221"/>
                  </a:lnTo>
                  <a:lnTo>
                    <a:pt x="44" y="222"/>
                  </a:lnTo>
                  <a:lnTo>
                    <a:pt x="34" y="219"/>
                  </a:lnTo>
                  <a:lnTo>
                    <a:pt x="28" y="212"/>
                  </a:lnTo>
                  <a:lnTo>
                    <a:pt x="24" y="202"/>
                  </a:lnTo>
                  <a:lnTo>
                    <a:pt x="23" y="192"/>
                  </a:lnTo>
                  <a:lnTo>
                    <a:pt x="25" y="176"/>
                  </a:lnTo>
                  <a:lnTo>
                    <a:pt x="29" y="156"/>
                  </a:lnTo>
                  <a:lnTo>
                    <a:pt x="35" y="135"/>
                  </a:lnTo>
                  <a:lnTo>
                    <a:pt x="41" y="120"/>
                  </a:lnTo>
                  <a:lnTo>
                    <a:pt x="49" y="107"/>
                  </a:lnTo>
                  <a:lnTo>
                    <a:pt x="59" y="97"/>
                  </a:lnTo>
                  <a:lnTo>
                    <a:pt x="69" y="91"/>
                  </a:lnTo>
                  <a:lnTo>
                    <a:pt x="79" y="89"/>
                  </a:lnTo>
                  <a:lnTo>
                    <a:pt x="86" y="90"/>
                  </a:lnTo>
                  <a:lnTo>
                    <a:pt x="92" y="93"/>
                  </a:lnTo>
                  <a:lnTo>
                    <a:pt x="96" y="98"/>
                  </a:lnTo>
                  <a:lnTo>
                    <a:pt x="100" y="103"/>
                  </a:lnTo>
                  <a:lnTo>
                    <a:pt x="102" y="108"/>
                  </a:lnTo>
                  <a:lnTo>
                    <a:pt x="104" y="112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04" y="123"/>
                  </a:lnTo>
                  <a:lnTo>
                    <a:pt x="87" y="1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 noChangeAspect="1"/>
            </p:cNvSpPr>
            <p:nvPr/>
          </p:nvSpPr>
          <p:spPr bwMode="auto">
            <a:xfrm>
              <a:off x="783" y="5"/>
              <a:ext cx="222" cy="221"/>
            </a:xfrm>
            <a:custGeom>
              <a:avLst/>
              <a:gdLst/>
              <a:ahLst/>
              <a:cxnLst>
                <a:cxn ang="0">
                  <a:pos x="133" y="17"/>
                </a:cxn>
                <a:cxn ang="0">
                  <a:pos x="137" y="12"/>
                </a:cxn>
                <a:cxn ang="0">
                  <a:pos x="143" y="11"/>
                </a:cxn>
                <a:cxn ang="0">
                  <a:pos x="154" y="10"/>
                </a:cxn>
                <a:cxn ang="0">
                  <a:pos x="171" y="10"/>
                </a:cxn>
                <a:cxn ang="0">
                  <a:pos x="189" y="12"/>
                </a:cxn>
                <a:cxn ang="0">
                  <a:pos x="201" y="17"/>
                </a:cxn>
                <a:cxn ang="0">
                  <a:pos x="206" y="28"/>
                </a:cxn>
                <a:cxn ang="0">
                  <a:pos x="207" y="42"/>
                </a:cxn>
                <a:cxn ang="0">
                  <a:pos x="205" y="56"/>
                </a:cxn>
                <a:cxn ang="0">
                  <a:pos x="204" y="66"/>
                </a:cxn>
                <a:cxn ang="0">
                  <a:pos x="204" y="72"/>
                </a:cxn>
                <a:cxn ang="0">
                  <a:pos x="211" y="72"/>
                </a:cxn>
                <a:cxn ang="0">
                  <a:pos x="221" y="9"/>
                </a:cxn>
                <a:cxn ang="0">
                  <a:pos x="222" y="4"/>
                </a:cxn>
                <a:cxn ang="0">
                  <a:pos x="213" y="0"/>
                </a:cxn>
                <a:cxn ang="0">
                  <a:pos x="28" y="0"/>
                </a:cxn>
                <a:cxn ang="0">
                  <a:pos x="23" y="3"/>
                </a:cxn>
                <a:cxn ang="0">
                  <a:pos x="2" y="64"/>
                </a:cxn>
                <a:cxn ang="0">
                  <a:pos x="0" y="70"/>
                </a:cxn>
                <a:cxn ang="0">
                  <a:pos x="4" y="73"/>
                </a:cxn>
                <a:cxn ang="0">
                  <a:pos x="10" y="67"/>
                </a:cxn>
                <a:cxn ang="0">
                  <a:pos x="22" y="36"/>
                </a:cxn>
                <a:cxn ang="0">
                  <a:pos x="35" y="19"/>
                </a:cxn>
                <a:cxn ang="0">
                  <a:pos x="55" y="12"/>
                </a:cxn>
                <a:cxn ang="0">
                  <a:pos x="84" y="10"/>
                </a:cxn>
                <a:cxn ang="0">
                  <a:pos x="102" y="10"/>
                </a:cxn>
                <a:cxn ang="0">
                  <a:pos x="106" y="12"/>
                </a:cxn>
                <a:cxn ang="0">
                  <a:pos x="105" y="18"/>
                </a:cxn>
                <a:cxn ang="0">
                  <a:pos x="61" y="195"/>
                </a:cxn>
                <a:cxn ang="0">
                  <a:pos x="59" y="203"/>
                </a:cxn>
                <a:cxn ang="0">
                  <a:pos x="54" y="208"/>
                </a:cxn>
                <a:cxn ang="0">
                  <a:pos x="43" y="210"/>
                </a:cxn>
                <a:cxn ang="0">
                  <a:pos x="22" y="211"/>
                </a:cxn>
                <a:cxn ang="0">
                  <a:pos x="11" y="212"/>
                </a:cxn>
                <a:cxn ang="0">
                  <a:pos x="9" y="217"/>
                </a:cxn>
                <a:cxn ang="0">
                  <a:pos x="14" y="221"/>
                </a:cxn>
                <a:cxn ang="0">
                  <a:pos x="68" y="220"/>
                </a:cxn>
                <a:cxn ang="0">
                  <a:pos x="124" y="221"/>
                </a:cxn>
                <a:cxn ang="0">
                  <a:pos x="128" y="220"/>
                </a:cxn>
                <a:cxn ang="0">
                  <a:pos x="131" y="215"/>
                </a:cxn>
                <a:cxn ang="0">
                  <a:pos x="128" y="212"/>
                </a:cxn>
                <a:cxn ang="0">
                  <a:pos x="120" y="211"/>
                </a:cxn>
                <a:cxn ang="0">
                  <a:pos x="99" y="210"/>
                </a:cxn>
                <a:cxn ang="0">
                  <a:pos x="89" y="208"/>
                </a:cxn>
                <a:cxn ang="0">
                  <a:pos x="87" y="203"/>
                </a:cxn>
                <a:cxn ang="0">
                  <a:pos x="88" y="196"/>
                </a:cxn>
              </a:cxnLst>
              <a:rect l="0" t="0" r="r" b="b"/>
              <a:pathLst>
                <a:path w="222" h="221">
                  <a:moveTo>
                    <a:pt x="132" y="23"/>
                  </a:moveTo>
                  <a:lnTo>
                    <a:pt x="133" y="17"/>
                  </a:lnTo>
                  <a:lnTo>
                    <a:pt x="135" y="14"/>
                  </a:lnTo>
                  <a:lnTo>
                    <a:pt x="137" y="12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8" y="10"/>
                  </a:lnTo>
                  <a:lnTo>
                    <a:pt x="154" y="10"/>
                  </a:lnTo>
                  <a:lnTo>
                    <a:pt x="160" y="10"/>
                  </a:lnTo>
                  <a:lnTo>
                    <a:pt x="171" y="10"/>
                  </a:lnTo>
                  <a:lnTo>
                    <a:pt x="181" y="11"/>
                  </a:lnTo>
                  <a:lnTo>
                    <a:pt x="189" y="12"/>
                  </a:lnTo>
                  <a:lnTo>
                    <a:pt x="196" y="14"/>
                  </a:lnTo>
                  <a:lnTo>
                    <a:pt x="201" y="17"/>
                  </a:lnTo>
                  <a:lnTo>
                    <a:pt x="204" y="22"/>
                  </a:lnTo>
                  <a:lnTo>
                    <a:pt x="206" y="28"/>
                  </a:lnTo>
                  <a:lnTo>
                    <a:pt x="207" y="37"/>
                  </a:lnTo>
                  <a:lnTo>
                    <a:pt x="207" y="42"/>
                  </a:lnTo>
                  <a:lnTo>
                    <a:pt x="206" y="49"/>
                  </a:lnTo>
                  <a:lnTo>
                    <a:pt x="205" y="56"/>
                  </a:lnTo>
                  <a:lnTo>
                    <a:pt x="205" y="63"/>
                  </a:lnTo>
                  <a:lnTo>
                    <a:pt x="204" y="66"/>
                  </a:lnTo>
                  <a:lnTo>
                    <a:pt x="204" y="69"/>
                  </a:lnTo>
                  <a:lnTo>
                    <a:pt x="204" y="72"/>
                  </a:lnTo>
                  <a:lnTo>
                    <a:pt x="207" y="73"/>
                  </a:lnTo>
                  <a:lnTo>
                    <a:pt x="211" y="72"/>
                  </a:lnTo>
                  <a:lnTo>
                    <a:pt x="212" y="66"/>
                  </a:lnTo>
                  <a:lnTo>
                    <a:pt x="221" y="9"/>
                  </a:lnTo>
                  <a:lnTo>
                    <a:pt x="221" y="6"/>
                  </a:lnTo>
                  <a:lnTo>
                    <a:pt x="222" y="4"/>
                  </a:lnTo>
                  <a:lnTo>
                    <a:pt x="219" y="1"/>
                  </a:lnTo>
                  <a:lnTo>
                    <a:pt x="213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7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3"/>
                  </a:lnTo>
                  <a:lnTo>
                    <a:pt x="7" y="72"/>
                  </a:lnTo>
                  <a:lnTo>
                    <a:pt x="10" y="67"/>
                  </a:lnTo>
                  <a:lnTo>
                    <a:pt x="16" y="50"/>
                  </a:lnTo>
                  <a:lnTo>
                    <a:pt x="22" y="36"/>
                  </a:lnTo>
                  <a:lnTo>
                    <a:pt x="28" y="27"/>
                  </a:lnTo>
                  <a:lnTo>
                    <a:pt x="35" y="19"/>
                  </a:lnTo>
                  <a:lnTo>
                    <a:pt x="44" y="15"/>
                  </a:lnTo>
                  <a:lnTo>
                    <a:pt x="55" y="12"/>
                  </a:lnTo>
                  <a:lnTo>
                    <a:pt x="68" y="11"/>
                  </a:lnTo>
                  <a:lnTo>
                    <a:pt x="84" y="10"/>
                  </a:lnTo>
                  <a:lnTo>
                    <a:pt x="97" y="10"/>
                  </a:lnTo>
                  <a:lnTo>
                    <a:pt x="102" y="10"/>
                  </a:lnTo>
                  <a:lnTo>
                    <a:pt x="105" y="11"/>
                  </a:lnTo>
                  <a:lnTo>
                    <a:pt x="106" y="12"/>
                  </a:lnTo>
                  <a:lnTo>
                    <a:pt x="106" y="14"/>
                  </a:lnTo>
                  <a:lnTo>
                    <a:pt x="105" y="18"/>
                  </a:lnTo>
                  <a:lnTo>
                    <a:pt x="105" y="21"/>
                  </a:lnTo>
                  <a:lnTo>
                    <a:pt x="61" y="195"/>
                  </a:lnTo>
                  <a:lnTo>
                    <a:pt x="60" y="199"/>
                  </a:lnTo>
                  <a:lnTo>
                    <a:pt x="59" y="203"/>
                  </a:lnTo>
                  <a:lnTo>
                    <a:pt x="57" y="206"/>
                  </a:lnTo>
                  <a:lnTo>
                    <a:pt x="54" y="208"/>
                  </a:lnTo>
                  <a:lnTo>
                    <a:pt x="49" y="209"/>
                  </a:lnTo>
                  <a:lnTo>
                    <a:pt x="43" y="210"/>
                  </a:lnTo>
                  <a:lnTo>
                    <a:pt x="34" y="211"/>
                  </a:lnTo>
                  <a:lnTo>
                    <a:pt x="22" y="211"/>
                  </a:lnTo>
                  <a:lnTo>
                    <a:pt x="15" y="211"/>
                  </a:lnTo>
                  <a:lnTo>
                    <a:pt x="11" y="212"/>
                  </a:lnTo>
                  <a:lnTo>
                    <a:pt x="9" y="214"/>
                  </a:lnTo>
                  <a:lnTo>
                    <a:pt x="9" y="217"/>
                  </a:lnTo>
                  <a:lnTo>
                    <a:pt x="10" y="221"/>
                  </a:lnTo>
                  <a:lnTo>
                    <a:pt x="14" y="221"/>
                  </a:lnTo>
                  <a:lnTo>
                    <a:pt x="41" y="220"/>
                  </a:lnTo>
                  <a:lnTo>
                    <a:pt x="68" y="220"/>
                  </a:lnTo>
                  <a:lnTo>
                    <a:pt x="95" y="220"/>
                  </a:lnTo>
                  <a:lnTo>
                    <a:pt x="124" y="221"/>
                  </a:lnTo>
                  <a:lnTo>
                    <a:pt x="126" y="221"/>
                  </a:lnTo>
                  <a:lnTo>
                    <a:pt x="128" y="220"/>
                  </a:lnTo>
                  <a:lnTo>
                    <a:pt x="130" y="218"/>
                  </a:lnTo>
                  <a:lnTo>
                    <a:pt x="131" y="215"/>
                  </a:lnTo>
                  <a:lnTo>
                    <a:pt x="130" y="212"/>
                  </a:lnTo>
                  <a:lnTo>
                    <a:pt x="128" y="212"/>
                  </a:lnTo>
                  <a:lnTo>
                    <a:pt x="125" y="211"/>
                  </a:lnTo>
                  <a:lnTo>
                    <a:pt x="120" y="211"/>
                  </a:lnTo>
                  <a:lnTo>
                    <a:pt x="110" y="211"/>
                  </a:lnTo>
                  <a:lnTo>
                    <a:pt x="99" y="210"/>
                  </a:lnTo>
                  <a:lnTo>
                    <a:pt x="93" y="209"/>
                  </a:lnTo>
                  <a:lnTo>
                    <a:pt x="89" y="208"/>
                  </a:lnTo>
                  <a:lnTo>
                    <a:pt x="88" y="206"/>
                  </a:lnTo>
                  <a:lnTo>
                    <a:pt x="87" y="203"/>
                  </a:lnTo>
                  <a:lnTo>
                    <a:pt x="87" y="201"/>
                  </a:lnTo>
                  <a:lnTo>
                    <a:pt x="88" y="196"/>
                  </a:lnTo>
                  <a:lnTo>
                    <a:pt x="13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 noChangeAspect="1" noEditPoints="1"/>
            </p:cNvSpPr>
            <p:nvPr/>
          </p:nvSpPr>
          <p:spPr bwMode="auto">
            <a:xfrm>
              <a:off x="1029" y="7"/>
              <a:ext cx="224" cy="103"/>
            </a:xfrm>
            <a:custGeom>
              <a:avLst/>
              <a:gdLst/>
              <a:ahLst/>
              <a:cxnLst>
                <a:cxn ang="0">
                  <a:pos x="106" y="29"/>
                </a:cxn>
                <a:cxn ang="0">
                  <a:pos x="95" y="18"/>
                </a:cxn>
                <a:cxn ang="0">
                  <a:pos x="69" y="3"/>
                </a:cxn>
                <a:cxn ang="0">
                  <a:pos x="29" y="4"/>
                </a:cxn>
                <a:cxn ang="0">
                  <a:pos x="3" y="32"/>
                </a:cxn>
                <a:cxn ang="0">
                  <a:pos x="3" y="71"/>
                </a:cxn>
                <a:cxn ang="0">
                  <a:pos x="28" y="98"/>
                </a:cxn>
                <a:cxn ang="0">
                  <a:pos x="70" y="98"/>
                </a:cxn>
                <a:cxn ang="0">
                  <a:pos x="101" y="76"/>
                </a:cxn>
                <a:cxn ang="0">
                  <a:pos x="118" y="73"/>
                </a:cxn>
                <a:cxn ang="0">
                  <a:pos x="129" y="84"/>
                </a:cxn>
                <a:cxn ang="0">
                  <a:pos x="155" y="100"/>
                </a:cxn>
                <a:cxn ang="0">
                  <a:pos x="195" y="99"/>
                </a:cxn>
                <a:cxn ang="0">
                  <a:pos x="221" y="71"/>
                </a:cxn>
                <a:cxn ang="0">
                  <a:pos x="221" y="32"/>
                </a:cxn>
                <a:cxn ang="0">
                  <a:pos x="196" y="4"/>
                </a:cxn>
                <a:cxn ang="0">
                  <a:pos x="154" y="4"/>
                </a:cxn>
                <a:cxn ang="0">
                  <a:pos x="123" y="27"/>
                </a:cxn>
                <a:cxn ang="0">
                  <a:pos x="121" y="46"/>
                </a:cxn>
                <a:cxn ang="0">
                  <a:pos x="143" y="22"/>
                </a:cxn>
                <a:cxn ang="0">
                  <a:pos x="178" y="8"/>
                </a:cxn>
                <a:cxn ang="0">
                  <a:pos x="194" y="12"/>
                </a:cxn>
                <a:cxn ang="0">
                  <a:pos x="207" y="21"/>
                </a:cxn>
                <a:cxn ang="0">
                  <a:pos x="215" y="35"/>
                </a:cxn>
                <a:cxn ang="0">
                  <a:pos x="218" y="51"/>
                </a:cxn>
                <a:cxn ang="0">
                  <a:pos x="215" y="66"/>
                </a:cxn>
                <a:cxn ang="0">
                  <a:pos x="206" y="79"/>
                </a:cxn>
                <a:cxn ang="0">
                  <a:pos x="194" y="87"/>
                </a:cxn>
                <a:cxn ang="0">
                  <a:pos x="179" y="90"/>
                </a:cxn>
                <a:cxn ang="0">
                  <a:pos x="150" y="78"/>
                </a:cxn>
                <a:cxn ang="0">
                  <a:pos x="121" y="46"/>
                </a:cxn>
                <a:cxn ang="0">
                  <a:pos x="94" y="68"/>
                </a:cxn>
                <a:cxn ang="0">
                  <a:pos x="65" y="90"/>
                </a:cxn>
                <a:cxn ang="0">
                  <a:pos x="37" y="93"/>
                </a:cxn>
                <a:cxn ang="0">
                  <a:pos x="23" y="86"/>
                </a:cxn>
                <a:cxn ang="0">
                  <a:pos x="13" y="75"/>
                </a:cxn>
                <a:cxn ang="0">
                  <a:pos x="7" y="59"/>
                </a:cxn>
                <a:cxn ang="0">
                  <a:pos x="7" y="43"/>
                </a:cxn>
                <a:cxn ang="0">
                  <a:pos x="13" y="29"/>
                </a:cxn>
                <a:cxn ang="0">
                  <a:pos x="23" y="19"/>
                </a:cxn>
                <a:cxn ang="0">
                  <a:pos x="37" y="13"/>
                </a:cxn>
                <a:cxn ang="0">
                  <a:pos x="60" y="15"/>
                </a:cxn>
                <a:cxn ang="0">
                  <a:pos x="87" y="38"/>
                </a:cxn>
              </a:cxnLst>
              <a:rect l="0" t="0" r="r" b="b"/>
              <a:pathLst>
                <a:path w="224" h="103">
                  <a:moveTo>
                    <a:pt x="114" y="38"/>
                  </a:moveTo>
                  <a:lnTo>
                    <a:pt x="106" y="29"/>
                  </a:lnTo>
                  <a:lnTo>
                    <a:pt x="101" y="23"/>
                  </a:lnTo>
                  <a:lnTo>
                    <a:pt x="95" y="18"/>
                  </a:lnTo>
                  <a:lnTo>
                    <a:pt x="90" y="14"/>
                  </a:lnTo>
                  <a:lnTo>
                    <a:pt x="69" y="3"/>
                  </a:lnTo>
                  <a:lnTo>
                    <a:pt x="49" y="0"/>
                  </a:lnTo>
                  <a:lnTo>
                    <a:pt x="29" y="4"/>
                  </a:lnTo>
                  <a:lnTo>
                    <a:pt x="14" y="15"/>
                  </a:lnTo>
                  <a:lnTo>
                    <a:pt x="3" y="32"/>
                  </a:lnTo>
                  <a:lnTo>
                    <a:pt x="0" y="51"/>
                  </a:lnTo>
                  <a:lnTo>
                    <a:pt x="3" y="71"/>
                  </a:lnTo>
                  <a:lnTo>
                    <a:pt x="13" y="87"/>
                  </a:lnTo>
                  <a:lnTo>
                    <a:pt x="28" y="98"/>
                  </a:lnTo>
                  <a:lnTo>
                    <a:pt x="48" y="103"/>
                  </a:lnTo>
                  <a:lnTo>
                    <a:pt x="70" y="98"/>
                  </a:lnTo>
                  <a:lnTo>
                    <a:pt x="88" y="88"/>
                  </a:lnTo>
                  <a:lnTo>
                    <a:pt x="101" y="76"/>
                  </a:lnTo>
                  <a:lnTo>
                    <a:pt x="110" y="65"/>
                  </a:lnTo>
                  <a:lnTo>
                    <a:pt x="118" y="73"/>
                  </a:lnTo>
                  <a:lnTo>
                    <a:pt x="123" y="80"/>
                  </a:lnTo>
                  <a:lnTo>
                    <a:pt x="129" y="84"/>
                  </a:lnTo>
                  <a:lnTo>
                    <a:pt x="134" y="89"/>
                  </a:lnTo>
                  <a:lnTo>
                    <a:pt x="155" y="100"/>
                  </a:lnTo>
                  <a:lnTo>
                    <a:pt x="175" y="103"/>
                  </a:lnTo>
                  <a:lnTo>
                    <a:pt x="195" y="99"/>
                  </a:lnTo>
                  <a:lnTo>
                    <a:pt x="210" y="87"/>
                  </a:lnTo>
                  <a:lnTo>
                    <a:pt x="221" y="71"/>
                  </a:lnTo>
                  <a:lnTo>
                    <a:pt x="224" y="51"/>
                  </a:lnTo>
                  <a:lnTo>
                    <a:pt x="221" y="32"/>
                  </a:lnTo>
                  <a:lnTo>
                    <a:pt x="211" y="15"/>
                  </a:lnTo>
                  <a:lnTo>
                    <a:pt x="196" y="4"/>
                  </a:lnTo>
                  <a:lnTo>
                    <a:pt x="176" y="0"/>
                  </a:lnTo>
                  <a:lnTo>
                    <a:pt x="154" y="4"/>
                  </a:lnTo>
                  <a:lnTo>
                    <a:pt x="136" y="14"/>
                  </a:lnTo>
                  <a:lnTo>
                    <a:pt x="123" y="27"/>
                  </a:lnTo>
                  <a:lnTo>
                    <a:pt x="114" y="38"/>
                  </a:lnTo>
                  <a:close/>
                  <a:moveTo>
                    <a:pt x="121" y="46"/>
                  </a:moveTo>
                  <a:lnTo>
                    <a:pt x="130" y="34"/>
                  </a:lnTo>
                  <a:lnTo>
                    <a:pt x="143" y="22"/>
                  </a:lnTo>
                  <a:lnTo>
                    <a:pt x="159" y="12"/>
                  </a:lnTo>
                  <a:lnTo>
                    <a:pt x="178" y="8"/>
                  </a:lnTo>
                  <a:lnTo>
                    <a:pt x="187" y="9"/>
                  </a:lnTo>
                  <a:lnTo>
                    <a:pt x="194" y="12"/>
                  </a:lnTo>
                  <a:lnTo>
                    <a:pt x="201" y="16"/>
                  </a:lnTo>
                  <a:lnTo>
                    <a:pt x="207" y="21"/>
                  </a:lnTo>
                  <a:lnTo>
                    <a:pt x="212" y="28"/>
                  </a:lnTo>
                  <a:lnTo>
                    <a:pt x="215" y="35"/>
                  </a:lnTo>
                  <a:lnTo>
                    <a:pt x="217" y="43"/>
                  </a:lnTo>
                  <a:lnTo>
                    <a:pt x="218" y="51"/>
                  </a:lnTo>
                  <a:lnTo>
                    <a:pt x="217" y="59"/>
                  </a:lnTo>
                  <a:lnTo>
                    <a:pt x="215" y="66"/>
                  </a:lnTo>
                  <a:lnTo>
                    <a:pt x="211" y="73"/>
                  </a:lnTo>
                  <a:lnTo>
                    <a:pt x="206" y="79"/>
                  </a:lnTo>
                  <a:lnTo>
                    <a:pt x="201" y="84"/>
                  </a:lnTo>
                  <a:lnTo>
                    <a:pt x="194" y="87"/>
                  </a:lnTo>
                  <a:lnTo>
                    <a:pt x="187" y="89"/>
                  </a:lnTo>
                  <a:lnTo>
                    <a:pt x="179" y="90"/>
                  </a:lnTo>
                  <a:lnTo>
                    <a:pt x="164" y="87"/>
                  </a:lnTo>
                  <a:lnTo>
                    <a:pt x="150" y="78"/>
                  </a:lnTo>
                  <a:lnTo>
                    <a:pt x="137" y="64"/>
                  </a:lnTo>
                  <a:lnTo>
                    <a:pt x="121" y="46"/>
                  </a:lnTo>
                  <a:close/>
                  <a:moveTo>
                    <a:pt x="103" y="56"/>
                  </a:moveTo>
                  <a:lnTo>
                    <a:pt x="94" y="68"/>
                  </a:lnTo>
                  <a:lnTo>
                    <a:pt x="81" y="81"/>
                  </a:lnTo>
                  <a:lnTo>
                    <a:pt x="65" y="90"/>
                  </a:lnTo>
                  <a:lnTo>
                    <a:pt x="46" y="94"/>
                  </a:lnTo>
                  <a:lnTo>
                    <a:pt x="37" y="93"/>
                  </a:lnTo>
                  <a:lnTo>
                    <a:pt x="30" y="91"/>
                  </a:lnTo>
                  <a:lnTo>
                    <a:pt x="23" y="86"/>
                  </a:lnTo>
                  <a:lnTo>
                    <a:pt x="17" y="81"/>
                  </a:lnTo>
                  <a:lnTo>
                    <a:pt x="13" y="75"/>
                  </a:lnTo>
                  <a:lnTo>
                    <a:pt x="9" y="67"/>
                  </a:lnTo>
                  <a:lnTo>
                    <a:pt x="7" y="59"/>
                  </a:lnTo>
                  <a:lnTo>
                    <a:pt x="6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3" y="29"/>
                  </a:lnTo>
                  <a:lnTo>
                    <a:pt x="18" y="24"/>
                  </a:lnTo>
                  <a:lnTo>
                    <a:pt x="23" y="19"/>
                  </a:lnTo>
                  <a:lnTo>
                    <a:pt x="30" y="15"/>
                  </a:lnTo>
                  <a:lnTo>
                    <a:pt x="37" y="13"/>
                  </a:lnTo>
                  <a:lnTo>
                    <a:pt x="45" y="12"/>
                  </a:lnTo>
                  <a:lnTo>
                    <a:pt x="60" y="15"/>
                  </a:lnTo>
                  <a:lnTo>
                    <a:pt x="73" y="24"/>
                  </a:lnTo>
                  <a:lnTo>
                    <a:pt x="87" y="38"/>
                  </a:lnTo>
                  <a:lnTo>
                    <a:pt x="10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Aspect="1" noChangeShapeType="1"/>
            </p:cNvSpPr>
            <p:nvPr/>
          </p:nvSpPr>
          <p:spPr bwMode="auto">
            <a:xfrm>
              <a:off x="606" y="365"/>
              <a:ext cx="682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 noChangeAspect="1" noEditPoints="1"/>
            </p:cNvSpPr>
            <p:nvPr/>
          </p:nvSpPr>
          <p:spPr bwMode="auto">
            <a:xfrm>
              <a:off x="816" y="445"/>
              <a:ext cx="155" cy="230"/>
            </a:xfrm>
            <a:custGeom>
              <a:avLst/>
              <a:gdLst/>
              <a:ahLst/>
              <a:cxnLst>
                <a:cxn ang="0">
                  <a:pos x="155" y="1"/>
                </a:cxn>
                <a:cxn ang="0">
                  <a:pos x="143" y="0"/>
                </a:cxn>
                <a:cxn ang="0">
                  <a:pos x="118" y="3"/>
                </a:cxn>
                <a:cxn ang="0">
                  <a:pos x="106" y="5"/>
                </a:cxn>
                <a:cxn ang="0">
                  <a:pos x="107" y="13"/>
                </a:cxn>
                <a:cxn ang="0">
                  <a:pos x="122" y="14"/>
                </a:cxn>
                <a:cxn ang="0">
                  <a:pos x="129" y="17"/>
                </a:cxn>
                <a:cxn ang="0">
                  <a:pos x="128" y="25"/>
                </a:cxn>
                <a:cxn ang="0">
                  <a:pos x="103" y="94"/>
                </a:cxn>
                <a:cxn ang="0">
                  <a:pos x="89" y="84"/>
                </a:cxn>
                <a:cxn ang="0">
                  <a:pos x="64" y="84"/>
                </a:cxn>
                <a:cxn ang="0">
                  <a:pos x="37" y="100"/>
                </a:cxn>
                <a:cxn ang="0">
                  <a:pos x="15" y="126"/>
                </a:cxn>
                <a:cxn ang="0">
                  <a:pos x="2" y="160"/>
                </a:cxn>
                <a:cxn ang="0">
                  <a:pos x="3" y="199"/>
                </a:cxn>
                <a:cxn ang="0">
                  <a:pos x="26" y="226"/>
                </a:cxn>
                <a:cxn ang="0">
                  <a:pos x="50" y="229"/>
                </a:cxn>
                <a:cxn ang="0">
                  <a:pos x="72" y="219"/>
                </a:cxn>
                <a:cxn ang="0">
                  <a:pos x="89" y="215"/>
                </a:cxn>
                <a:cxn ang="0">
                  <a:pos x="105" y="228"/>
                </a:cxn>
                <a:cxn ang="0">
                  <a:pos x="123" y="228"/>
                </a:cxn>
                <a:cxn ang="0">
                  <a:pos x="135" y="219"/>
                </a:cxn>
                <a:cxn ang="0">
                  <a:pos x="143" y="202"/>
                </a:cxn>
                <a:cxn ang="0">
                  <a:pos x="149" y="183"/>
                </a:cxn>
                <a:cxn ang="0">
                  <a:pos x="148" y="177"/>
                </a:cxn>
                <a:cxn ang="0">
                  <a:pos x="142" y="178"/>
                </a:cxn>
                <a:cxn ang="0">
                  <a:pos x="136" y="198"/>
                </a:cxn>
                <a:cxn ang="0">
                  <a:pos x="125" y="219"/>
                </a:cxn>
                <a:cxn ang="0">
                  <a:pos x="111" y="221"/>
                </a:cxn>
                <a:cxn ang="0">
                  <a:pos x="107" y="213"/>
                </a:cxn>
                <a:cxn ang="0">
                  <a:pos x="107" y="199"/>
                </a:cxn>
                <a:cxn ang="0">
                  <a:pos x="155" y="3"/>
                </a:cxn>
                <a:cxn ang="0">
                  <a:pos x="86" y="191"/>
                </a:cxn>
                <a:cxn ang="0">
                  <a:pos x="84" y="196"/>
                </a:cxn>
                <a:cxn ang="0">
                  <a:pos x="70" y="211"/>
                </a:cxn>
                <a:cxn ang="0">
                  <a:pos x="52" y="222"/>
                </a:cxn>
                <a:cxn ang="0">
                  <a:pos x="34" y="220"/>
                </a:cxn>
                <a:cxn ang="0">
                  <a:pos x="24" y="202"/>
                </a:cxn>
                <a:cxn ang="0">
                  <a:pos x="25" y="176"/>
                </a:cxn>
                <a:cxn ang="0">
                  <a:pos x="35" y="136"/>
                </a:cxn>
                <a:cxn ang="0">
                  <a:pos x="50" y="107"/>
                </a:cxn>
                <a:cxn ang="0">
                  <a:pos x="69" y="91"/>
                </a:cxn>
                <a:cxn ang="0">
                  <a:pos x="86" y="90"/>
                </a:cxn>
                <a:cxn ang="0">
                  <a:pos x="96" y="98"/>
                </a:cxn>
                <a:cxn ang="0">
                  <a:pos x="102" y="108"/>
                </a:cxn>
                <a:cxn ang="0">
                  <a:pos x="104" y="116"/>
                </a:cxn>
                <a:cxn ang="0">
                  <a:pos x="104" y="124"/>
                </a:cxn>
              </a:cxnLst>
              <a:rect l="0" t="0" r="r" b="b"/>
              <a:pathLst>
                <a:path w="155" h="230">
                  <a:moveTo>
                    <a:pt x="155" y="3"/>
                  </a:moveTo>
                  <a:lnTo>
                    <a:pt x="155" y="1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1" y="1"/>
                  </a:lnTo>
                  <a:lnTo>
                    <a:pt x="118" y="3"/>
                  </a:lnTo>
                  <a:lnTo>
                    <a:pt x="110" y="3"/>
                  </a:lnTo>
                  <a:lnTo>
                    <a:pt x="106" y="5"/>
                  </a:lnTo>
                  <a:lnTo>
                    <a:pt x="105" y="10"/>
                  </a:lnTo>
                  <a:lnTo>
                    <a:pt x="107" y="13"/>
                  </a:lnTo>
                  <a:lnTo>
                    <a:pt x="113" y="13"/>
                  </a:lnTo>
                  <a:lnTo>
                    <a:pt x="122" y="14"/>
                  </a:lnTo>
                  <a:lnTo>
                    <a:pt x="127" y="15"/>
                  </a:lnTo>
                  <a:lnTo>
                    <a:pt x="129" y="17"/>
                  </a:lnTo>
                  <a:lnTo>
                    <a:pt x="129" y="19"/>
                  </a:lnTo>
                  <a:lnTo>
                    <a:pt x="128" y="25"/>
                  </a:lnTo>
                  <a:lnTo>
                    <a:pt x="109" y="103"/>
                  </a:lnTo>
                  <a:lnTo>
                    <a:pt x="103" y="94"/>
                  </a:lnTo>
                  <a:lnTo>
                    <a:pt x="97" y="88"/>
                  </a:lnTo>
                  <a:lnTo>
                    <a:pt x="89" y="84"/>
                  </a:lnTo>
                  <a:lnTo>
                    <a:pt x="79" y="82"/>
                  </a:lnTo>
                  <a:lnTo>
                    <a:pt x="64" y="84"/>
                  </a:lnTo>
                  <a:lnTo>
                    <a:pt x="50" y="90"/>
                  </a:lnTo>
                  <a:lnTo>
                    <a:pt x="37" y="100"/>
                  </a:lnTo>
                  <a:lnTo>
                    <a:pt x="25" y="112"/>
                  </a:lnTo>
                  <a:lnTo>
                    <a:pt x="15" y="126"/>
                  </a:lnTo>
                  <a:lnTo>
                    <a:pt x="7" y="143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3" y="199"/>
                  </a:lnTo>
                  <a:lnTo>
                    <a:pt x="12" y="215"/>
                  </a:lnTo>
                  <a:lnTo>
                    <a:pt x="26" y="226"/>
                  </a:lnTo>
                  <a:lnTo>
                    <a:pt x="43" y="230"/>
                  </a:lnTo>
                  <a:lnTo>
                    <a:pt x="50" y="229"/>
                  </a:lnTo>
                  <a:lnTo>
                    <a:pt x="60" y="226"/>
                  </a:lnTo>
                  <a:lnTo>
                    <a:pt x="72" y="219"/>
                  </a:lnTo>
                  <a:lnTo>
                    <a:pt x="86" y="205"/>
                  </a:lnTo>
                  <a:lnTo>
                    <a:pt x="89" y="215"/>
                  </a:lnTo>
                  <a:lnTo>
                    <a:pt x="96" y="223"/>
                  </a:lnTo>
                  <a:lnTo>
                    <a:pt x="105" y="228"/>
                  </a:lnTo>
                  <a:lnTo>
                    <a:pt x="115" y="230"/>
                  </a:lnTo>
                  <a:lnTo>
                    <a:pt x="123" y="228"/>
                  </a:lnTo>
                  <a:lnTo>
                    <a:pt x="130" y="225"/>
                  </a:lnTo>
                  <a:lnTo>
                    <a:pt x="135" y="219"/>
                  </a:lnTo>
                  <a:lnTo>
                    <a:pt x="140" y="212"/>
                  </a:lnTo>
                  <a:lnTo>
                    <a:pt x="143" y="202"/>
                  </a:lnTo>
                  <a:lnTo>
                    <a:pt x="146" y="192"/>
                  </a:lnTo>
                  <a:lnTo>
                    <a:pt x="149" y="183"/>
                  </a:lnTo>
                  <a:lnTo>
                    <a:pt x="149" y="180"/>
                  </a:lnTo>
                  <a:lnTo>
                    <a:pt x="148" y="177"/>
                  </a:lnTo>
                  <a:lnTo>
                    <a:pt x="145" y="176"/>
                  </a:lnTo>
                  <a:lnTo>
                    <a:pt x="142" y="178"/>
                  </a:lnTo>
                  <a:lnTo>
                    <a:pt x="141" y="182"/>
                  </a:lnTo>
                  <a:lnTo>
                    <a:pt x="136" y="198"/>
                  </a:lnTo>
                  <a:lnTo>
                    <a:pt x="131" y="210"/>
                  </a:lnTo>
                  <a:lnTo>
                    <a:pt x="125" y="219"/>
                  </a:lnTo>
                  <a:lnTo>
                    <a:pt x="116" y="223"/>
                  </a:lnTo>
                  <a:lnTo>
                    <a:pt x="111" y="221"/>
                  </a:lnTo>
                  <a:lnTo>
                    <a:pt x="108" y="218"/>
                  </a:lnTo>
                  <a:lnTo>
                    <a:pt x="107" y="213"/>
                  </a:lnTo>
                  <a:lnTo>
                    <a:pt x="106" y="208"/>
                  </a:lnTo>
                  <a:lnTo>
                    <a:pt x="107" y="199"/>
                  </a:lnTo>
                  <a:lnTo>
                    <a:pt x="108" y="192"/>
                  </a:lnTo>
                  <a:lnTo>
                    <a:pt x="155" y="3"/>
                  </a:lnTo>
                  <a:close/>
                  <a:moveTo>
                    <a:pt x="87" y="187"/>
                  </a:moveTo>
                  <a:lnTo>
                    <a:pt x="86" y="191"/>
                  </a:lnTo>
                  <a:lnTo>
                    <a:pt x="85" y="194"/>
                  </a:lnTo>
                  <a:lnTo>
                    <a:pt x="84" y="196"/>
                  </a:lnTo>
                  <a:lnTo>
                    <a:pt x="81" y="199"/>
                  </a:lnTo>
                  <a:lnTo>
                    <a:pt x="70" y="211"/>
                  </a:lnTo>
                  <a:lnTo>
                    <a:pt x="61" y="218"/>
                  </a:lnTo>
                  <a:lnTo>
                    <a:pt x="52" y="222"/>
                  </a:lnTo>
                  <a:lnTo>
                    <a:pt x="44" y="223"/>
                  </a:lnTo>
                  <a:lnTo>
                    <a:pt x="34" y="220"/>
                  </a:lnTo>
                  <a:lnTo>
                    <a:pt x="28" y="212"/>
                  </a:lnTo>
                  <a:lnTo>
                    <a:pt x="24" y="202"/>
                  </a:lnTo>
                  <a:lnTo>
                    <a:pt x="23" y="192"/>
                  </a:lnTo>
                  <a:lnTo>
                    <a:pt x="25" y="176"/>
                  </a:lnTo>
                  <a:lnTo>
                    <a:pt x="29" y="156"/>
                  </a:lnTo>
                  <a:lnTo>
                    <a:pt x="35" y="136"/>
                  </a:lnTo>
                  <a:lnTo>
                    <a:pt x="41" y="120"/>
                  </a:lnTo>
                  <a:lnTo>
                    <a:pt x="50" y="107"/>
                  </a:lnTo>
                  <a:lnTo>
                    <a:pt x="59" y="98"/>
                  </a:lnTo>
                  <a:lnTo>
                    <a:pt x="69" y="91"/>
                  </a:lnTo>
                  <a:lnTo>
                    <a:pt x="79" y="89"/>
                  </a:lnTo>
                  <a:lnTo>
                    <a:pt x="86" y="90"/>
                  </a:lnTo>
                  <a:lnTo>
                    <a:pt x="92" y="93"/>
                  </a:lnTo>
                  <a:lnTo>
                    <a:pt x="96" y="98"/>
                  </a:lnTo>
                  <a:lnTo>
                    <a:pt x="100" y="103"/>
                  </a:lnTo>
                  <a:lnTo>
                    <a:pt x="102" y="108"/>
                  </a:lnTo>
                  <a:lnTo>
                    <a:pt x="104" y="113"/>
                  </a:lnTo>
                  <a:lnTo>
                    <a:pt x="104" y="116"/>
                  </a:lnTo>
                  <a:lnTo>
                    <a:pt x="105" y="118"/>
                  </a:lnTo>
                  <a:lnTo>
                    <a:pt x="104" y="124"/>
                  </a:lnTo>
                  <a:lnTo>
                    <a:pt x="87" y="1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 noChangeAspect="1"/>
            </p:cNvSpPr>
            <p:nvPr/>
          </p:nvSpPr>
          <p:spPr bwMode="auto">
            <a:xfrm>
              <a:off x="980" y="467"/>
              <a:ext cx="100" cy="208"/>
            </a:xfrm>
            <a:custGeom>
              <a:avLst/>
              <a:gdLst/>
              <a:ahLst/>
              <a:cxnLst>
                <a:cxn ang="0">
                  <a:pos x="60" y="74"/>
                </a:cxn>
                <a:cxn ang="0">
                  <a:pos x="90" y="74"/>
                </a:cxn>
                <a:cxn ang="0">
                  <a:pos x="95" y="74"/>
                </a:cxn>
                <a:cxn ang="0">
                  <a:pos x="98" y="73"/>
                </a:cxn>
                <a:cxn ang="0">
                  <a:pos x="100" y="71"/>
                </a:cxn>
                <a:cxn ang="0">
                  <a:pos x="100" y="67"/>
                </a:cxn>
                <a:cxn ang="0">
                  <a:pos x="98" y="64"/>
                </a:cxn>
                <a:cxn ang="0">
                  <a:pos x="91" y="64"/>
                </a:cxn>
                <a:cxn ang="0">
                  <a:pos x="62" y="64"/>
                </a:cxn>
                <a:cxn ang="0">
                  <a:pos x="69" y="36"/>
                </a:cxn>
                <a:cxn ang="0">
                  <a:pos x="73" y="20"/>
                </a:cxn>
                <a:cxn ang="0">
                  <a:pos x="75" y="12"/>
                </a:cxn>
                <a:cxn ang="0">
                  <a:pos x="76" y="9"/>
                </a:cxn>
                <a:cxn ang="0">
                  <a:pos x="73" y="2"/>
                </a:cxn>
                <a:cxn ang="0">
                  <a:pos x="66" y="0"/>
                </a:cxn>
                <a:cxn ang="0">
                  <a:pos x="64" y="0"/>
                </a:cxn>
                <a:cxn ang="0">
                  <a:pos x="60" y="1"/>
                </a:cxn>
                <a:cxn ang="0">
                  <a:pos x="56" y="5"/>
                </a:cxn>
                <a:cxn ang="0">
                  <a:pos x="53" y="12"/>
                </a:cxn>
                <a:cxn ang="0">
                  <a:pos x="41" y="64"/>
                </a:cxn>
                <a:cxn ang="0">
                  <a:pos x="10" y="64"/>
                </a:cxn>
                <a:cxn ang="0">
                  <a:pos x="6" y="64"/>
                </a:cxn>
                <a:cxn ang="0">
                  <a:pos x="3" y="64"/>
                </a:cxn>
                <a:cxn ang="0">
                  <a:pos x="1" y="66"/>
                </a:cxn>
                <a:cxn ang="0">
                  <a:pos x="0" y="70"/>
                </a:cxn>
                <a:cxn ang="0">
                  <a:pos x="2" y="73"/>
                </a:cxn>
                <a:cxn ang="0">
                  <a:pos x="9" y="74"/>
                </a:cxn>
                <a:cxn ang="0">
                  <a:pos x="38" y="74"/>
                </a:cxn>
                <a:cxn ang="0">
                  <a:pos x="30" y="105"/>
                </a:cxn>
                <a:cxn ang="0">
                  <a:pos x="24" y="128"/>
                </a:cxn>
                <a:cxn ang="0">
                  <a:pos x="20" y="146"/>
                </a:cxn>
                <a:cxn ang="0">
                  <a:pos x="17" y="158"/>
                </a:cxn>
                <a:cxn ang="0">
                  <a:pos x="15" y="167"/>
                </a:cxn>
                <a:cxn ang="0">
                  <a:pos x="14" y="172"/>
                </a:cxn>
                <a:cxn ang="0">
                  <a:pos x="13" y="175"/>
                </a:cxn>
                <a:cxn ang="0">
                  <a:pos x="13" y="178"/>
                </a:cxn>
                <a:cxn ang="0">
                  <a:pos x="15" y="190"/>
                </a:cxn>
                <a:cxn ang="0">
                  <a:pos x="22" y="199"/>
                </a:cxn>
                <a:cxn ang="0">
                  <a:pos x="31" y="206"/>
                </a:cxn>
                <a:cxn ang="0">
                  <a:pos x="43" y="208"/>
                </a:cxn>
                <a:cxn ang="0">
                  <a:pos x="65" y="200"/>
                </a:cxn>
                <a:cxn ang="0">
                  <a:pos x="82" y="184"/>
                </a:cxn>
                <a:cxn ang="0">
                  <a:pos x="91" y="167"/>
                </a:cxn>
                <a:cxn ang="0">
                  <a:pos x="95" y="158"/>
                </a:cxn>
                <a:cxn ang="0">
                  <a:pos x="94" y="155"/>
                </a:cxn>
                <a:cxn ang="0">
                  <a:pos x="91" y="154"/>
                </a:cxn>
                <a:cxn ang="0">
                  <a:pos x="88" y="155"/>
                </a:cxn>
                <a:cxn ang="0">
                  <a:pos x="86" y="159"/>
                </a:cxn>
                <a:cxn ang="0">
                  <a:pos x="75" y="180"/>
                </a:cxn>
                <a:cxn ang="0">
                  <a:pos x="64" y="193"/>
                </a:cxn>
                <a:cxn ang="0">
                  <a:pos x="53" y="199"/>
                </a:cxn>
                <a:cxn ang="0">
                  <a:pos x="44" y="201"/>
                </a:cxn>
                <a:cxn ang="0">
                  <a:pos x="39" y="200"/>
                </a:cxn>
                <a:cxn ang="0">
                  <a:pos x="36" y="197"/>
                </a:cxn>
                <a:cxn ang="0">
                  <a:pos x="34" y="193"/>
                </a:cxn>
                <a:cxn ang="0">
                  <a:pos x="34" y="186"/>
                </a:cxn>
                <a:cxn ang="0">
                  <a:pos x="34" y="177"/>
                </a:cxn>
                <a:cxn ang="0">
                  <a:pos x="36" y="170"/>
                </a:cxn>
                <a:cxn ang="0">
                  <a:pos x="60" y="74"/>
                </a:cxn>
              </a:cxnLst>
              <a:rect l="0" t="0" r="r" b="b"/>
              <a:pathLst>
                <a:path w="100" h="208">
                  <a:moveTo>
                    <a:pt x="60" y="74"/>
                  </a:moveTo>
                  <a:lnTo>
                    <a:pt x="90" y="74"/>
                  </a:lnTo>
                  <a:lnTo>
                    <a:pt x="95" y="74"/>
                  </a:lnTo>
                  <a:lnTo>
                    <a:pt x="98" y="73"/>
                  </a:lnTo>
                  <a:lnTo>
                    <a:pt x="100" y="71"/>
                  </a:lnTo>
                  <a:lnTo>
                    <a:pt x="100" y="67"/>
                  </a:lnTo>
                  <a:lnTo>
                    <a:pt x="98" y="64"/>
                  </a:lnTo>
                  <a:lnTo>
                    <a:pt x="91" y="64"/>
                  </a:lnTo>
                  <a:lnTo>
                    <a:pt x="62" y="64"/>
                  </a:lnTo>
                  <a:lnTo>
                    <a:pt x="69" y="36"/>
                  </a:lnTo>
                  <a:lnTo>
                    <a:pt x="73" y="20"/>
                  </a:lnTo>
                  <a:lnTo>
                    <a:pt x="75" y="12"/>
                  </a:lnTo>
                  <a:lnTo>
                    <a:pt x="76" y="9"/>
                  </a:lnTo>
                  <a:lnTo>
                    <a:pt x="73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6" y="5"/>
                  </a:lnTo>
                  <a:lnTo>
                    <a:pt x="53" y="12"/>
                  </a:lnTo>
                  <a:lnTo>
                    <a:pt x="41" y="64"/>
                  </a:lnTo>
                  <a:lnTo>
                    <a:pt x="10" y="64"/>
                  </a:lnTo>
                  <a:lnTo>
                    <a:pt x="6" y="64"/>
                  </a:lnTo>
                  <a:lnTo>
                    <a:pt x="3" y="64"/>
                  </a:lnTo>
                  <a:lnTo>
                    <a:pt x="1" y="66"/>
                  </a:lnTo>
                  <a:lnTo>
                    <a:pt x="0" y="70"/>
                  </a:lnTo>
                  <a:lnTo>
                    <a:pt x="2" y="73"/>
                  </a:lnTo>
                  <a:lnTo>
                    <a:pt x="9" y="74"/>
                  </a:lnTo>
                  <a:lnTo>
                    <a:pt x="38" y="74"/>
                  </a:lnTo>
                  <a:lnTo>
                    <a:pt x="30" y="105"/>
                  </a:lnTo>
                  <a:lnTo>
                    <a:pt x="24" y="128"/>
                  </a:lnTo>
                  <a:lnTo>
                    <a:pt x="20" y="146"/>
                  </a:lnTo>
                  <a:lnTo>
                    <a:pt x="17" y="158"/>
                  </a:lnTo>
                  <a:lnTo>
                    <a:pt x="15" y="167"/>
                  </a:lnTo>
                  <a:lnTo>
                    <a:pt x="14" y="172"/>
                  </a:lnTo>
                  <a:lnTo>
                    <a:pt x="13" y="175"/>
                  </a:lnTo>
                  <a:lnTo>
                    <a:pt x="13" y="178"/>
                  </a:lnTo>
                  <a:lnTo>
                    <a:pt x="15" y="190"/>
                  </a:lnTo>
                  <a:lnTo>
                    <a:pt x="22" y="199"/>
                  </a:lnTo>
                  <a:lnTo>
                    <a:pt x="31" y="206"/>
                  </a:lnTo>
                  <a:lnTo>
                    <a:pt x="43" y="208"/>
                  </a:lnTo>
                  <a:lnTo>
                    <a:pt x="65" y="200"/>
                  </a:lnTo>
                  <a:lnTo>
                    <a:pt x="82" y="184"/>
                  </a:lnTo>
                  <a:lnTo>
                    <a:pt x="91" y="167"/>
                  </a:lnTo>
                  <a:lnTo>
                    <a:pt x="95" y="158"/>
                  </a:lnTo>
                  <a:lnTo>
                    <a:pt x="94" y="155"/>
                  </a:lnTo>
                  <a:lnTo>
                    <a:pt x="91" y="154"/>
                  </a:lnTo>
                  <a:lnTo>
                    <a:pt x="88" y="155"/>
                  </a:lnTo>
                  <a:lnTo>
                    <a:pt x="86" y="159"/>
                  </a:lnTo>
                  <a:lnTo>
                    <a:pt x="75" y="180"/>
                  </a:lnTo>
                  <a:lnTo>
                    <a:pt x="64" y="193"/>
                  </a:lnTo>
                  <a:lnTo>
                    <a:pt x="53" y="199"/>
                  </a:lnTo>
                  <a:lnTo>
                    <a:pt x="44" y="201"/>
                  </a:lnTo>
                  <a:lnTo>
                    <a:pt x="39" y="200"/>
                  </a:lnTo>
                  <a:lnTo>
                    <a:pt x="36" y="197"/>
                  </a:lnTo>
                  <a:lnTo>
                    <a:pt x="34" y="193"/>
                  </a:lnTo>
                  <a:lnTo>
                    <a:pt x="34" y="186"/>
                  </a:lnTo>
                  <a:lnTo>
                    <a:pt x="34" y="177"/>
                  </a:lnTo>
                  <a:lnTo>
                    <a:pt x="36" y="170"/>
                  </a:lnTo>
                  <a:lnTo>
                    <a:pt x="6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 noChangeAspect="1" noEditPoints="1"/>
            </p:cNvSpPr>
            <p:nvPr/>
          </p:nvSpPr>
          <p:spPr bwMode="auto">
            <a:xfrm>
              <a:off x="1435" y="327"/>
              <a:ext cx="217" cy="77"/>
            </a:xfrm>
            <a:custGeom>
              <a:avLst/>
              <a:gdLst/>
              <a:ahLst/>
              <a:cxnLst>
                <a:cxn ang="0">
                  <a:pos x="206" y="13"/>
                </a:cxn>
                <a:cxn ang="0">
                  <a:pos x="210" y="13"/>
                </a:cxn>
                <a:cxn ang="0">
                  <a:pos x="213" y="12"/>
                </a:cxn>
                <a:cxn ang="0">
                  <a:pos x="216" y="11"/>
                </a:cxn>
                <a:cxn ang="0">
                  <a:pos x="217" y="7"/>
                </a:cxn>
                <a:cxn ang="0">
                  <a:pos x="216" y="3"/>
                </a:cxn>
                <a:cxn ang="0">
                  <a:pos x="213" y="1"/>
                </a:cxn>
                <a:cxn ang="0">
                  <a:pos x="210" y="0"/>
                </a:cxn>
                <a:cxn ang="0">
                  <a:pos x="206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11"/>
                </a:cxn>
                <a:cxn ang="0">
                  <a:pos x="4" y="12"/>
                </a:cxn>
                <a:cxn ang="0">
                  <a:pos x="8" y="13"/>
                </a:cxn>
                <a:cxn ang="0">
                  <a:pos x="11" y="13"/>
                </a:cxn>
                <a:cxn ang="0">
                  <a:pos x="206" y="13"/>
                </a:cxn>
                <a:cxn ang="0">
                  <a:pos x="206" y="77"/>
                </a:cxn>
                <a:cxn ang="0">
                  <a:pos x="210" y="76"/>
                </a:cxn>
                <a:cxn ang="0">
                  <a:pos x="213" y="76"/>
                </a:cxn>
                <a:cxn ang="0">
                  <a:pos x="216" y="74"/>
                </a:cxn>
                <a:cxn ang="0">
                  <a:pos x="217" y="70"/>
                </a:cxn>
                <a:cxn ang="0">
                  <a:pos x="216" y="66"/>
                </a:cxn>
                <a:cxn ang="0">
                  <a:pos x="213" y="64"/>
                </a:cxn>
                <a:cxn ang="0">
                  <a:pos x="210" y="64"/>
                </a:cxn>
                <a:cxn ang="0">
                  <a:pos x="206" y="64"/>
                </a:cxn>
                <a:cxn ang="0">
                  <a:pos x="11" y="64"/>
                </a:cxn>
                <a:cxn ang="0">
                  <a:pos x="8" y="64"/>
                </a:cxn>
                <a:cxn ang="0">
                  <a:pos x="4" y="64"/>
                </a:cxn>
                <a:cxn ang="0">
                  <a:pos x="1" y="66"/>
                </a:cxn>
                <a:cxn ang="0">
                  <a:pos x="0" y="70"/>
                </a:cxn>
                <a:cxn ang="0">
                  <a:pos x="1" y="74"/>
                </a:cxn>
                <a:cxn ang="0">
                  <a:pos x="4" y="76"/>
                </a:cxn>
                <a:cxn ang="0">
                  <a:pos x="8" y="76"/>
                </a:cxn>
                <a:cxn ang="0">
                  <a:pos x="11" y="77"/>
                </a:cxn>
                <a:cxn ang="0">
                  <a:pos x="206" y="77"/>
                </a:cxn>
              </a:cxnLst>
              <a:rect l="0" t="0" r="r" b="b"/>
              <a:pathLst>
                <a:path w="217" h="77">
                  <a:moveTo>
                    <a:pt x="206" y="13"/>
                  </a:moveTo>
                  <a:lnTo>
                    <a:pt x="210" y="13"/>
                  </a:lnTo>
                  <a:lnTo>
                    <a:pt x="213" y="12"/>
                  </a:lnTo>
                  <a:lnTo>
                    <a:pt x="216" y="11"/>
                  </a:lnTo>
                  <a:lnTo>
                    <a:pt x="217" y="7"/>
                  </a:lnTo>
                  <a:lnTo>
                    <a:pt x="216" y="3"/>
                  </a:lnTo>
                  <a:lnTo>
                    <a:pt x="213" y="1"/>
                  </a:lnTo>
                  <a:lnTo>
                    <a:pt x="210" y="0"/>
                  </a:lnTo>
                  <a:lnTo>
                    <a:pt x="206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2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206" y="13"/>
                  </a:lnTo>
                  <a:close/>
                  <a:moveTo>
                    <a:pt x="206" y="77"/>
                  </a:moveTo>
                  <a:lnTo>
                    <a:pt x="210" y="76"/>
                  </a:lnTo>
                  <a:lnTo>
                    <a:pt x="213" y="76"/>
                  </a:lnTo>
                  <a:lnTo>
                    <a:pt x="216" y="74"/>
                  </a:lnTo>
                  <a:lnTo>
                    <a:pt x="217" y="70"/>
                  </a:lnTo>
                  <a:lnTo>
                    <a:pt x="216" y="66"/>
                  </a:lnTo>
                  <a:lnTo>
                    <a:pt x="213" y="64"/>
                  </a:lnTo>
                  <a:lnTo>
                    <a:pt x="210" y="64"/>
                  </a:lnTo>
                  <a:lnTo>
                    <a:pt x="206" y="64"/>
                  </a:lnTo>
                  <a:lnTo>
                    <a:pt x="11" y="64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1" y="66"/>
                  </a:lnTo>
                  <a:lnTo>
                    <a:pt x="0" y="70"/>
                  </a:lnTo>
                  <a:lnTo>
                    <a:pt x="1" y="74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1" y="77"/>
                  </a:lnTo>
                  <a:lnTo>
                    <a:pt x="206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 noChangeAspect="1"/>
            </p:cNvSpPr>
            <p:nvPr/>
          </p:nvSpPr>
          <p:spPr bwMode="auto">
            <a:xfrm>
              <a:off x="1779" y="137"/>
              <a:ext cx="434" cy="457"/>
            </a:xfrm>
            <a:custGeom>
              <a:avLst/>
              <a:gdLst/>
              <a:ahLst/>
              <a:cxnLst>
                <a:cxn ang="0">
                  <a:pos x="394" y="457"/>
                </a:cxn>
                <a:cxn ang="0">
                  <a:pos x="434" y="352"/>
                </a:cxn>
                <a:cxn ang="0">
                  <a:pos x="426" y="352"/>
                </a:cxn>
                <a:cxn ang="0">
                  <a:pos x="412" y="376"/>
                </a:cxn>
                <a:cxn ang="0">
                  <a:pos x="393" y="394"/>
                </a:cxn>
                <a:cxn ang="0">
                  <a:pos x="368" y="409"/>
                </a:cxn>
                <a:cxn ang="0">
                  <a:pos x="341" y="418"/>
                </a:cxn>
                <a:cxn ang="0">
                  <a:pos x="331" y="421"/>
                </a:cxn>
                <a:cxn ang="0">
                  <a:pos x="311" y="424"/>
                </a:cxn>
                <a:cxn ang="0">
                  <a:pos x="281" y="427"/>
                </a:cxn>
                <a:cxn ang="0">
                  <a:pos x="240" y="428"/>
                </a:cxn>
                <a:cxn ang="0">
                  <a:pos x="43" y="428"/>
                </a:cxn>
                <a:cxn ang="0">
                  <a:pos x="209" y="234"/>
                </a:cxn>
                <a:cxn ang="0">
                  <a:pos x="211" y="231"/>
                </a:cxn>
                <a:cxn ang="0">
                  <a:pos x="212" y="228"/>
                </a:cxn>
                <a:cxn ang="0">
                  <a:pos x="212" y="227"/>
                </a:cxn>
                <a:cxn ang="0">
                  <a:pos x="210" y="223"/>
                </a:cxn>
                <a:cxn ang="0">
                  <a:pos x="58" y="15"/>
                </a:cxn>
                <a:cxn ang="0">
                  <a:pos x="237" y="15"/>
                </a:cxn>
                <a:cxn ang="0">
                  <a:pos x="266" y="16"/>
                </a:cxn>
                <a:cxn ang="0">
                  <a:pos x="290" y="18"/>
                </a:cxn>
                <a:cxn ang="0">
                  <a:pos x="306" y="20"/>
                </a:cxn>
                <a:cxn ang="0">
                  <a:pos x="313" y="21"/>
                </a:cxn>
                <a:cxn ang="0">
                  <a:pos x="328" y="23"/>
                </a:cxn>
                <a:cxn ang="0">
                  <a:pos x="345" y="28"/>
                </a:cxn>
                <a:cxn ang="0">
                  <a:pos x="365" y="35"/>
                </a:cxn>
                <a:cxn ang="0">
                  <a:pos x="384" y="45"/>
                </a:cxn>
                <a:cxn ang="0">
                  <a:pos x="393" y="51"/>
                </a:cxn>
                <a:cxn ang="0">
                  <a:pos x="404" y="60"/>
                </a:cxn>
                <a:cxn ang="0">
                  <a:pos x="416" y="74"/>
                </a:cxn>
                <a:cxn ang="0">
                  <a:pos x="426" y="92"/>
                </a:cxn>
                <a:cxn ang="0">
                  <a:pos x="434" y="92"/>
                </a:cxn>
                <a:cxn ang="0">
                  <a:pos x="394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173" y="249"/>
                </a:cxn>
                <a:cxn ang="0">
                  <a:pos x="4" y="447"/>
                </a:cxn>
                <a:cxn ang="0">
                  <a:pos x="1" y="452"/>
                </a:cxn>
                <a:cxn ang="0">
                  <a:pos x="1" y="453"/>
                </a:cxn>
                <a:cxn ang="0">
                  <a:pos x="3" y="456"/>
                </a:cxn>
                <a:cxn ang="0">
                  <a:pos x="10" y="457"/>
                </a:cxn>
                <a:cxn ang="0">
                  <a:pos x="394" y="457"/>
                </a:cxn>
              </a:cxnLst>
              <a:rect l="0" t="0" r="r" b="b"/>
              <a:pathLst>
                <a:path w="434" h="457">
                  <a:moveTo>
                    <a:pt x="394" y="457"/>
                  </a:moveTo>
                  <a:lnTo>
                    <a:pt x="434" y="352"/>
                  </a:lnTo>
                  <a:lnTo>
                    <a:pt x="426" y="352"/>
                  </a:lnTo>
                  <a:lnTo>
                    <a:pt x="412" y="376"/>
                  </a:lnTo>
                  <a:lnTo>
                    <a:pt x="393" y="394"/>
                  </a:lnTo>
                  <a:lnTo>
                    <a:pt x="368" y="409"/>
                  </a:lnTo>
                  <a:lnTo>
                    <a:pt x="341" y="418"/>
                  </a:lnTo>
                  <a:lnTo>
                    <a:pt x="331" y="421"/>
                  </a:lnTo>
                  <a:lnTo>
                    <a:pt x="311" y="424"/>
                  </a:lnTo>
                  <a:lnTo>
                    <a:pt x="281" y="427"/>
                  </a:lnTo>
                  <a:lnTo>
                    <a:pt x="240" y="428"/>
                  </a:lnTo>
                  <a:lnTo>
                    <a:pt x="43" y="428"/>
                  </a:lnTo>
                  <a:lnTo>
                    <a:pt x="209" y="234"/>
                  </a:lnTo>
                  <a:lnTo>
                    <a:pt x="211" y="231"/>
                  </a:lnTo>
                  <a:lnTo>
                    <a:pt x="212" y="228"/>
                  </a:lnTo>
                  <a:lnTo>
                    <a:pt x="212" y="227"/>
                  </a:lnTo>
                  <a:lnTo>
                    <a:pt x="210" y="223"/>
                  </a:lnTo>
                  <a:lnTo>
                    <a:pt x="58" y="15"/>
                  </a:lnTo>
                  <a:lnTo>
                    <a:pt x="237" y="15"/>
                  </a:lnTo>
                  <a:lnTo>
                    <a:pt x="266" y="16"/>
                  </a:lnTo>
                  <a:lnTo>
                    <a:pt x="290" y="18"/>
                  </a:lnTo>
                  <a:lnTo>
                    <a:pt x="306" y="20"/>
                  </a:lnTo>
                  <a:lnTo>
                    <a:pt x="313" y="21"/>
                  </a:lnTo>
                  <a:lnTo>
                    <a:pt x="328" y="23"/>
                  </a:lnTo>
                  <a:lnTo>
                    <a:pt x="345" y="28"/>
                  </a:lnTo>
                  <a:lnTo>
                    <a:pt x="365" y="35"/>
                  </a:lnTo>
                  <a:lnTo>
                    <a:pt x="384" y="45"/>
                  </a:lnTo>
                  <a:lnTo>
                    <a:pt x="393" y="51"/>
                  </a:lnTo>
                  <a:lnTo>
                    <a:pt x="404" y="60"/>
                  </a:lnTo>
                  <a:lnTo>
                    <a:pt x="416" y="74"/>
                  </a:lnTo>
                  <a:lnTo>
                    <a:pt x="426" y="92"/>
                  </a:lnTo>
                  <a:lnTo>
                    <a:pt x="434" y="92"/>
                  </a:lnTo>
                  <a:lnTo>
                    <a:pt x="39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73" y="249"/>
                  </a:lnTo>
                  <a:lnTo>
                    <a:pt x="4" y="447"/>
                  </a:lnTo>
                  <a:lnTo>
                    <a:pt x="1" y="452"/>
                  </a:lnTo>
                  <a:lnTo>
                    <a:pt x="1" y="453"/>
                  </a:lnTo>
                  <a:lnTo>
                    <a:pt x="3" y="456"/>
                  </a:lnTo>
                  <a:lnTo>
                    <a:pt x="10" y="457"/>
                  </a:lnTo>
                  <a:lnTo>
                    <a:pt x="394" y="4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 noChangeAspect="1" noEditPoints="1"/>
            </p:cNvSpPr>
            <p:nvPr/>
          </p:nvSpPr>
          <p:spPr bwMode="auto">
            <a:xfrm>
              <a:off x="1961" y="681"/>
              <a:ext cx="69" cy="154"/>
            </a:xfrm>
            <a:custGeom>
              <a:avLst/>
              <a:gdLst/>
              <a:ahLst/>
              <a:cxnLst>
                <a:cxn ang="0">
                  <a:pos x="63" y="6"/>
                </a:cxn>
                <a:cxn ang="0">
                  <a:pos x="58" y="1"/>
                </a:cxn>
                <a:cxn ang="0">
                  <a:pos x="50" y="1"/>
                </a:cxn>
                <a:cxn ang="0">
                  <a:pos x="43" y="8"/>
                </a:cxn>
                <a:cxn ang="0">
                  <a:pos x="44" y="19"/>
                </a:cxn>
                <a:cxn ang="0">
                  <a:pos x="55" y="20"/>
                </a:cxn>
                <a:cxn ang="0">
                  <a:pos x="62" y="13"/>
                </a:cxn>
                <a:cxn ang="0">
                  <a:pos x="17" y="125"/>
                </a:cxn>
                <a:cxn ang="0">
                  <a:pos x="15" y="135"/>
                </a:cxn>
                <a:cxn ang="0">
                  <a:pos x="21" y="148"/>
                </a:cxn>
                <a:cxn ang="0">
                  <a:pos x="36" y="154"/>
                </a:cxn>
                <a:cxn ang="0">
                  <a:pos x="51" y="149"/>
                </a:cxn>
                <a:cxn ang="0">
                  <a:pos x="61" y="138"/>
                </a:cxn>
                <a:cxn ang="0">
                  <a:pos x="67" y="126"/>
                </a:cxn>
                <a:cxn ang="0">
                  <a:pos x="69" y="119"/>
                </a:cxn>
                <a:cxn ang="0">
                  <a:pos x="66" y="116"/>
                </a:cxn>
                <a:cxn ang="0">
                  <a:pos x="61" y="120"/>
                </a:cxn>
                <a:cxn ang="0">
                  <a:pos x="50" y="141"/>
                </a:cxn>
                <a:cxn ang="0">
                  <a:pos x="37" y="148"/>
                </a:cxn>
                <a:cxn ang="0">
                  <a:pos x="31" y="140"/>
                </a:cxn>
                <a:cxn ang="0">
                  <a:pos x="35" y="125"/>
                </a:cxn>
                <a:cxn ang="0">
                  <a:pos x="45" y="100"/>
                </a:cxn>
                <a:cxn ang="0">
                  <a:pos x="52" y="83"/>
                </a:cxn>
                <a:cxn ang="0">
                  <a:pos x="55" y="70"/>
                </a:cxn>
                <a:cxn ang="0">
                  <a:pos x="49" y="57"/>
                </a:cxn>
                <a:cxn ang="0">
                  <a:pos x="33" y="51"/>
                </a:cxn>
                <a:cxn ang="0">
                  <a:pos x="19" y="56"/>
                </a:cxn>
                <a:cxn ang="0">
                  <a:pos x="8" y="67"/>
                </a:cxn>
                <a:cxn ang="0">
                  <a:pos x="2" y="79"/>
                </a:cxn>
                <a:cxn ang="0">
                  <a:pos x="0" y="86"/>
                </a:cxn>
                <a:cxn ang="0">
                  <a:pos x="4" y="89"/>
                </a:cxn>
                <a:cxn ang="0">
                  <a:pos x="8" y="85"/>
                </a:cxn>
                <a:cxn ang="0">
                  <a:pos x="19" y="64"/>
                </a:cxn>
                <a:cxn ang="0">
                  <a:pos x="32" y="57"/>
                </a:cxn>
                <a:cxn ang="0">
                  <a:pos x="38" y="65"/>
                </a:cxn>
                <a:cxn ang="0">
                  <a:pos x="37" y="73"/>
                </a:cxn>
                <a:cxn ang="0">
                  <a:pos x="31" y="88"/>
                </a:cxn>
              </a:cxnLst>
              <a:rect l="0" t="0" r="r" b="b"/>
              <a:pathLst>
                <a:path w="69" h="154">
                  <a:moveTo>
                    <a:pt x="63" y="9"/>
                  </a:moveTo>
                  <a:lnTo>
                    <a:pt x="63" y="6"/>
                  </a:lnTo>
                  <a:lnTo>
                    <a:pt x="61" y="3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5" y="4"/>
                  </a:lnTo>
                  <a:lnTo>
                    <a:pt x="43" y="8"/>
                  </a:lnTo>
                  <a:lnTo>
                    <a:pt x="41" y="13"/>
                  </a:lnTo>
                  <a:lnTo>
                    <a:pt x="44" y="19"/>
                  </a:lnTo>
                  <a:lnTo>
                    <a:pt x="50" y="21"/>
                  </a:lnTo>
                  <a:lnTo>
                    <a:pt x="55" y="20"/>
                  </a:lnTo>
                  <a:lnTo>
                    <a:pt x="59" y="17"/>
                  </a:lnTo>
                  <a:lnTo>
                    <a:pt x="62" y="13"/>
                  </a:lnTo>
                  <a:lnTo>
                    <a:pt x="63" y="9"/>
                  </a:lnTo>
                  <a:close/>
                  <a:moveTo>
                    <a:pt x="17" y="125"/>
                  </a:moveTo>
                  <a:lnTo>
                    <a:pt x="15" y="129"/>
                  </a:lnTo>
                  <a:lnTo>
                    <a:pt x="15" y="135"/>
                  </a:lnTo>
                  <a:lnTo>
                    <a:pt x="16" y="142"/>
                  </a:lnTo>
                  <a:lnTo>
                    <a:pt x="21" y="148"/>
                  </a:lnTo>
                  <a:lnTo>
                    <a:pt x="28" y="152"/>
                  </a:lnTo>
                  <a:lnTo>
                    <a:pt x="36" y="154"/>
                  </a:lnTo>
                  <a:lnTo>
                    <a:pt x="44" y="153"/>
                  </a:lnTo>
                  <a:lnTo>
                    <a:pt x="51" y="149"/>
                  </a:lnTo>
                  <a:lnTo>
                    <a:pt x="57" y="144"/>
                  </a:lnTo>
                  <a:lnTo>
                    <a:pt x="61" y="138"/>
                  </a:lnTo>
                  <a:lnTo>
                    <a:pt x="65" y="132"/>
                  </a:lnTo>
                  <a:lnTo>
                    <a:pt x="67" y="126"/>
                  </a:lnTo>
                  <a:lnTo>
                    <a:pt x="69" y="121"/>
                  </a:lnTo>
                  <a:lnTo>
                    <a:pt x="69" y="119"/>
                  </a:lnTo>
                  <a:lnTo>
                    <a:pt x="68" y="116"/>
                  </a:lnTo>
                  <a:lnTo>
                    <a:pt x="66" y="116"/>
                  </a:lnTo>
                  <a:lnTo>
                    <a:pt x="63" y="117"/>
                  </a:lnTo>
                  <a:lnTo>
                    <a:pt x="61" y="120"/>
                  </a:lnTo>
                  <a:lnTo>
                    <a:pt x="57" y="132"/>
                  </a:lnTo>
                  <a:lnTo>
                    <a:pt x="50" y="141"/>
                  </a:lnTo>
                  <a:lnTo>
                    <a:pt x="44" y="146"/>
                  </a:lnTo>
                  <a:lnTo>
                    <a:pt x="37" y="148"/>
                  </a:lnTo>
                  <a:lnTo>
                    <a:pt x="33" y="146"/>
                  </a:lnTo>
                  <a:lnTo>
                    <a:pt x="31" y="140"/>
                  </a:lnTo>
                  <a:lnTo>
                    <a:pt x="32" y="132"/>
                  </a:lnTo>
                  <a:lnTo>
                    <a:pt x="35" y="125"/>
                  </a:lnTo>
                  <a:lnTo>
                    <a:pt x="42" y="107"/>
                  </a:lnTo>
                  <a:lnTo>
                    <a:pt x="45" y="100"/>
                  </a:lnTo>
                  <a:lnTo>
                    <a:pt x="48" y="91"/>
                  </a:lnTo>
                  <a:lnTo>
                    <a:pt x="52" y="83"/>
                  </a:lnTo>
                  <a:lnTo>
                    <a:pt x="53" y="78"/>
                  </a:lnTo>
                  <a:lnTo>
                    <a:pt x="55" y="70"/>
                  </a:lnTo>
                  <a:lnTo>
                    <a:pt x="53" y="63"/>
                  </a:lnTo>
                  <a:lnTo>
                    <a:pt x="49" y="57"/>
                  </a:lnTo>
                  <a:lnTo>
                    <a:pt x="42" y="52"/>
                  </a:lnTo>
                  <a:lnTo>
                    <a:pt x="33" y="51"/>
                  </a:lnTo>
                  <a:lnTo>
                    <a:pt x="25" y="52"/>
                  </a:lnTo>
                  <a:lnTo>
                    <a:pt x="19" y="56"/>
                  </a:lnTo>
                  <a:lnTo>
                    <a:pt x="13" y="61"/>
                  </a:lnTo>
                  <a:lnTo>
                    <a:pt x="8" y="67"/>
                  </a:lnTo>
                  <a:lnTo>
                    <a:pt x="5" y="73"/>
                  </a:lnTo>
                  <a:lnTo>
                    <a:pt x="2" y="79"/>
                  </a:lnTo>
                  <a:lnTo>
                    <a:pt x="1" y="83"/>
                  </a:lnTo>
                  <a:lnTo>
                    <a:pt x="0" y="86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7" y="88"/>
                  </a:lnTo>
                  <a:lnTo>
                    <a:pt x="8" y="85"/>
                  </a:lnTo>
                  <a:lnTo>
                    <a:pt x="13" y="73"/>
                  </a:lnTo>
                  <a:lnTo>
                    <a:pt x="19" y="64"/>
                  </a:lnTo>
                  <a:lnTo>
                    <a:pt x="26" y="59"/>
                  </a:lnTo>
                  <a:lnTo>
                    <a:pt x="32" y="57"/>
                  </a:lnTo>
                  <a:lnTo>
                    <a:pt x="37" y="59"/>
                  </a:lnTo>
                  <a:lnTo>
                    <a:pt x="38" y="65"/>
                  </a:lnTo>
                  <a:lnTo>
                    <a:pt x="38" y="69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1" y="88"/>
                  </a:lnTo>
                  <a:lnTo>
                    <a:pt x="17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 noChangeAspect="1"/>
            </p:cNvSpPr>
            <p:nvPr/>
          </p:nvSpPr>
          <p:spPr bwMode="auto">
            <a:xfrm>
              <a:off x="2304" y="224"/>
              <a:ext cx="324" cy="230"/>
            </a:xfrm>
            <a:custGeom>
              <a:avLst/>
              <a:gdLst/>
              <a:ahLst/>
              <a:cxnLst>
                <a:cxn ang="0">
                  <a:pos x="287" y="28"/>
                </a:cxn>
                <a:cxn ang="0">
                  <a:pos x="304" y="13"/>
                </a:cxn>
                <a:cxn ang="0">
                  <a:pos x="320" y="10"/>
                </a:cxn>
                <a:cxn ang="0">
                  <a:pos x="323" y="7"/>
                </a:cxn>
                <a:cxn ang="0">
                  <a:pos x="322" y="1"/>
                </a:cxn>
                <a:cxn ang="0">
                  <a:pos x="307" y="0"/>
                </a:cxn>
                <a:cxn ang="0">
                  <a:pos x="277" y="0"/>
                </a:cxn>
                <a:cxn ang="0">
                  <a:pos x="259" y="0"/>
                </a:cxn>
                <a:cxn ang="0">
                  <a:pos x="255" y="3"/>
                </a:cxn>
                <a:cxn ang="0">
                  <a:pos x="256" y="10"/>
                </a:cxn>
                <a:cxn ang="0">
                  <a:pos x="266" y="11"/>
                </a:cxn>
                <a:cxn ang="0">
                  <a:pos x="277" y="17"/>
                </a:cxn>
                <a:cxn ang="0">
                  <a:pos x="277" y="28"/>
                </a:cxn>
                <a:cxn ang="0">
                  <a:pos x="186" y="187"/>
                </a:cxn>
                <a:cxn ang="0">
                  <a:pos x="174" y="20"/>
                </a:cxn>
                <a:cxn ang="0">
                  <a:pos x="184" y="12"/>
                </a:cxn>
                <a:cxn ang="0">
                  <a:pos x="201" y="10"/>
                </a:cxn>
                <a:cxn ang="0">
                  <a:pos x="205" y="7"/>
                </a:cxn>
                <a:cxn ang="0">
                  <a:pos x="204" y="1"/>
                </a:cxn>
                <a:cxn ang="0">
                  <a:pos x="161" y="1"/>
                </a:cxn>
                <a:cxn ang="0">
                  <a:pos x="144" y="0"/>
                </a:cxn>
                <a:cxn ang="0">
                  <a:pos x="127" y="0"/>
                </a:cxn>
                <a:cxn ang="0">
                  <a:pos x="123" y="1"/>
                </a:cxn>
                <a:cxn ang="0">
                  <a:pos x="121" y="7"/>
                </a:cxn>
                <a:cxn ang="0">
                  <a:pos x="129" y="10"/>
                </a:cxn>
                <a:cxn ang="0">
                  <a:pos x="143" y="12"/>
                </a:cxn>
                <a:cxn ang="0">
                  <a:pos x="146" y="18"/>
                </a:cxn>
                <a:cxn ang="0">
                  <a:pos x="66" y="187"/>
                </a:cxn>
                <a:cxn ang="0">
                  <a:pos x="54" y="18"/>
                </a:cxn>
                <a:cxn ang="0">
                  <a:pos x="64" y="12"/>
                </a:cxn>
                <a:cxn ang="0">
                  <a:pos x="80" y="10"/>
                </a:cxn>
                <a:cxn ang="0">
                  <a:pos x="84" y="7"/>
                </a:cxn>
                <a:cxn ang="0">
                  <a:pos x="83" y="0"/>
                </a:cxn>
                <a:cxn ang="0">
                  <a:pos x="40" y="1"/>
                </a:cxn>
                <a:cxn ang="0">
                  <a:pos x="4" y="0"/>
                </a:cxn>
                <a:cxn ang="0">
                  <a:pos x="1" y="3"/>
                </a:cxn>
                <a:cxn ang="0">
                  <a:pos x="2" y="10"/>
                </a:cxn>
                <a:cxn ang="0">
                  <a:pos x="18" y="11"/>
                </a:cxn>
                <a:cxn ang="0">
                  <a:pos x="25" y="17"/>
                </a:cxn>
                <a:cxn ang="0">
                  <a:pos x="40" y="222"/>
                </a:cxn>
                <a:cxn ang="0">
                  <a:pos x="45" y="230"/>
                </a:cxn>
                <a:cxn ang="0">
                  <a:pos x="53" y="223"/>
                </a:cxn>
                <a:cxn ang="0">
                  <a:pos x="161" y="222"/>
                </a:cxn>
                <a:cxn ang="0">
                  <a:pos x="162" y="229"/>
                </a:cxn>
                <a:cxn ang="0">
                  <a:pos x="166" y="230"/>
                </a:cxn>
                <a:cxn ang="0">
                  <a:pos x="174" y="224"/>
                </a:cxn>
              </a:cxnLst>
              <a:rect l="0" t="0" r="r" b="b"/>
              <a:pathLst>
                <a:path w="324" h="230">
                  <a:moveTo>
                    <a:pt x="281" y="38"/>
                  </a:moveTo>
                  <a:lnTo>
                    <a:pt x="287" y="28"/>
                  </a:lnTo>
                  <a:lnTo>
                    <a:pt x="294" y="19"/>
                  </a:lnTo>
                  <a:lnTo>
                    <a:pt x="304" y="13"/>
                  </a:lnTo>
                  <a:lnTo>
                    <a:pt x="317" y="10"/>
                  </a:lnTo>
                  <a:lnTo>
                    <a:pt x="320" y="10"/>
                  </a:lnTo>
                  <a:lnTo>
                    <a:pt x="322" y="9"/>
                  </a:lnTo>
                  <a:lnTo>
                    <a:pt x="323" y="7"/>
                  </a:lnTo>
                  <a:lnTo>
                    <a:pt x="324" y="4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07" y="0"/>
                  </a:lnTo>
                  <a:lnTo>
                    <a:pt x="295" y="1"/>
                  </a:lnTo>
                  <a:lnTo>
                    <a:pt x="277" y="0"/>
                  </a:lnTo>
                  <a:lnTo>
                    <a:pt x="261" y="0"/>
                  </a:lnTo>
                  <a:lnTo>
                    <a:pt x="259" y="0"/>
                  </a:lnTo>
                  <a:lnTo>
                    <a:pt x="257" y="1"/>
                  </a:lnTo>
                  <a:lnTo>
                    <a:pt x="255" y="3"/>
                  </a:lnTo>
                  <a:lnTo>
                    <a:pt x="254" y="6"/>
                  </a:lnTo>
                  <a:lnTo>
                    <a:pt x="256" y="10"/>
                  </a:lnTo>
                  <a:lnTo>
                    <a:pt x="259" y="10"/>
                  </a:lnTo>
                  <a:lnTo>
                    <a:pt x="266" y="11"/>
                  </a:lnTo>
                  <a:lnTo>
                    <a:pt x="272" y="13"/>
                  </a:lnTo>
                  <a:lnTo>
                    <a:pt x="277" y="17"/>
                  </a:lnTo>
                  <a:lnTo>
                    <a:pt x="279" y="23"/>
                  </a:lnTo>
                  <a:lnTo>
                    <a:pt x="277" y="28"/>
                  </a:lnTo>
                  <a:lnTo>
                    <a:pt x="274" y="34"/>
                  </a:lnTo>
                  <a:lnTo>
                    <a:pt x="186" y="187"/>
                  </a:lnTo>
                  <a:lnTo>
                    <a:pt x="174" y="25"/>
                  </a:lnTo>
                  <a:lnTo>
                    <a:pt x="174" y="20"/>
                  </a:lnTo>
                  <a:lnTo>
                    <a:pt x="177" y="15"/>
                  </a:lnTo>
                  <a:lnTo>
                    <a:pt x="184" y="12"/>
                  </a:lnTo>
                  <a:lnTo>
                    <a:pt x="197" y="10"/>
                  </a:lnTo>
                  <a:lnTo>
                    <a:pt x="201" y="10"/>
                  </a:lnTo>
                  <a:lnTo>
                    <a:pt x="204" y="9"/>
                  </a:lnTo>
                  <a:lnTo>
                    <a:pt x="205" y="7"/>
                  </a:lnTo>
                  <a:lnTo>
                    <a:pt x="206" y="4"/>
                  </a:lnTo>
                  <a:lnTo>
                    <a:pt x="204" y="1"/>
                  </a:lnTo>
                  <a:lnTo>
                    <a:pt x="201" y="0"/>
                  </a:lnTo>
                  <a:lnTo>
                    <a:pt x="161" y="1"/>
                  </a:lnTo>
                  <a:lnTo>
                    <a:pt x="154" y="1"/>
                  </a:lnTo>
                  <a:lnTo>
                    <a:pt x="144" y="0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3" y="1"/>
                  </a:lnTo>
                  <a:lnTo>
                    <a:pt x="122" y="3"/>
                  </a:lnTo>
                  <a:lnTo>
                    <a:pt x="121" y="7"/>
                  </a:lnTo>
                  <a:lnTo>
                    <a:pt x="123" y="10"/>
                  </a:lnTo>
                  <a:lnTo>
                    <a:pt x="129" y="10"/>
                  </a:lnTo>
                  <a:lnTo>
                    <a:pt x="137" y="11"/>
                  </a:lnTo>
                  <a:lnTo>
                    <a:pt x="143" y="12"/>
                  </a:lnTo>
                  <a:lnTo>
                    <a:pt x="145" y="14"/>
                  </a:lnTo>
                  <a:lnTo>
                    <a:pt x="146" y="18"/>
                  </a:lnTo>
                  <a:lnTo>
                    <a:pt x="148" y="43"/>
                  </a:lnTo>
                  <a:lnTo>
                    <a:pt x="66" y="187"/>
                  </a:lnTo>
                  <a:lnTo>
                    <a:pt x="53" y="22"/>
                  </a:lnTo>
                  <a:lnTo>
                    <a:pt x="54" y="18"/>
                  </a:lnTo>
                  <a:lnTo>
                    <a:pt x="56" y="15"/>
                  </a:lnTo>
                  <a:lnTo>
                    <a:pt x="64" y="12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3" y="9"/>
                  </a:lnTo>
                  <a:lnTo>
                    <a:pt x="84" y="7"/>
                  </a:lnTo>
                  <a:lnTo>
                    <a:pt x="85" y="4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4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8" y="11"/>
                  </a:lnTo>
                  <a:lnTo>
                    <a:pt x="23" y="13"/>
                  </a:lnTo>
                  <a:lnTo>
                    <a:pt x="25" y="17"/>
                  </a:lnTo>
                  <a:lnTo>
                    <a:pt x="26" y="22"/>
                  </a:lnTo>
                  <a:lnTo>
                    <a:pt x="40" y="222"/>
                  </a:lnTo>
                  <a:lnTo>
                    <a:pt x="41" y="228"/>
                  </a:lnTo>
                  <a:lnTo>
                    <a:pt x="45" y="230"/>
                  </a:lnTo>
                  <a:lnTo>
                    <a:pt x="50" y="229"/>
                  </a:lnTo>
                  <a:lnTo>
                    <a:pt x="53" y="223"/>
                  </a:lnTo>
                  <a:lnTo>
                    <a:pt x="149" y="57"/>
                  </a:lnTo>
                  <a:lnTo>
                    <a:pt x="161" y="222"/>
                  </a:lnTo>
                  <a:lnTo>
                    <a:pt x="162" y="226"/>
                  </a:lnTo>
                  <a:lnTo>
                    <a:pt x="162" y="229"/>
                  </a:lnTo>
                  <a:lnTo>
                    <a:pt x="164" y="230"/>
                  </a:lnTo>
                  <a:lnTo>
                    <a:pt x="166" y="230"/>
                  </a:lnTo>
                  <a:lnTo>
                    <a:pt x="171" y="228"/>
                  </a:lnTo>
                  <a:lnTo>
                    <a:pt x="174" y="224"/>
                  </a:lnTo>
                  <a:lnTo>
                    <a:pt x="28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 noChangeAspect="1" noEditPoints="1"/>
            </p:cNvSpPr>
            <p:nvPr/>
          </p:nvSpPr>
          <p:spPr bwMode="auto">
            <a:xfrm>
              <a:off x="2607" y="340"/>
              <a:ext cx="167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6" y="9"/>
                </a:cxn>
                <a:cxn ang="0">
                  <a:pos x="21" y="10"/>
                </a:cxn>
                <a:cxn ang="0">
                  <a:pos x="23" y="13"/>
                </a:cxn>
                <a:cxn ang="0">
                  <a:pos x="24" y="18"/>
                </a:cxn>
                <a:cxn ang="0">
                  <a:pos x="24" y="137"/>
                </a:cxn>
                <a:cxn ang="0">
                  <a:pos x="23" y="142"/>
                </a:cxn>
                <a:cxn ang="0">
                  <a:pos x="21" y="146"/>
                </a:cxn>
                <a:cxn ang="0">
                  <a:pos x="16" y="147"/>
                </a:cxn>
                <a:cxn ang="0">
                  <a:pos x="6" y="148"/>
                </a:cxn>
                <a:cxn ang="0">
                  <a:pos x="0" y="148"/>
                </a:cxn>
                <a:cxn ang="0">
                  <a:pos x="0" y="156"/>
                </a:cxn>
                <a:cxn ang="0">
                  <a:pos x="90" y="156"/>
                </a:cxn>
                <a:cxn ang="0">
                  <a:pos x="105" y="155"/>
                </a:cxn>
                <a:cxn ang="0">
                  <a:pos x="120" y="150"/>
                </a:cxn>
                <a:cxn ang="0">
                  <a:pos x="133" y="143"/>
                </a:cxn>
                <a:cxn ang="0">
                  <a:pos x="144" y="134"/>
                </a:cxn>
                <a:cxn ang="0">
                  <a:pos x="154" y="122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67" y="79"/>
                </a:cxn>
                <a:cxn ang="0">
                  <a:pos x="165" y="63"/>
                </a:cxn>
                <a:cxn ang="0">
                  <a:pos x="161" y="48"/>
                </a:cxn>
                <a:cxn ang="0">
                  <a:pos x="154" y="35"/>
                </a:cxn>
                <a:cxn ang="0">
                  <a:pos x="144" y="23"/>
                </a:cxn>
                <a:cxn ang="0">
                  <a:pos x="133" y="13"/>
                </a:cxn>
                <a:cxn ang="0">
                  <a:pos x="120" y="6"/>
                </a:cxn>
                <a:cxn ang="0">
                  <a:pos x="105" y="1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55" y="148"/>
                </a:cxn>
                <a:cxn ang="0">
                  <a:pos x="49" y="147"/>
                </a:cxn>
                <a:cxn ang="0">
                  <a:pos x="46" y="146"/>
                </a:cxn>
                <a:cxn ang="0">
                  <a:pos x="45" y="143"/>
                </a:cxn>
                <a:cxn ang="0">
                  <a:pos x="45" y="139"/>
                </a:cxn>
                <a:cxn ang="0">
                  <a:pos x="45" y="17"/>
                </a:cxn>
                <a:cxn ang="0">
                  <a:pos x="45" y="13"/>
                </a:cxn>
                <a:cxn ang="0">
                  <a:pos x="46" y="10"/>
                </a:cxn>
                <a:cxn ang="0">
                  <a:pos x="49" y="8"/>
                </a:cxn>
                <a:cxn ang="0">
                  <a:pos x="55" y="8"/>
                </a:cxn>
                <a:cxn ang="0">
                  <a:pos x="84" y="8"/>
                </a:cxn>
                <a:cxn ang="0">
                  <a:pos x="98" y="10"/>
                </a:cxn>
                <a:cxn ang="0">
                  <a:pos x="110" y="14"/>
                </a:cxn>
                <a:cxn ang="0">
                  <a:pos x="122" y="21"/>
                </a:cxn>
                <a:cxn ang="0">
                  <a:pos x="130" y="30"/>
                </a:cxn>
                <a:cxn ang="0">
                  <a:pos x="136" y="40"/>
                </a:cxn>
                <a:cxn ang="0">
                  <a:pos x="141" y="52"/>
                </a:cxn>
                <a:cxn ang="0">
                  <a:pos x="143" y="65"/>
                </a:cxn>
                <a:cxn ang="0">
                  <a:pos x="143" y="79"/>
                </a:cxn>
                <a:cxn ang="0">
                  <a:pos x="142" y="97"/>
                </a:cxn>
                <a:cxn ang="0">
                  <a:pos x="139" y="110"/>
                </a:cxn>
                <a:cxn ang="0">
                  <a:pos x="134" y="121"/>
                </a:cxn>
                <a:cxn ang="0">
                  <a:pos x="129" y="129"/>
                </a:cxn>
                <a:cxn ang="0">
                  <a:pos x="120" y="137"/>
                </a:cxn>
                <a:cxn ang="0">
                  <a:pos x="109" y="143"/>
                </a:cxn>
                <a:cxn ang="0">
                  <a:pos x="97" y="147"/>
                </a:cxn>
                <a:cxn ang="0">
                  <a:pos x="84" y="148"/>
                </a:cxn>
                <a:cxn ang="0">
                  <a:pos x="55" y="148"/>
                </a:cxn>
              </a:cxnLst>
              <a:rect l="0" t="0" r="r" b="b"/>
              <a:pathLst>
                <a:path w="167" h="156">
                  <a:moveTo>
                    <a:pt x="0" y="0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6" y="9"/>
                  </a:lnTo>
                  <a:lnTo>
                    <a:pt x="21" y="10"/>
                  </a:lnTo>
                  <a:lnTo>
                    <a:pt x="23" y="13"/>
                  </a:lnTo>
                  <a:lnTo>
                    <a:pt x="24" y="18"/>
                  </a:lnTo>
                  <a:lnTo>
                    <a:pt x="24" y="137"/>
                  </a:lnTo>
                  <a:lnTo>
                    <a:pt x="23" y="142"/>
                  </a:lnTo>
                  <a:lnTo>
                    <a:pt x="21" y="146"/>
                  </a:lnTo>
                  <a:lnTo>
                    <a:pt x="16" y="147"/>
                  </a:lnTo>
                  <a:lnTo>
                    <a:pt x="6" y="148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90" y="156"/>
                  </a:lnTo>
                  <a:lnTo>
                    <a:pt x="105" y="155"/>
                  </a:lnTo>
                  <a:lnTo>
                    <a:pt x="120" y="150"/>
                  </a:lnTo>
                  <a:lnTo>
                    <a:pt x="133" y="143"/>
                  </a:lnTo>
                  <a:lnTo>
                    <a:pt x="144" y="134"/>
                  </a:lnTo>
                  <a:lnTo>
                    <a:pt x="154" y="122"/>
                  </a:lnTo>
                  <a:lnTo>
                    <a:pt x="161" y="109"/>
                  </a:lnTo>
                  <a:lnTo>
                    <a:pt x="165" y="95"/>
                  </a:lnTo>
                  <a:lnTo>
                    <a:pt x="167" y="79"/>
                  </a:lnTo>
                  <a:lnTo>
                    <a:pt x="165" y="63"/>
                  </a:lnTo>
                  <a:lnTo>
                    <a:pt x="161" y="48"/>
                  </a:lnTo>
                  <a:lnTo>
                    <a:pt x="154" y="35"/>
                  </a:lnTo>
                  <a:lnTo>
                    <a:pt x="144" y="23"/>
                  </a:lnTo>
                  <a:lnTo>
                    <a:pt x="133" y="13"/>
                  </a:lnTo>
                  <a:lnTo>
                    <a:pt x="120" y="6"/>
                  </a:lnTo>
                  <a:lnTo>
                    <a:pt x="105" y="1"/>
                  </a:lnTo>
                  <a:lnTo>
                    <a:pt x="90" y="0"/>
                  </a:lnTo>
                  <a:lnTo>
                    <a:pt x="0" y="0"/>
                  </a:lnTo>
                  <a:close/>
                  <a:moveTo>
                    <a:pt x="55" y="148"/>
                  </a:moveTo>
                  <a:lnTo>
                    <a:pt x="49" y="147"/>
                  </a:lnTo>
                  <a:lnTo>
                    <a:pt x="46" y="146"/>
                  </a:lnTo>
                  <a:lnTo>
                    <a:pt x="45" y="143"/>
                  </a:lnTo>
                  <a:lnTo>
                    <a:pt x="45" y="139"/>
                  </a:lnTo>
                  <a:lnTo>
                    <a:pt x="45" y="17"/>
                  </a:lnTo>
                  <a:lnTo>
                    <a:pt x="45" y="13"/>
                  </a:lnTo>
                  <a:lnTo>
                    <a:pt x="46" y="10"/>
                  </a:lnTo>
                  <a:lnTo>
                    <a:pt x="49" y="8"/>
                  </a:lnTo>
                  <a:lnTo>
                    <a:pt x="55" y="8"/>
                  </a:lnTo>
                  <a:lnTo>
                    <a:pt x="84" y="8"/>
                  </a:lnTo>
                  <a:lnTo>
                    <a:pt x="98" y="10"/>
                  </a:lnTo>
                  <a:lnTo>
                    <a:pt x="110" y="14"/>
                  </a:lnTo>
                  <a:lnTo>
                    <a:pt x="122" y="21"/>
                  </a:lnTo>
                  <a:lnTo>
                    <a:pt x="130" y="30"/>
                  </a:lnTo>
                  <a:lnTo>
                    <a:pt x="136" y="40"/>
                  </a:lnTo>
                  <a:lnTo>
                    <a:pt x="141" y="52"/>
                  </a:lnTo>
                  <a:lnTo>
                    <a:pt x="143" y="65"/>
                  </a:lnTo>
                  <a:lnTo>
                    <a:pt x="143" y="79"/>
                  </a:lnTo>
                  <a:lnTo>
                    <a:pt x="142" y="97"/>
                  </a:lnTo>
                  <a:lnTo>
                    <a:pt x="139" y="110"/>
                  </a:lnTo>
                  <a:lnTo>
                    <a:pt x="134" y="121"/>
                  </a:lnTo>
                  <a:lnTo>
                    <a:pt x="129" y="129"/>
                  </a:lnTo>
                  <a:lnTo>
                    <a:pt x="120" y="137"/>
                  </a:lnTo>
                  <a:lnTo>
                    <a:pt x="109" y="143"/>
                  </a:lnTo>
                  <a:lnTo>
                    <a:pt x="97" y="147"/>
                  </a:lnTo>
                  <a:lnTo>
                    <a:pt x="84" y="148"/>
                  </a:lnTo>
                  <a:lnTo>
                    <a:pt x="55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 noChangeAspect="1" noEditPoints="1"/>
            </p:cNvSpPr>
            <p:nvPr/>
          </p:nvSpPr>
          <p:spPr bwMode="auto">
            <a:xfrm>
              <a:off x="2803" y="342"/>
              <a:ext cx="50" cy="154"/>
            </a:xfrm>
            <a:custGeom>
              <a:avLst/>
              <a:gdLst/>
              <a:ahLst/>
              <a:cxnLst>
                <a:cxn ang="0">
                  <a:pos x="36" y="13"/>
                </a:cxn>
                <a:cxn ang="0">
                  <a:pos x="34" y="8"/>
                </a:cxn>
                <a:cxn ang="0">
                  <a:pos x="32" y="4"/>
                </a:cxn>
                <a:cxn ang="0">
                  <a:pos x="28" y="1"/>
                </a:cxn>
                <a:cxn ang="0">
                  <a:pos x="22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10" y="8"/>
                </a:cxn>
                <a:cxn ang="0">
                  <a:pos x="9" y="13"/>
                </a:cxn>
                <a:cxn ang="0">
                  <a:pos x="10" y="19"/>
                </a:cxn>
                <a:cxn ang="0">
                  <a:pos x="13" y="23"/>
                </a:cxn>
                <a:cxn ang="0">
                  <a:pos x="17" y="25"/>
                </a:cxn>
                <a:cxn ang="0">
                  <a:pos x="22" y="26"/>
                </a:cxn>
                <a:cxn ang="0">
                  <a:pos x="27" y="25"/>
                </a:cxn>
                <a:cxn ang="0">
                  <a:pos x="32" y="22"/>
                </a:cxn>
                <a:cxn ang="0">
                  <a:pos x="34" y="18"/>
                </a:cxn>
                <a:cxn ang="0">
                  <a:pos x="36" y="13"/>
                </a:cxn>
                <a:cxn ang="0">
                  <a:pos x="1" y="56"/>
                </a:cxn>
                <a:cxn ang="0">
                  <a:pos x="1" y="64"/>
                </a:cxn>
                <a:cxn ang="0">
                  <a:pos x="9" y="64"/>
                </a:cxn>
                <a:cxn ang="0">
                  <a:pos x="14" y="66"/>
                </a:cxn>
                <a:cxn ang="0">
                  <a:pos x="17" y="70"/>
                </a:cxn>
                <a:cxn ang="0">
                  <a:pos x="17" y="77"/>
                </a:cxn>
                <a:cxn ang="0">
                  <a:pos x="17" y="136"/>
                </a:cxn>
                <a:cxn ang="0">
                  <a:pos x="17" y="142"/>
                </a:cxn>
                <a:cxn ang="0">
                  <a:pos x="14" y="145"/>
                </a:cxn>
                <a:cxn ang="0">
                  <a:pos x="9" y="146"/>
                </a:cxn>
                <a:cxn ang="0">
                  <a:pos x="0" y="146"/>
                </a:cxn>
                <a:cxn ang="0">
                  <a:pos x="0" y="154"/>
                </a:cxn>
                <a:cxn ang="0">
                  <a:pos x="3" y="154"/>
                </a:cxn>
                <a:cxn ang="0">
                  <a:pos x="10" y="154"/>
                </a:cxn>
                <a:cxn ang="0">
                  <a:pos x="18" y="153"/>
                </a:cxn>
                <a:cxn ang="0">
                  <a:pos x="26" y="153"/>
                </a:cxn>
                <a:cxn ang="0">
                  <a:pos x="50" y="154"/>
                </a:cxn>
                <a:cxn ang="0">
                  <a:pos x="50" y="146"/>
                </a:cxn>
                <a:cxn ang="0">
                  <a:pos x="42" y="146"/>
                </a:cxn>
                <a:cxn ang="0">
                  <a:pos x="37" y="145"/>
                </a:cxn>
                <a:cxn ang="0">
                  <a:pos x="35" y="142"/>
                </a:cxn>
                <a:cxn ang="0">
                  <a:pos x="34" y="136"/>
                </a:cxn>
                <a:cxn ang="0">
                  <a:pos x="34" y="53"/>
                </a:cxn>
                <a:cxn ang="0">
                  <a:pos x="1" y="56"/>
                </a:cxn>
              </a:cxnLst>
              <a:rect l="0" t="0" r="r" b="b"/>
              <a:pathLst>
                <a:path w="50" h="154">
                  <a:moveTo>
                    <a:pt x="36" y="13"/>
                  </a:moveTo>
                  <a:lnTo>
                    <a:pt x="34" y="8"/>
                  </a:lnTo>
                  <a:lnTo>
                    <a:pt x="32" y="4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9" y="13"/>
                  </a:lnTo>
                  <a:lnTo>
                    <a:pt x="10" y="19"/>
                  </a:lnTo>
                  <a:lnTo>
                    <a:pt x="13" y="23"/>
                  </a:lnTo>
                  <a:lnTo>
                    <a:pt x="17" y="25"/>
                  </a:lnTo>
                  <a:lnTo>
                    <a:pt x="22" y="26"/>
                  </a:lnTo>
                  <a:lnTo>
                    <a:pt x="27" y="25"/>
                  </a:lnTo>
                  <a:lnTo>
                    <a:pt x="32" y="22"/>
                  </a:lnTo>
                  <a:lnTo>
                    <a:pt x="34" y="18"/>
                  </a:lnTo>
                  <a:lnTo>
                    <a:pt x="36" y="13"/>
                  </a:lnTo>
                  <a:close/>
                  <a:moveTo>
                    <a:pt x="1" y="56"/>
                  </a:moveTo>
                  <a:lnTo>
                    <a:pt x="1" y="64"/>
                  </a:lnTo>
                  <a:lnTo>
                    <a:pt x="9" y="64"/>
                  </a:lnTo>
                  <a:lnTo>
                    <a:pt x="14" y="66"/>
                  </a:lnTo>
                  <a:lnTo>
                    <a:pt x="17" y="70"/>
                  </a:lnTo>
                  <a:lnTo>
                    <a:pt x="17" y="77"/>
                  </a:lnTo>
                  <a:lnTo>
                    <a:pt x="17" y="136"/>
                  </a:lnTo>
                  <a:lnTo>
                    <a:pt x="17" y="142"/>
                  </a:lnTo>
                  <a:lnTo>
                    <a:pt x="14" y="145"/>
                  </a:lnTo>
                  <a:lnTo>
                    <a:pt x="9" y="146"/>
                  </a:lnTo>
                  <a:lnTo>
                    <a:pt x="0" y="146"/>
                  </a:lnTo>
                  <a:lnTo>
                    <a:pt x="0" y="154"/>
                  </a:lnTo>
                  <a:lnTo>
                    <a:pt x="3" y="154"/>
                  </a:lnTo>
                  <a:lnTo>
                    <a:pt x="10" y="154"/>
                  </a:lnTo>
                  <a:lnTo>
                    <a:pt x="18" y="153"/>
                  </a:lnTo>
                  <a:lnTo>
                    <a:pt x="26" y="153"/>
                  </a:lnTo>
                  <a:lnTo>
                    <a:pt x="50" y="154"/>
                  </a:lnTo>
                  <a:lnTo>
                    <a:pt x="50" y="146"/>
                  </a:lnTo>
                  <a:lnTo>
                    <a:pt x="42" y="146"/>
                  </a:lnTo>
                  <a:lnTo>
                    <a:pt x="37" y="145"/>
                  </a:lnTo>
                  <a:lnTo>
                    <a:pt x="35" y="142"/>
                  </a:lnTo>
                  <a:lnTo>
                    <a:pt x="34" y="136"/>
                  </a:lnTo>
                  <a:lnTo>
                    <a:pt x="34" y="53"/>
                  </a:lnTo>
                  <a:lnTo>
                    <a:pt x="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 noChangeAspect="1"/>
            </p:cNvSpPr>
            <p:nvPr/>
          </p:nvSpPr>
          <p:spPr bwMode="auto">
            <a:xfrm>
              <a:off x="2874" y="394"/>
              <a:ext cx="83" cy="104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72" y="0"/>
                </a:cxn>
                <a:cxn ang="0">
                  <a:pos x="67" y="4"/>
                </a:cxn>
                <a:cxn ang="0">
                  <a:pos x="53" y="1"/>
                </a:cxn>
                <a:cxn ang="0">
                  <a:pos x="30" y="1"/>
                </a:cxn>
                <a:cxn ang="0">
                  <a:pos x="14" y="6"/>
                </a:cxn>
                <a:cxn ang="0">
                  <a:pos x="5" y="15"/>
                </a:cxn>
                <a:cxn ang="0">
                  <a:pos x="1" y="24"/>
                </a:cxn>
                <a:cxn ang="0">
                  <a:pos x="3" y="39"/>
                </a:cxn>
                <a:cxn ang="0">
                  <a:pos x="16" y="51"/>
                </a:cxn>
                <a:cxn ang="0">
                  <a:pos x="31" y="56"/>
                </a:cxn>
                <a:cxn ang="0">
                  <a:pos x="50" y="60"/>
                </a:cxn>
                <a:cxn ang="0">
                  <a:pos x="67" y="69"/>
                </a:cxn>
                <a:cxn ang="0">
                  <a:pos x="69" y="85"/>
                </a:cxn>
                <a:cxn ang="0">
                  <a:pos x="56" y="96"/>
                </a:cxn>
                <a:cxn ang="0">
                  <a:pos x="28" y="95"/>
                </a:cxn>
                <a:cxn ang="0">
                  <a:pos x="12" y="79"/>
                </a:cxn>
                <a:cxn ang="0">
                  <a:pos x="7" y="65"/>
                </a:cxn>
                <a:cxn ang="0">
                  <a:pos x="1" y="65"/>
                </a:cxn>
                <a:cxn ang="0">
                  <a:pos x="0" y="98"/>
                </a:cxn>
                <a:cxn ang="0">
                  <a:pos x="4" y="104"/>
                </a:cxn>
                <a:cxn ang="0">
                  <a:pos x="15" y="94"/>
                </a:cxn>
                <a:cxn ang="0">
                  <a:pos x="30" y="103"/>
                </a:cxn>
                <a:cxn ang="0">
                  <a:pos x="42" y="104"/>
                </a:cxn>
                <a:cxn ang="0">
                  <a:pos x="61" y="102"/>
                </a:cxn>
                <a:cxn ang="0">
                  <a:pos x="74" y="94"/>
                </a:cxn>
                <a:cxn ang="0">
                  <a:pos x="81" y="84"/>
                </a:cxn>
                <a:cxn ang="0">
                  <a:pos x="83" y="72"/>
                </a:cxn>
                <a:cxn ang="0">
                  <a:pos x="73" y="51"/>
                </a:cxn>
                <a:cxn ang="0">
                  <a:pos x="59" y="43"/>
                </a:cxn>
                <a:cxn ang="0">
                  <a:pos x="46" y="40"/>
                </a:cxn>
                <a:cxn ang="0">
                  <a:pos x="23" y="34"/>
                </a:cxn>
                <a:cxn ang="0">
                  <a:pos x="13" y="22"/>
                </a:cxn>
                <a:cxn ang="0">
                  <a:pos x="19" y="11"/>
                </a:cxn>
                <a:cxn ang="0">
                  <a:pos x="41" y="6"/>
                </a:cxn>
                <a:cxn ang="0">
                  <a:pos x="56" y="9"/>
                </a:cxn>
                <a:cxn ang="0">
                  <a:pos x="65" y="16"/>
                </a:cxn>
                <a:cxn ang="0">
                  <a:pos x="68" y="24"/>
                </a:cxn>
                <a:cxn ang="0">
                  <a:pos x="69" y="31"/>
                </a:cxn>
                <a:cxn ang="0">
                  <a:pos x="73" y="33"/>
                </a:cxn>
                <a:cxn ang="0">
                  <a:pos x="77" y="27"/>
                </a:cxn>
              </a:cxnLst>
              <a:rect l="0" t="0" r="r" b="b"/>
              <a:pathLst>
                <a:path w="83" h="104">
                  <a:moveTo>
                    <a:pt x="77" y="6"/>
                  </a:moveTo>
                  <a:lnTo>
                    <a:pt x="76" y="1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69" y="3"/>
                  </a:lnTo>
                  <a:lnTo>
                    <a:pt x="67" y="4"/>
                  </a:lnTo>
                  <a:lnTo>
                    <a:pt x="65" y="6"/>
                  </a:lnTo>
                  <a:lnTo>
                    <a:pt x="53" y="1"/>
                  </a:lnTo>
                  <a:lnTo>
                    <a:pt x="41" y="0"/>
                  </a:lnTo>
                  <a:lnTo>
                    <a:pt x="30" y="1"/>
                  </a:lnTo>
                  <a:lnTo>
                    <a:pt x="21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3" y="39"/>
                  </a:lnTo>
                  <a:lnTo>
                    <a:pt x="9" y="46"/>
                  </a:lnTo>
                  <a:lnTo>
                    <a:pt x="16" y="51"/>
                  </a:lnTo>
                  <a:lnTo>
                    <a:pt x="23" y="54"/>
                  </a:lnTo>
                  <a:lnTo>
                    <a:pt x="31" y="56"/>
                  </a:lnTo>
                  <a:lnTo>
                    <a:pt x="41" y="58"/>
                  </a:lnTo>
                  <a:lnTo>
                    <a:pt x="50" y="60"/>
                  </a:lnTo>
                  <a:lnTo>
                    <a:pt x="60" y="63"/>
                  </a:lnTo>
                  <a:lnTo>
                    <a:pt x="67" y="69"/>
                  </a:lnTo>
                  <a:lnTo>
                    <a:pt x="70" y="78"/>
                  </a:lnTo>
                  <a:lnTo>
                    <a:pt x="69" y="85"/>
                  </a:lnTo>
                  <a:lnTo>
                    <a:pt x="65" y="92"/>
                  </a:lnTo>
                  <a:lnTo>
                    <a:pt x="56" y="96"/>
                  </a:lnTo>
                  <a:lnTo>
                    <a:pt x="42" y="98"/>
                  </a:lnTo>
                  <a:lnTo>
                    <a:pt x="28" y="95"/>
                  </a:lnTo>
                  <a:lnTo>
                    <a:pt x="19" y="89"/>
                  </a:lnTo>
                  <a:lnTo>
                    <a:pt x="12" y="79"/>
                  </a:lnTo>
                  <a:lnTo>
                    <a:pt x="8" y="68"/>
                  </a:lnTo>
                  <a:lnTo>
                    <a:pt x="7" y="65"/>
                  </a:lnTo>
                  <a:lnTo>
                    <a:pt x="4" y="64"/>
                  </a:lnTo>
                  <a:lnTo>
                    <a:pt x="1" y="65"/>
                  </a:lnTo>
                  <a:lnTo>
                    <a:pt x="0" y="70"/>
                  </a:lnTo>
                  <a:lnTo>
                    <a:pt x="0" y="98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8" y="101"/>
                  </a:lnTo>
                  <a:lnTo>
                    <a:pt x="15" y="94"/>
                  </a:lnTo>
                  <a:lnTo>
                    <a:pt x="22" y="100"/>
                  </a:lnTo>
                  <a:lnTo>
                    <a:pt x="30" y="103"/>
                  </a:lnTo>
                  <a:lnTo>
                    <a:pt x="37" y="104"/>
                  </a:lnTo>
                  <a:lnTo>
                    <a:pt x="42" y="104"/>
                  </a:lnTo>
                  <a:lnTo>
                    <a:pt x="53" y="104"/>
                  </a:lnTo>
                  <a:lnTo>
                    <a:pt x="61" y="102"/>
                  </a:lnTo>
                  <a:lnTo>
                    <a:pt x="68" y="98"/>
                  </a:lnTo>
                  <a:lnTo>
                    <a:pt x="74" y="94"/>
                  </a:lnTo>
                  <a:lnTo>
                    <a:pt x="78" y="89"/>
                  </a:lnTo>
                  <a:lnTo>
                    <a:pt x="81" y="84"/>
                  </a:lnTo>
                  <a:lnTo>
                    <a:pt x="82" y="78"/>
                  </a:lnTo>
                  <a:lnTo>
                    <a:pt x="83" y="72"/>
                  </a:lnTo>
                  <a:lnTo>
                    <a:pt x="80" y="60"/>
                  </a:lnTo>
                  <a:lnTo>
                    <a:pt x="73" y="51"/>
                  </a:lnTo>
                  <a:lnTo>
                    <a:pt x="66" y="46"/>
                  </a:lnTo>
                  <a:lnTo>
                    <a:pt x="59" y="43"/>
                  </a:lnTo>
                  <a:lnTo>
                    <a:pt x="52" y="41"/>
                  </a:lnTo>
                  <a:lnTo>
                    <a:pt x="46" y="40"/>
                  </a:lnTo>
                  <a:lnTo>
                    <a:pt x="33" y="37"/>
                  </a:lnTo>
                  <a:lnTo>
                    <a:pt x="23" y="34"/>
                  </a:lnTo>
                  <a:lnTo>
                    <a:pt x="15" y="29"/>
                  </a:lnTo>
                  <a:lnTo>
                    <a:pt x="13" y="22"/>
                  </a:lnTo>
                  <a:lnTo>
                    <a:pt x="14" y="16"/>
                  </a:lnTo>
                  <a:lnTo>
                    <a:pt x="19" y="11"/>
                  </a:lnTo>
                  <a:lnTo>
                    <a:pt x="27" y="7"/>
                  </a:lnTo>
                  <a:lnTo>
                    <a:pt x="41" y="6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61" y="12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68" y="24"/>
                  </a:lnTo>
                  <a:lnTo>
                    <a:pt x="69" y="28"/>
                  </a:lnTo>
                  <a:lnTo>
                    <a:pt x="69" y="31"/>
                  </a:lnTo>
                  <a:lnTo>
                    <a:pt x="70" y="33"/>
                  </a:lnTo>
                  <a:lnTo>
                    <a:pt x="73" y="33"/>
                  </a:lnTo>
                  <a:lnTo>
                    <a:pt x="76" y="32"/>
                  </a:lnTo>
                  <a:lnTo>
                    <a:pt x="77" y="27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2977" y="394"/>
              <a:ext cx="83" cy="104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72" y="0"/>
                </a:cxn>
                <a:cxn ang="0">
                  <a:pos x="67" y="4"/>
                </a:cxn>
                <a:cxn ang="0">
                  <a:pos x="53" y="1"/>
                </a:cxn>
                <a:cxn ang="0">
                  <a:pos x="30" y="1"/>
                </a:cxn>
                <a:cxn ang="0">
                  <a:pos x="14" y="6"/>
                </a:cxn>
                <a:cxn ang="0">
                  <a:pos x="5" y="15"/>
                </a:cxn>
                <a:cxn ang="0">
                  <a:pos x="1" y="24"/>
                </a:cxn>
                <a:cxn ang="0">
                  <a:pos x="3" y="39"/>
                </a:cxn>
                <a:cxn ang="0">
                  <a:pos x="16" y="51"/>
                </a:cxn>
                <a:cxn ang="0">
                  <a:pos x="31" y="56"/>
                </a:cxn>
                <a:cxn ang="0">
                  <a:pos x="50" y="60"/>
                </a:cxn>
                <a:cxn ang="0">
                  <a:pos x="67" y="69"/>
                </a:cxn>
                <a:cxn ang="0">
                  <a:pos x="69" y="85"/>
                </a:cxn>
                <a:cxn ang="0">
                  <a:pos x="56" y="96"/>
                </a:cxn>
                <a:cxn ang="0">
                  <a:pos x="28" y="95"/>
                </a:cxn>
                <a:cxn ang="0">
                  <a:pos x="12" y="79"/>
                </a:cxn>
                <a:cxn ang="0">
                  <a:pos x="7" y="65"/>
                </a:cxn>
                <a:cxn ang="0">
                  <a:pos x="1" y="65"/>
                </a:cxn>
                <a:cxn ang="0">
                  <a:pos x="0" y="98"/>
                </a:cxn>
                <a:cxn ang="0">
                  <a:pos x="4" y="104"/>
                </a:cxn>
                <a:cxn ang="0">
                  <a:pos x="15" y="94"/>
                </a:cxn>
                <a:cxn ang="0">
                  <a:pos x="30" y="103"/>
                </a:cxn>
                <a:cxn ang="0">
                  <a:pos x="43" y="104"/>
                </a:cxn>
                <a:cxn ang="0">
                  <a:pos x="61" y="102"/>
                </a:cxn>
                <a:cxn ang="0">
                  <a:pos x="74" y="94"/>
                </a:cxn>
                <a:cxn ang="0">
                  <a:pos x="81" y="84"/>
                </a:cxn>
                <a:cxn ang="0">
                  <a:pos x="83" y="72"/>
                </a:cxn>
                <a:cxn ang="0">
                  <a:pos x="73" y="51"/>
                </a:cxn>
                <a:cxn ang="0">
                  <a:pos x="59" y="43"/>
                </a:cxn>
                <a:cxn ang="0">
                  <a:pos x="46" y="40"/>
                </a:cxn>
                <a:cxn ang="0">
                  <a:pos x="23" y="34"/>
                </a:cxn>
                <a:cxn ang="0">
                  <a:pos x="13" y="22"/>
                </a:cxn>
                <a:cxn ang="0">
                  <a:pos x="19" y="11"/>
                </a:cxn>
                <a:cxn ang="0">
                  <a:pos x="41" y="6"/>
                </a:cxn>
                <a:cxn ang="0">
                  <a:pos x="56" y="9"/>
                </a:cxn>
                <a:cxn ang="0">
                  <a:pos x="65" y="16"/>
                </a:cxn>
                <a:cxn ang="0">
                  <a:pos x="68" y="24"/>
                </a:cxn>
                <a:cxn ang="0">
                  <a:pos x="69" y="31"/>
                </a:cxn>
                <a:cxn ang="0">
                  <a:pos x="73" y="33"/>
                </a:cxn>
                <a:cxn ang="0">
                  <a:pos x="77" y="27"/>
                </a:cxn>
              </a:cxnLst>
              <a:rect l="0" t="0" r="r" b="b"/>
              <a:pathLst>
                <a:path w="83" h="104">
                  <a:moveTo>
                    <a:pt x="77" y="6"/>
                  </a:moveTo>
                  <a:lnTo>
                    <a:pt x="76" y="1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3"/>
                  </a:lnTo>
                  <a:lnTo>
                    <a:pt x="67" y="4"/>
                  </a:lnTo>
                  <a:lnTo>
                    <a:pt x="65" y="6"/>
                  </a:lnTo>
                  <a:lnTo>
                    <a:pt x="53" y="1"/>
                  </a:lnTo>
                  <a:lnTo>
                    <a:pt x="41" y="0"/>
                  </a:lnTo>
                  <a:lnTo>
                    <a:pt x="30" y="1"/>
                  </a:lnTo>
                  <a:lnTo>
                    <a:pt x="21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3" y="39"/>
                  </a:lnTo>
                  <a:lnTo>
                    <a:pt x="9" y="46"/>
                  </a:lnTo>
                  <a:lnTo>
                    <a:pt x="16" y="51"/>
                  </a:lnTo>
                  <a:lnTo>
                    <a:pt x="23" y="54"/>
                  </a:lnTo>
                  <a:lnTo>
                    <a:pt x="31" y="56"/>
                  </a:lnTo>
                  <a:lnTo>
                    <a:pt x="41" y="58"/>
                  </a:lnTo>
                  <a:lnTo>
                    <a:pt x="50" y="60"/>
                  </a:lnTo>
                  <a:lnTo>
                    <a:pt x="60" y="63"/>
                  </a:lnTo>
                  <a:lnTo>
                    <a:pt x="67" y="69"/>
                  </a:lnTo>
                  <a:lnTo>
                    <a:pt x="71" y="78"/>
                  </a:lnTo>
                  <a:lnTo>
                    <a:pt x="69" y="85"/>
                  </a:lnTo>
                  <a:lnTo>
                    <a:pt x="65" y="92"/>
                  </a:lnTo>
                  <a:lnTo>
                    <a:pt x="56" y="96"/>
                  </a:lnTo>
                  <a:lnTo>
                    <a:pt x="43" y="98"/>
                  </a:lnTo>
                  <a:lnTo>
                    <a:pt x="28" y="95"/>
                  </a:lnTo>
                  <a:lnTo>
                    <a:pt x="19" y="89"/>
                  </a:lnTo>
                  <a:lnTo>
                    <a:pt x="12" y="79"/>
                  </a:lnTo>
                  <a:lnTo>
                    <a:pt x="9" y="68"/>
                  </a:lnTo>
                  <a:lnTo>
                    <a:pt x="7" y="65"/>
                  </a:lnTo>
                  <a:lnTo>
                    <a:pt x="4" y="64"/>
                  </a:lnTo>
                  <a:lnTo>
                    <a:pt x="1" y="65"/>
                  </a:lnTo>
                  <a:lnTo>
                    <a:pt x="0" y="70"/>
                  </a:lnTo>
                  <a:lnTo>
                    <a:pt x="0" y="98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8" y="101"/>
                  </a:lnTo>
                  <a:lnTo>
                    <a:pt x="15" y="94"/>
                  </a:lnTo>
                  <a:lnTo>
                    <a:pt x="22" y="100"/>
                  </a:lnTo>
                  <a:lnTo>
                    <a:pt x="30" y="103"/>
                  </a:lnTo>
                  <a:lnTo>
                    <a:pt x="37" y="104"/>
                  </a:lnTo>
                  <a:lnTo>
                    <a:pt x="43" y="104"/>
                  </a:lnTo>
                  <a:lnTo>
                    <a:pt x="53" y="104"/>
                  </a:lnTo>
                  <a:lnTo>
                    <a:pt x="61" y="102"/>
                  </a:lnTo>
                  <a:lnTo>
                    <a:pt x="68" y="98"/>
                  </a:lnTo>
                  <a:lnTo>
                    <a:pt x="74" y="94"/>
                  </a:lnTo>
                  <a:lnTo>
                    <a:pt x="78" y="89"/>
                  </a:lnTo>
                  <a:lnTo>
                    <a:pt x="81" y="84"/>
                  </a:lnTo>
                  <a:lnTo>
                    <a:pt x="83" y="78"/>
                  </a:lnTo>
                  <a:lnTo>
                    <a:pt x="83" y="72"/>
                  </a:lnTo>
                  <a:lnTo>
                    <a:pt x="80" y="60"/>
                  </a:lnTo>
                  <a:lnTo>
                    <a:pt x="73" y="51"/>
                  </a:lnTo>
                  <a:lnTo>
                    <a:pt x="67" y="46"/>
                  </a:lnTo>
                  <a:lnTo>
                    <a:pt x="59" y="43"/>
                  </a:lnTo>
                  <a:lnTo>
                    <a:pt x="52" y="41"/>
                  </a:lnTo>
                  <a:lnTo>
                    <a:pt x="46" y="40"/>
                  </a:lnTo>
                  <a:lnTo>
                    <a:pt x="33" y="37"/>
                  </a:lnTo>
                  <a:lnTo>
                    <a:pt x="23" y="34"/>
                  </a:lnTo>
                  <a:lnTo>
                    <a:pt x="16" y="29"/>
                  </a:lnTo>
                  <a:lnTo>
                    <a:pt x="13" y="22"/>
                  </a:lnTo>
                  <a:lnTo>
                    <a:pt x="14" y="16"/>
                  </a:lnTo>
                  <a:lnTo>
                    <a:pt x="19" y="11"/>
                  </a:lnTo>
                  <a:lnTo>
                    <a:pt x="27" y="7"/>
                  </a:lnTo>
                  <a:lnTo>
                    <a:pt x="41" y="6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61" y="12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68" y="24"/>
                  </a:lnTo>
                  <a:lnTo>
                    <a:pt x="69" y="28"/>
                  </a:lnTo>
                  <a:lnTo>
                    <a:pt x="69" y="31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6" y="32"/>
                  </a:lnTo>
                  <a:lnTo>
                    <a:pt x="77" y="27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 noChangeAspect="1" noEditPoints="1"/>
            </p:cNvSpPr>
            <p:nvPr/>
          </p:nvSpPr>
          <p:spPr bwMode="auto">
            <a:xfrm>
              <a:off x="3126" y="344"/>
              <a:ext cx="69" cy="154"/>
            </a:xfrm>
            <a:custGeom>
              <a:avLst/>
              <a:gdLst/>
              <a:ahLst/>
              <a:cxnLst>
                <a:cxn ang="0">
                  <a:pos x="63" y="6"/>
                </a:cxn>
                <a:cxn ang="0">
                  <a:pos x="58" y="1"/>
                </a:cxn>
                <a:cxn ang="0">
                  <a:pos x="49" y="2"/>
                </a:cxn>
                <a:cxn ang="0">
                  <a:pos x="42" y="8"/>
                </a:cxn>
                <a:cxn ang="0">
                  <a:pos x="43" y="19"/>
                </a:cxn>
                <a:cxn ang="0">
                  <a:pos x="55" y="21"/>
                </a:cxn>
                <a:cxn ang="0">
                  <a:pos x="62" y="14"/>
                </a:cxn>
                <a:cxn ang="0">
                  <a:pos x="16" y="125"/>
                </a:cxn>
                <a:cxn ang="0">
                  <a:pos x="14" y="135"/>
                </a:cxn>
                <a:cxn ang="0">
                  <a:pos x="21" y="149"/>
                </a:cxn>
                <a:cxn ang="0">
                  <a:pos x="36" y="154"/>
                </a:cxn>
                <a:cxn ang="0">
                  <a:pos x="51" y="149"/>
                </a:cxn>
                <a:cxn ang="0">
                  <a:pos x="61" y="138"/>
                </a:cxn>
                <a:cxn ang="0">
                  <a:pos x="67" y="126"/>
                </a:cxn>
                <a:cxn ang="0">
                  <a:pos x="69" y="119"/>
                </a:cxn>
                <a:cxn ang="0">
                  <a:pos x="65" y="116"/>
                </a:cxn>
                <a:cxn ang="0">
                  <a:pos x="61" y="120"/>
                </a:cxn>
                <a:cxn ang="0">
                  <a:pos x="50" y="141"/>
                </a:cxn>
                <a:cxn ang="0">
                  <a:pos x="37" y="148"/>
                </a:cxn>
                <a:cxn ang="0">
                  <a:pos x="31" y="140"/>
                </a:cxn>
                <a:cxn ang="0">
                  <a:pos x="35" y="125"/>
                </a:cxn>
                <a:cxn ang="0">
                  <a:pos x="44" y="101"/>
                </a:cxn>
                <a:cxn ang="0">
                  <a:pos x="51" y="83"/>
                </a:cxn>
                <a:cxn ang="0">
                  <a:pos x="55" y="71"/>
                </a:cxn>
                <a:cxn ang="0">
                  <a:pos x="49" y="57"/>
                </a:cxn>
                <a:cxn ang="0">
                  <a:pos x="33" y="51"/>
                </a:cxn>
                <a:cxn ang="0">
                  <a:pos x="18" y="56"/>
                </a:cxn>
                <a:cxn ang="0">
                  <a:pos x="8" y="67"/>
                </a:cxn>
                <a:cxn ang="0">
                  <a:pos x="2" y="79"/>
                </a:cxn>
                <a:cxn ang="0">
                  <a:pos x="0" y="86"/>
                </a:cxn>
                <a:cxn ang="0">
                  <a:pos x="4" y="89"/>
                </a:cxn>
                <a:cxn ang="0">
                  <a:pos x="8" y="86"/>
                </a:cxn>
                <a:cxn ang="0">
                  <a:pos x="19" y="64"/>
                </a:cxn>
                <a:cxn ang="0">
                  <a:pos x="32" y="58"/>
                </a:cxn>
                <a:cxn ang="0">
                  <a:pos x="38" y="66"/>
                </a:cxn>
                <a:cxn ang="0">
                  <a:pos x="37" y="74"/>
                </a:cxn>
                <a:cxn ang="0">
                  <a:pos x="31" y="89"/>
                </a:cxn>
              </a:cxnLst>
              <a:rect l="0" t="0" r="r" b="b"/>
              <a:pathLst>
                <a:path w="69" h="154">
                  <a:moveTo>
                    <a:pt x="63" y="9"/>
                  </a:moveTo>
                  <a:lnTo>
                    <a:pt x="63" y="6"/>
                  </a:lnTo>
                  <a:lnTo>
                    <a:pt x="61" y="3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49" y="2"/>
                  </a:lnTo>
                  <a:lnTo>
                    <a:pt x="45" y="4"/>
                  </a:lnTo>
                  <a:lnTo>
                    <a:pt x="42" y="8"/>
                  </a:lnTo>
                  <a:lnTo>
                    <a:pt x="41" y="13"/>
                  </a:lnTo>
                  <a:lnTo>
                    <a:pt x="43" y="19"/>
                  </a:lnTo>
                  <a:lnTo>
                    <a:pt x="50" y="22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2" y="14"/>
                  </a:lnTo>
                  <a:lnTo>
                    <a:pt x="63" y="9"/>
                  </a:lnTo>
                  <a:close/>
                  <a:moveTo>
                    <a:pt x="16" y="125"/>
                  </a:moveTo>
                  <a:lnTo>
                    <a:pt x="15" y="130"/>
                  </a:lnTo>
                  <a:lnTo>
                    <a:pt x="14" y="135"/>
                  </a:lnTo>
                  <a:lnTo>
                    <a:pt x="16" y="143"/>
                  </a:lnTo>
                  <a:lnTo>
                    <a:pt x="21" y="149"/>
                  </a:lnTo>
                  <a:lnTo>
                    <a:pt x="27" y="153"/>
                  </a:lnTo>
                  <a:lnTo>
                    <a:pt x="36" y="154"/>
                  </a:lnTo>
                  <a:lnTo>
                    <a:pt x="44" y="153"/>
                  </a:lnTo>
                  <a:lnTo>
                    <a:pt x="51" y="149"/>
                  </a:lnTo>
                  <a:lnTo>
                    <a:pt x="57" y="144"/>
                  </a:lnTo>
                  <a:lnTo>
                    <a:pt x="61" y="138"/>
                  </a:lnTo>
                  <a:lnTo>
                    <a:pt x="65" y="132"/>
                  </a:lnTo>
                  <a:lnTo>
                    <a:pt x="67" y="126"/>
                  </a:lnTo>
                  <a:lnTo>
                    <a:pt x="68" y="122"/>
                  </a:lnTo>
                  <a:lnTo>
                    <a:pt x="69" y="119"/>
                  </a:lnTo>
                  <a:lnTo>
                    <a:pt x="67" y="117"/>
                  </a:lnTo>
                  <a:lnTo>
                    <a:pt x="65" y="116"/>
                  </a:lnTo>
                  <a:lnTo>
                    <a:pt x="62" y="117"/>
                  </a:lnTo>
                  <a:lnTo>
                    <a:pt x="61" y="120"/>
                  </a:lnTo>
                  <a:lnTo>
                    <a:pt x="56" y="132"/>
                  </a:lnTo>
                  <a:lnTo>
                    <a:pt x="50" y="141"/>
                  </a:lnTo>
                  <a:lnTo>
                    <a:pt x="44" y="146"/>
                  </a:lnTo>
                  <a:lnTo>
                    <a:pt x="37" y="148"/>
                  </a:lnTo>
                  <a:lnTo>
                    <a:pt x="32" y="146"/>
                  </a:lnTo>
                  <a:lnTo>
                    <a:pt x="31" y="140"/>
                  </a:lnTo>
                  <a:lnTo>
                    <a:pt x="32" y="133"/>
                  </a:lnTo>
                  <a:lnTo>
                    <a:pt x="35" y="125"/>
                  </a:lnTo>
                  <a:lnTo>
                    <a:pt x="42" y="107"/>
                  </a:lnTo>
                  <a:lnTo>
                    <a:pt x="44" y="101"/>
                  </a:lnTo>
                  <a:lnTo>
                    <a:pt x="48" y="91"/>
                  </a:lnTo>
                  <a:lnTo>
                    <a:pt x="51" y="83"/>
                  </a:lnTo>
                  <a:lnTo>
                    <a:pt x="53" y="78"/>
                  </a:lnTo>
                  <a:lnTo>
                    <a:pt x="55" y="71"/>
                  </a:lnTo>
                  <a:lnTo>
                    <a:pt x="53" y="63"/>
                  </a:lnTo>
                  <a:lnTo>
                    <a:pt x="49" y="57"/>
                  </a:lnTo>
                  <a:lnTo>
                    <a:pt x="42" y="53"/>
                  </a:lnTo>
                  <a:lnTo>
                    <a:pt x="33" y="51"/>
                  </a:lnTo>
                  <a:lnTo>
                    <a:pt x="25" y="53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7"/>
                  </a:lnTo>
                  <a:lnTo>
                    <a:pt x="4" y="73"/>
                  </a:lnTo>
                  <a:lnTo>
                    <a:pt x="2" y="79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7" y="88"/>
                  </a:lnTo>
                  <a:lnTo>
                    <a:pt x="8" y="86"/>
                  </a:lnTo>
                  <a:lnTo>
                    <a:pt x="13" y="73"/>
                  </a:lnTo>
                  <a:lnTo>
                    <a:pt x="19" y="64"/>
                  </a:lnTo>
                  <a:lnTo>
                    <a:pt x="26" y="59"/>
                  </a:lnTo>
                  <a:lnTo>
                    <a:pt x="32" y="58"/>
                  </a:lnTo>
                  <a:lnTo>
                    <a:pt x="37" y="59"/>
                  </a:lnTo>
                  <a:lnTo>
                    <a:pt x="38" y="66"/>
                  </a:lnTo>
                  <a:lnTo>
                    <a:pt x="38" y="69"/>
                  </a:lnTo>
                  <a:lnTo>
                    <a:pt x="37" y="74"/>
                  </a:lnTo>
                  <a:lnTo>
                    <a:pt x="34" y="80"/>
                  </a:lnTo>
                  <a:lnTo>
                    <a:pt x="31" y="89"/>
                  </a:lnTo>
                  <a:lnTo>
                    <a:pt x="16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 noChangeAspect="1"/>
            </p:cNvSpPr>
            <p:nvPr/>
          </p:nvSpPr>
          <p:spPr bwMode="auto">
            <a:xfrm>
              <a:off x="3323" y="359"/>
              <a:ext cx="199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92" y="13"/>
                </a:cxn>
                <a:cxn ang="0">
                  <a:pos x="195" y="12"/>
                </a:cxn>
                <a:cxn ang="0">
                  <a:pos x="198" y="10"/>
                </a:cxn>
                <a:cxn ang="0">
                  <a:pos x="199" y="6"/>
                </a:cxn>
                <a:cxn ang="0">
                  <a:pos x="198" y="3"/>
                </a:cxn>
                <a:cxn ang="0">
                  <a:pos x="195" y="1"/>
                </a:cxn>
                <a:cxn ang="0">
                  <a:pos x="192" y="0"/>
                </a:cxn>
                <a:cxn ang="0">
                  <a:pos x="188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2" y="13"/>
                </a:cxn>
                <a:cxn ang="0">
                  <a:pos x="188" y="13"/>
                </a:cxn>
              </a:cxnLst>
              <a:rect l="0" t="0" r="r" b="b"/>
              <a:pathLst>
                <a:path w="199" h="13">
                  <a:moveTo>
                    <a:pt x="188" y="13"/>
                  </a:moveTo>
                  <a:lnTo>
                    <a:pt x="192" y="13"/>
                  </a:lnTo>
                  <a:lnTo>
                    <a:pt x="195" y="12"/>
                  </a:lnTo>
                  <a:lnTo>
                    <a:pt x="198" y="10"/>
                  </a:lnTo>
                  <a:lnTo>
                    <a:pt x="199" y="6"/>
                  </a:lnTo>
                  <a:lnTo>
                    <a:pt x="198" y="3"/>
                  </a:lnTo>
                  <a:lnTo>
                    <a:pt x="195" y="1"/>
                  </a:lnTo>
                  <a:lnTo>
                    <a:pt x="192" y="0"/>
                  </a:lnTo>
                  <a:lnTo>
                    <a:pt x="18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12" y="13"/>
                  </a:lnTo>
                  <a:lnTo>
                    <a:pt x="188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 noChangeAspect="1"/>
            </p:cNvSpPr>
            <p:nvPr/>
          </p:nvSpPr>
          <p:spPr bwMode="auto">
            <a:xfrm>
              <a:off x="3635" y="224"/>
              <a:ext cx="196" cy="223"/>
            </a:xfrm>
            <a:custGeom>
              <a:avLst/>
              <a:gdLst/>
              <a:ahLst/>
              <a:cxnLst>
                <a:cxn ang="0">
                  <a:pos x="110" y="21"/>
                </a:cxn>
                <a:cxn ang="0">
                  <a:pos x="113" y="15"/>
                </a:cxn>
                <a:cxn ang="0">
                  <a:pos x="120" y="12"/>
                </a:cxn>
                <a:cxn ang="0">
                  <a:pos x="133" y="10"/>
                </a:cxn>
                <a:cxn ang="0">
                  <a:pos x="149" y="10"/>
                </a:cxn>
                <a:cxn ang="0">
                  <a:pos x="155" y="8"/>
                </a:cxn>
                <a:cxn ang="0">
                  <a:pos x="154" y="0"/>
                </a:cxn>
                <a:cxn ang="0">
                  <a:pos x="140" y="0"/>
                </a:cxn>
                <a:cxn ang="0">
                  <a:pos x="113" y="1"/>
                </a:cxn>
                <a:cxn ang="0">
                  <a:pos x="93" y="1"/>
                </a:cxn>
                <a:cxn ang="0">
                  <a:pos x="69" y="0"/>
                </a:cxn>
                <a:cxn ang="0">
                  <a:pos x="57" y="0"/>
                </a:cxn>
                <a:cxn ang="0">
                  <a:pos x="53" y="3"/>
                </a:cxn>
                <a:cxn ang="0">
                  <a:pos x="55" y="10"/>
                </a:cxn>
                <a:cxn ang="0">
                  <a:pos x="66" y="10"/>
                </a:cxn>
                <a:cxn ang="0">
                  <a:pos x="81" y="12"/>
                </a:cxn>
                <a:cxn ang="0">
                  <a:pos x="83" y="18"/>
                </a:cxn>
                <a:cxn ang="0">
                  <a:pos x="38" y="198"/>
                </a:cxn>
                <a:cxn ang="0">
                  <a:pos x="36" y="205"/>
                </a:cxn>
                <a:cxn ang="0">
                  <a:pos x="32" y="210"/>
                </a:cxn>
                <a:cxn ang="0">
                  <a:pos x="24" y="212"/>
                </a:cxn>
                <a:cxn ang="0">
                  <a:pos x="9" y="213"/>
                </a:cxn>
                <a:cxn ang="0">
                  <a:pos x="2" y="214"/>
                </a:cxn>
                <a:cxn ang="0">
                  <a:pos x="0" y="219"/>
                </a:cxn>
                <a:cxn ang="0">
                  <a:pos x="9" y="223"/>
                </a:cxn>
                <a:cxn ang="0">
                  <a:pos x="164" y="223"/>
                </a:cxn>
                <a:cxn ang="0">
                  <a:pos x="168" y="221"/>
                </a:cxn>
                <a:cxn ang="0">
                  <a:pos x="195" y="147"/>
                </a:cxn>
                <a:cxn ang="0">
                  <a:pos x="196" y="142"/>
                </a:cxn>
                <a:cxn ang="0">
                  <a:pos x="193" y="139"/>
                </a:cxn>
                <a:cxn ang="0">
                  <a:pos x="187" y="146"/>
                </a:cxn>
                <a:cxn ang="0">
                  <a:pos x="177" y="169"/>
                </a:cxn>
                <a:cxn ang="0">
                  <a:pos x="163" y="191"/>
                </a:cxn>
                <a:cxn ang="0">
                  <a:pos x="140" y="207"/>
                </a:cxn>
                <a:cxn ang="0">
                  <a:pos x="105" y="213"/>
                </a:cxn>
                <a:cxn ang="0">
                  <a:pos x="70" y="213"/>
                </a:cxn>
                <a:cxn ang="0">
                  <a:pos x="64" y="212"/>
                </a:cxn>
                <a:cxn ang="0">
                  <a:pos x="63" y="207"/>
                </a:cxn>
                <a:cxn ang="0">
                  <a:pos x="109" y="25"/>
                </a:cxn>
              </a:cxnLst>
              <a:rect l="0" t="0" r="r" b="b"/>
              <a:pathLst>
                <a:path w="196" h="223">
                  <a:moveTo>
                    <a:pt x="109" y="25"/>
                  </a:moveTo>
                  <a:lnTo>
                    <a:pt x="110" y="21"/>
                  </a:lnTo>
                  <a:lnTo>
                    <a:pt x="111" y="18"/>
                  </a:lnTo>
                  <a:lnTo>
                    <a:pt x="113" y="15"/>
                  </a:lnTo>
                  <a:lnTo>
                    <a:pt x="116" y="13"/>
                  </a:lnTo>
                  <a:lnTo>
                    <a:pt x="120" y="12"/>
                  </a:lnTo>
                  <a:lnTo>
                    <a:pt x="126" y="11"/>
                  </a:lnTo>
                  <a:lnTo>
                    <a:pt x="133" y="10"/>
                  </a:lnTo>
                  <a:lnTo>
                    <a:pt x="143" y="10"/>
                  </a:lnTo>
                  <a:lnTo>
                    <a:pt x="149" y="10"/>
                  </a:lnTo>
                  <a:lnTo>
                    <a:pt x="153" y="9"/>
                  </a:lnTo>
                  <a:lnTo>
                    <a:pt x="155" y="8"/>
                  </a:lnTo>
                  <a:lnTo>
                    <a:pt x="156" y="4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13" y="1"/>
                  </a:lnTo>
                  <a:lnTo>
                    <a:pt x="102" y="1"/>
                  </a:lnTo>
                  <a:lnTo>
                    <a:pt x="93" y="1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1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0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4" y="11"/>
                  </a:lnTo>
                  <a:lnTo>
                    <a:pt x="81" y="12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2" y="22"/>
                  </a:lnTo>
                  <a:lnTo>
                    <a:pt x="38" y="198"/>
                  </a:lnTo>
                  <a:lnTo>
                    <a:pt x="37" y="202"/>
                  </a:lnTo>
                  <a:lnTo>
                    <a:pt x="36" y="205"/>
                  </a:lnTo>
                  <a:lnTo>
                    <a:pt x="34" y="208"/>
                  </a:lnTo>
                  <a:lnTo>
                    <a:pt x="32" y="210"/>
                  </a:lnTo>
                  <a:lnTo>
                    <a:pt x="28" y="211"/>
                  </a:lnTo>
                  <a:lnTo>
                    <a:pt x="24" y="212"/>
                  </a:lnTo>
                  <a:lnTo>
                    <a:pt x="17" y="213"/>
                  </a:lnTo>
                  <a:lnTo>
                    <a:pt x="9" y="213"/>
                  </a:lnTo>
                  <a:lnTo>
                    <a:pt x="5" y="213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0" y="219"/>
                  </a:lnTo>
                  <a:lnTo>
                    <a:pt x="2" y="223"/>
                  </a:lnTo>
                  <a:lnTo>
                    <a:pt x="9" y="223"/>
                  </a:lnTo>
                  <a:lnTo>
                    <a:pt x="159" y="223"/>
                  </a:lnTo>
                  <a:lnTo>
                    <a:pt x="164" y="223"/>
                  </a:lnTo>
                  <a:lnTo>
                    <a:pt x="167" y="222"/>
                  </a:lnTo>
                  <a:lnTo>
                    <a:pt x="168" y="221"/>
                  </a:lnTo>
                  <a:lnTo>
                    <a:pt x="169" y="218"/>
                  </a:lnTo>
                  <a:lnTo>
                    <a:pt x="195" y="147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3" y="139"/>
                  </a:lnTo>
                  <a:lnTo>
                    <a:pt x="190" y="140"/>
                  </a:lnTo>
                  <a:lnTo>
                    <a:pt x="187" y="146"/>
                  </a:lnTo>
                  <a:lnTo>
                    <a:pt x="183" y="157"/>
                  </a:lnTo>
                  <a:lnTo>
                    <a:pt x="177" y="169"/>
                  </a:lnTo>
                  <a:lnTo>
                    <a:pt x="171" y="180"/>
                  </a:lnTo>
                  <a:lnTo>
                    <a:pt x="163" y="191"/>
                  </a:lnTo>
                  <a:lnTo>
                    <a:pt x="153" y="200"/>
                  </a:lnTo>
                  <a:lnTo>
                    <a:pt x="140" y="207"/>
                  </a:lnTo>
                  <a:lnTo>
                    <a:pt x="124" y="211"/>
                  </a:lnTo>
                  <a:lnTo>
                    <a:pt x="105" y="213"/>
                  </a:lnTo>
                  <a:lnTo>
                    <a:pt x="75" y="213"/>
                  </a:lnTo>
                  <a:lnTo>
                    <a:pt x="70" y="213"/>
                  </a:lnTo>
                  <a:lnTo>
                    <a:pt x="67" y="213"/>
                  </a:lnTo>
                  <a:lnTo>
                    <a:pt x="64" y="212"/>
                  </a:lnTo>
                  <a:lnTo>
                    <a:pt x="63" y="209"/>
                  </a:lnTo>
                  <a:lnTo>
                    <a:pt x="63" y="207"/>
                  </a:lnTo>
                  <a:lnTo>
                    <a:pt x="65" y="202"/>
                  </a:lnTo>
                  <a:lnTo>
                    <a:pt x="10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 noChangeAspect="1"/>
            </p:cNvSpPr>
            <p:nvPr/>
          </p:nvSpPr>
          <p:spPr bwMode="auto">
            <a:xfrm>
              <a:off x="3855" y="394"/>
              <a:ext cx="96" cy="104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73" y="15"/>
                </a:cxn>
                <a:cxn ang="0">
                  <a:pos x="71" y="21"/>
                </a:cxn>
                <a:cxn ang="0">
                  <a:pos x="72" y="25"/>
                </a:cxn>
                <a:cxn ang="0">
                  <a:pos x="74" y="29"/>
                </a:cxn>
                <a:cxn ang="0">
                  <a:pos x="78" y="31"/>
                </a:cxn>
                <a:cxn ang="0">
                  <a:pos x="82" y="32"/>
                </a:cxn>
                <a:cxn ang="0">
                  <a:pos x="86" y="31"/>
                </a:cxn>
                <a:cxn ang="0">
                  <a:pos x="90" y="29"/>
                </a:cxn>
                <a:cxn ang="0">
                  <a:pos x="92" y="25"/>
                </a:cxn>
                <a:cxn ang="0">
                  <a:pos x="93" y="20"/>
                </a:cxn>
                <a:cxn ang="0">
                  <a:pos x="92" y="14"/>
                </a:cxn>
                <a:cxn ang="0">
                  <a:pos x="88" y="9"/>
                </a:cxn>
                <a:cxn ang="0">
                  <a:pos x="83" y="5"/>
                </a:cxn>
                <a:cxn ang="0">
                  <a:pos x="76" y="3"/>
                </a:cxn>
                <a:cxn ang="0">
                  <a:pos x="70" y="1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32" y="5"/>
                </a:cxn>
                <a:cxn ang="0">
                  <a:pos x="14" y="16"/>
                </a:cxn>
                <a:cxn ang="0">
                  <a:pos x="3" y="33"/>
                </a:cxn>
                <a:cxn ang="0">
                  <a:pos x="0" y="53"/>
                </a:cxn>
                <a:cxn ang="0">
                  <a:pos x="4" y="73"/>
                </a:cxn>
                <a:cxn ang="0">
                  <a:pos x="15" y="89"/>
                </a:cxn>
                <a:cxn ang="0">
                  <a:pos x="33" y="100"/>
                </a:cxn>
                <a:cxn ang="0">
                  <a:pos x="54" y="104"/>
                </a:cxn>
                <a:cxn ang="0">
                  <a:pos x="65" y="103"/>
                </a:cxn>
                <a:cxn ang="0">
                  <a:pos x="75" y="100"/>
                </a:cxn>
                <a:cxn ang="0">
                  <a:pos x="82" y="96"/>
                </a:cxn>
                <a:cxn ang="0">
                  <a:pos x="88" y="91"/>
                </a:cxn>
                <a:cxn ang="0">
                  <a:pos x="91" y="85"/>
                </a:cxn>
                <a:cxn ang="0">
                  <a:pos x="94" y="80"/>
                </a:cxn>
                <a:cxn ang="0">
                  <a:pos x="95" y="77"/>
                </a:cxn>
                <a:cxn ang="0">
                  <a:pos x="96" y="75"/>
                </a:cxn>
                <a:cxn ang="0">
                  <a:pos x="94" y="72"/>
                </a:cxn>
                <a:cxn ang="0">
                  <a:pos x="92" y="72"/>
                </a:cxn>
                <a:cxn ang="0">
                  <a:pos x="89" y="73"/>
                </a:cxn>
                <a:cxn ang="0">
                  <a:pos x="88" y="76"/>
                </a:cxn>
                <a:cxn ang="0">
                  <a:pos x="83" y="85"/>
                </a:cxn>
                <a:cxn ang="0">
                  <a:pos x="75" y="92"/>
                </a:cxn>
                <a:cxn ang="0">
                  <a:pos x="66" y="96"/>
                </a:cxn>
                <a:cxn ang="0">
                  <a:pos x="57" y="97"/>
                </a:cxn>
                <a:cxn ang="0">
                  <a:pos x="50" y="96"/>
                </a:cxn>
                <a:cxn ang="0">
                  <a:pos x="44" y="95"/>
                </a:cxn>
                <a:cxn ang="0">
                  <a:pos x="38" y="92"/>
                </a:cxn>
                <a:cxn ang="0">
                  <a:pos x="33" y="87"/>
                </a:cxn>
                <a:cxn ang="0">
                  <a:pos x="28" y="81"/>
                </a:cxn>
                <a:cxn ang="0">
                  <a:pos x="24" y="73"/>
                </a:cxn>
                <a:cxn ang="0">
                  <a:pos x="21" y="64"/>
                </a:cxn>
                <a:cxn ang="0">
                  <a:pos x="20" y="52"/>
                </a:cxn>
                <a:cxn ang="0">
                  <a:pos x="23" y="33"/>
                </a:cxn>
                <a:cxn ang="0">
                  <a:pos x="30" y="19"/>
                </a:cxn>
                <a:cxn ang="0">
                  <a:pos x="41" y="10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5" y="8"/>
                </a:cxn>
                <a:cxn ang="0">
                  <a:pos x="71" y="9"/>
                </a:cxn>
                <a:cxn ang="0">
                  <a:pos x="78" y="11"/>
                </a:cxn>
              </a:cxnLst>
              <a:rect l="0" t="0" r="r" b="b"/>
              <a:pathLst>
                <a:path w="96" h="104">
                  <a:moveTo>
                    <a:pt x="78" y="11"/>
                  </a:moveTo>
                  <a:lnTo>
                    <a:pt x="73" y="15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4" y="29"/>
                  </a:lnTo>
                  <a:lnTo>
                    <a:pt x="78" y="31"/>
                  </a:lnTo>
                  <a:lnTo>
                    <a:pt x="82" y="32"/>
                  </a:lnTo>
                  <a:lnTo>
                    <a:pt x="86" y="31"/>
                  </a:lnTo>
                  <a:lnTo>
                    <a:pt x="90" y="29"/>
                  </a:lnTo>
                  <a:lnTo>
                    <a:pt x="92" y="25"/>
                  </a:lnTo>
                  <a:lnTo>
                    <a:pt x="93" y="20"/>
                  </a:lnTo>
                  <a:lnTo>
                    <a:pt x="92" y="14"/>
                  </a:lnTo>
                  <a:lnTo>
                    <a:pt x="88" y="9"/>
                  </a:lnTo>
                  <a:lnTo>
                    <a:pt x="83" y="5"/>
                  </a:lnTo>
                  <a:lnTo>
                    <a:pt x="76" y="3"/>
                  </a:lnTo>
                  <a:lnTo>
                    <a:pt x="70" y="1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32" y="5"/>
                  </a:lnTo>
                  <a:lnTo>
                    <a:pt x="14" y="16"/>
                  </a:lnTo>
                  <a:lnTo>
                    <a:pt x="3" y="33"/>
                  </a:lnTo>
                  <a:lnTo>
                    <a:pt x="0" y="53"/>
                  </a:lnTo>
                  <a:lnTo>
                    <a:pt x="4" y="73"/>
                  </a:lnTo>
                  <a:lnTo>
                    <a:pt x="15" y="89"/>
                  </a:lnTo>
                  <a:lnTo>
                    <a:pt x="33" y="100"/>
                  </a:lnTo>
                  <a:lnTo>
                    <a:pt x="54" y="104"/>
                  </a:lnTo>
                  <a:lnTo>
                    <a:pt x="65" y="103"/>
                  </a:lnTo>
                  <a:lnTo>
                    <a:pt x="75" y="100"/>
                  </a:lnTo>
                  <a:lnTo>
                    <a:pt x="82" y="96"/>
                  </a:lnTo>
                  <a:lnTo>
                    <a:pt x="88" y="91"/>
                  </a:lnTo>
                  <a:lnTo>
                    <a:pt x="91" y="85"/>
                  </a:lnTo>
                  <a:lnTo>
                    <a:pt x="94" y="80"/>
                  </a:lnTo>
                  <a:lnTo>
                    <a:pt x="95" y="77"/>
                  </a:lnTo>
                  <a:lnTo>
                    <a:pt x="96" y="75"/>
                  </a:lnTo>
                  <a:lnTo>
                    <a:pt x="94" y="72"/>
                  </a:lnTo>
                  <a:lnTo>
                    <a:pt x="92" y="72"/>
                  </a:lnTo>
                  <a:lnTo>
                    <a:pt x="89" y="73"/>
                  </a:lnTo>
                  <a:lnTo>
                    <a:pt x="88" y="76"/>
                  </a:lnTo>
                  <a:lnTo>
                    <a:pt x="83" y="85"/>
                  </a:lnTo>
                  <a:lnTo>
                    <a:pt x="75" y="92"/>
                  </a:lnTo>
                  <a:lnTo>
                    <a:pt x="66" y="96"/>
                  </a:lnTo>
                  <a:lnTo>
                    <a:pt x="57" y="97"/>
                  </a:lnTo>
                  <a:lnTo>
                    <a:pt x="50" y="96"/>
                  </a:lnTo>
                  <a:lnTo>
                    <a:pt x="44" y="95"/>
                  </a:lnTo>
                  <a:lnTo>
                    <a:pt x="38" y="92"/>
                  </a:lnTo>
                  <a:lnTo>
                    <a:pt x="33" y="87"/>
                  </a:lnTo>
                  <a:lnTo>
                    <a:pt x="28" y="81"/>
                  </a:lnTo>
                  <a:lnTo>
                    <a:pt x="24" y="73"/>
                  </a:lnTo>
                  <a:lnTo>
                    <a:pt x="21" y="64"/>
                  </a:lnTo>
                  <a:lnTo>
                    <a:pt x="20" y="52"/>
                  </a:lnTo>
                  <a:lnTo>
                    <a:pt x="23" y="33"/>
                  </a:lnTo>
                  <a:lnTo>
                    <a:pt x="30" y="19"/>
                  </a:lnTo>
                  <a:lnTo>
                    <a:pt x="41" y="10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5" y="8"/>
                  </a:lnTo>
                  <a:lnTo>
                    <a:pt x="71" y="9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Freeform 27"/>
            <p:cNvSpPr>
              <a:spLocks noChangeAspect="1" noEditPoints="1"/>
            </p:cNvSpPr>
            <p:nvPr/>
          </p:nvSpPr>
          <p:spPr bwMode="auto">
            <a:xfrm>
              <a:off x="3969" y="394"/>
              <a:ext cx="112" cy="104"/>
            </a:xfrm>
            <a:custGeom>
              <a:avLst/>
              <a:gdLst/>
              <a:ahLst/>
              <a:cxnLst>
                <a:cxn ang="0">
                  <a:pos x="112" y="53"/>
                </a:cxn>
                <a:cxn ang="0">
                  <a:pos x="107" y="33"/>
                </a:cxn>
                <a:cxn ang="0">
                  <a:pos x="95" y="16"/>
                </a:cxn>
                <a:cxn ang="0">
                  <a:pos x="78" y="4"/>
                </a:cxn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3"/>
                </a:cxn>
                <a:cxn ang="0">
                  <a:pos x="0" y="53"/>
                </a:cxn>
                <a:cxn ang="0">
                  <a:pos x="4" y="73"/>
                </a:cxn>
                <a:cxn ang="0">
                  <a:pos x="16" y="89"/>
                </a:cxn>
                <a:cxn ang="0">
                  <a:pos x="34" y="100"/>
                </a:cxn>
                <a:cxn ang="0">
                  <a:pos x="56" y="104"/>
                </a:cxn>
                <a:cxn ang="0">
                  <a:pos x="77" y="100"/>
                </a:cxn>
                <a:cxn ang="0">
                  <a:pos x="95" y="89"/>
                </a:cxn>
                <a:cxn ang="0">
                  <a:pos x="107" y="73"/>
                </a:cxn>
                <a:cxn ang="0">
                  <a:pos x="112" y="53"/>
                </a:cxn>
                <a:cxn ang="0">
                  <a:pos x="56" y="97"/>
                </a:cxn>
                <a:cxn ang="0">
                  <a:pos x="49" y="96"/>
                </a:cxn>
                <a:cxn ang="0">
                  <a:pos x="41" y="94"/>
                </a:cxn>
                <a:cxn ang="0">
                  <a:pos x="34" y="90"/>
                </a:cxn>
                <a:cxn ang="0">
                  <a:pos x="27" y="83"/>
                </a:cxn>
                <a:cxn ang="0">
                  <a:pos x="22" y="68"/>
                </a:cxn>
                <a:cxn ang="0">
                  <a:pos x="21" y="51"/>
                </a:cxn>
                <a:cxn ang="0">
                  <a:pos x="21" y="43"/>
                </a:cxn>
                <a:cxn ang="0">
                  <a:pos x="22" y="35"/>
                </a:cxn>
                <a:cxn ang="0">
                  <a:pos x="24" y="26"/>
                </a:cxn>
                <a:cxn ang="0">
                  <a:pos x="29" y="18"/>
                </a:cxn>
                <a:cxn ang="0">
                  <a:pos x="34" y="14"/>
                </a:cxn>
                <a:cxn ang="0">
                  <a:pos x="40" y="10"/>
                </a:cxn>
                <a:cxn ang="0">
                  <a:pos x="47" y="7"/>
                </a:cxn>
                <a:cxn ang="0">
                  <a:pos x="56" y="6"/>
                </a:cxn>
                <a:cxn ang="0">
                  <a:pos x="65" y="8"/>
                </a:cxn>
                <a:cxn ang="0">
                  <a:pos x="73" y="11"/>
                </a:cxn>
                <a:cxn ang="0">
                  <a:pos x="79" y="15"/>
                </a:cxn>
                <a:cxn ang="0">
                  <a:pos x="84" y="20"/>
                </a:cxn>
                <a:cxn ang="0">
                  <a:pos x="90" y="35"/>
                </a:cxn>
                <a:cxn ang="0">
                  <a:pos x="91" y="51"/>
                </a:cxn>
                <a:cxn ang="0">
                  <a:pos x="91" y="60"/>
                </a:cxn>
                <a:cxn ang="0">
                  <a:pos x="90" y="68"/>
                </a:cxn>
                <a:cxn ang="0">
                  <a:pos x="87" y="76"/>
                </a:cxn>
                <a:cxn ang="0">
                  <a:pos x="83" y="84"/>
                </a:cxn>
                <a:cxn ang="0">
                  <a:pos x="78" y="89"/>
                </a:cxn>
                <a:cxn ang="0">
                  <a:pos x="72" y="94"/>
                </a:cxn>
                <a:cxn ang="0">
                  <a:pos x="64" y="96"/>
                </a:cxn>
                <a:cxn ang="0">
                  <a:pos x="56" y="97"/>
                </a:cxn>
              </a:cxnLst>
              <a:rect l="0" t="0" r="r" b="b"/>
              <a:pathLst>
                <a:path w="112" h="104">
                  <a:moveTo>
                    <a:pt x="112" y="53"/>
                  </a:moveTo>
                  <a:lnTo>
                    <a:pt x="107" y="33"/>
                  </a:lnTo>
                  <a:lnTo>
                    <a:pt x="95" y="16"/>
                  </a:lnTo>
                  <a:lnTo>
                    <a:pt x="78" y="4"/>
                  </a:lnTo>
                  <a:lnTo>
                    <a:pt x="56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4" y="33"/>
                  </a:lnTo>
                  <a:lnTo>
                    <a:pt x="0" y="53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4" y="100"/>
                  </a:lnTo>
                  <a:lnTo>
                    <a:pt x="56" y="104"/>
                  </a:lnTo>
                  <a:lnTo>
                    <a:pt x="77" y="100"/>
                  </a:lnTo>
                  <a:lnTo>
                    <a:pt x="95" y="89"/>
                  </a:lnTo>
                  <a:lnTo>
                    <a:pt x="107" y="73"/>
                  </a:lnTo>
                  <a:lnTo>
                    <a:pt x="112" y="53"/>
                  </a:lnTo>
                  <a:close/>
                  <a:moveTo>
                    <a:pt x="56" y="97"/>
                  </a:moveTo>
                  <a:lnTo>
                    <a:pt x="49" y="96"/>
                  </a:lnTo>
                  <a:lnTo>
                    <a:pt x="41" y="94"/>
                  </a:lnTo>
                  <a:lnTo>
                    <a:pt x="34" y="90"/>
                  </a:lnTo>
                  <a:lnTo>
                    <a:pt x="27" y="83"/>
                  </a:lnTo>
                  <a:lnTo>
                    <a:pt x="22" y="68"/>
                  </a:lnTo>
                  <a:lnTo>
                    <a:pt x="21" y="51"/>
                  </a:lnTo>
                  <a:lnTo>
                    <a:pt x="21" y="43"/>
                  </a:lnTo>
                  <a:lnTo>
                    <a:pt x="22" y="35"/>
                  </a:lnTo>
                  <a:lnTo>
                    <a:pt x="24" y="26"/>
                  </a:lnTo>
                  <a:lnTo>
                    <a:pt x="29" y="18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7" y="7"/>
                  </a:lnTo>
                  <a:lnTo>
                    <a:pt x="56" y="6"/>
                  </a:lnTo>
                  <a:lnTo>
                    <a:pt x="65" y="8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4" y="20"/>
                  </a:lnTo>
                  <a:lnTo>
                    <a:pt x="90" y="35"/>
                  </a:lnTo>
                  <a:lnTo>
                    <a:pt x="91" y="51"/>
                  </a:lnTo>
                  <a:lnTo>
                    <a:pt x="91" y="60"/>
                  </a:lnTo>
                  <a:lnTo>
                    <a:pt x="90" y="68"/>
                  </a:lnTo>
                  <a:lnTo>
                    <a:pt x="87" y="76"/>
                  </a:lnTo>
                  <a:lnTo>
                    <a:pt x="83" y="84"/>
                  </a:lnTo>
                  <a:lnTo>
                    <a:pt x="78" y="89"/>
                  </a:lnTo>
                  <a:lnTo>
                    <a:pt x="72" y="94"/>
                  </a:lnTo>
                  <a:lnTo>
                    <a:pt x="64" y="96"/>
                  </a:lnTo>
                  <a:lnTo>
                    <a:pt x="56" y="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Freeform 28"/>
            <p:cNvSpPr>
              <a:spLocks noChangeAspect="1" noEditPoints="1"/>
            </p:cNvSpPr>
            <p:nvPr/>
          </p:nvSpPr>
          <p:spPr bwMode="auto">
            <a:xfrm>
              <a:off x="4106" y="394"/>
              <a:ext cx="111" cy="104"/>
            </a:xfrm>
            <a:custGeom>
              <a:avLst/>
              <a:gdLst/>
              <a:ahLst/>
              <a:cxnLst>
                <a:cxn ang="0">
                  <a:pos x="111" y="53"/>
                </a:cxn>
                <a:cxn ang="0">
                  <a:pos x="107" y="33"/>
                </a:cxn>
                <a:cxn ang="0">
                  <a:pos x="95" y="16"/>
                </a:cxn>
                <a:cxn ang="0">
                  <a:pos x="78" y="4"/>
                </a:cxn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3"/>
                </a:cxn>
                <a:cxn ang="0">
                  <a:pos x="0" y="53"/>
                </a:cxn>
                <a:cxn ang="0">
                  <a:pos x="4" y="73"/>
                </a:cxn>
                <a:cxn ang="0">
                  <a:pos x="16" y="89"/>
                </a:cxn>
                <a:cxn ang="0">
                  <a:pos x="34" y="100"/>
                </a:cxn>
                <a:cxn ang="0">
                  <a:pos x="56" y="104"/>
                </a:cxn>
                <a:cxn ang="0">
                  <a:pos x="77" y="100"/>
                </a:cxn>
                <a:cxn ang="0">
                  <a:pos x="95" y="89"/>
                </a:cxn>
                <a:cxn ang="0">
                  <a:pos x="107" y="73"/>
                </a:cxn>
                <a:cxn ang="0">
                  <a:pos x="111" y="53"/>
                </a:cxn>
                <a:cxn ang="0">
                  <a:pos x="56" y="97"/>
                </a:cxn>
                <a:cxn ang="0">
                  <a:pos x="49" y="96"/>
                </a:cxn>
                <a:cxn ang="0">
                  <a:pos x="41" y="94"/>
                </a:cxn>
                <a:cxn ang="0">
                  <a:pos x="34" y="90"/>
                </a:cxn>
                <a:cxn ang="0">
                  <a:pos x="27" y="83"/>
                </a:cxn>
                <a:cxn ang="0">
                  <a:pos x="22" y="68"/>
                </a:cxn>
                <a:cxn ang="0">
                  <a:pos x="20" y="51"/>
                </a:cxn>
                <a:cxn ang="0">
                  <a:pos x="21" y="43"/>
                </a:cxn>
                <a:cxn ang="0">
                  <a:pos x="22" y="35"/>
                </a:cxn>
                <a:cxn ang="0">
                  <a:pos x="24" y="26"/>
                </a:cxn>
                <a:cxn ang="0">
                  <a:pos x="29" y="18"/>
                </a:cxn>
                <a:cxn ang="0">
                  <a:pos x="34" y="14"/>
                </a:cxn>
                <a:cxn ang="0">
                  <a:pos x="40" y="10"/>
                </a:cxn>
                <a:cxn ang="0">
                  <a:pos x="47" y="7"/>
                </a:cxn>
                <a:cxn ang="0">
                  <a:pos x="56" y="6"/>
                </a:cxn>
                <a:cxn ang="0">
                  <a:pos x="65" y="8"/>
                </a:cxn>
                <a:cxn ang="0">
                  <a:pos x="73" y="11"/>
                </a:cxn>
                <a:cxn ang="0">
                  <a:pos x="79" y="15"/>
                </a:cxn>
                <a:cxn ang="0">
                  <a:pos x="84" y="20"/>
                </a:cxn>
                <a:cxn ang="0">
                  <a:pos x="90" y="35"/>
                </a:cxn>
                <a:cxn ang="0">
                  <a:pos x="91" y="51"/>
                </a:cxn>
                <a:cxn ang="0">
                  <a:pos x="90" y="60"/>
                </a:cxn>
                <a:cxn ang="0">
                  <a:pos x="90" y="68"/>
                </a:cxn>
                <a:cxn ang="0">
                  <a:pos x="87" y="76"/>
                </a:cxn>
                <a:cxn ang="0">
                  <a:pos x="83" y="84"/>
                </a:cxn>
                <a:cxn ang="0">
                  <a:pos x="78" y="89"/>
                </a:cxn>
                <a:cxn ang="0">
                  <a:pos x="71" y="94"/>
                </a:cxn>
                <a:cxn ang="0">
                  <a:pos x="64" y="96"/>
                </a:cxn>
                <a:cxn ang="0">
                  <a:pos x="56" y="97"/>
                </a:cxn>
              </a:cxnLst>
              <a:rect l="0" t="0" r="r" b="b"/>
              <a:pathLst>
                <a:path w="111" h="104">
                  <a:moveTo>
                    <a:pt x="111" y="53"/>
                  </a:moveTo>
                  <a:lnTo>
                    <a:pt x="107" y="33"/>
                  </a:lnTo>
                  <a:lnTo>
                    <a:pt x="95" y="16"/>
                  </a:lnTo>
                  <a:lnTo>
                    <a:pt x="78" y="4"/>
                  </a:lnTo>
                  <a:lnTo>
                    <a:pt x="56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4" y="33"/>
                  </a:lnTo>
                  <a:lnTo>
                    <a:pt x="0" y="53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4" y="100"/>
                  </a:lnTo>
                  <a:lnTo>
                    <a:pt x="56" y="104"/>
                  </a:lnTo>
                  <a:lnTo>
                    <a:pt x="77" y="100"/>
                  </a:lnTo>
                  <a:lnTo>
                    <a:pt x="95" y="89"/>
                  </a:lnTo>
                  <a:lnTo>
                    <a:pt x="107" y="73"/>
                  </a:lnTo>
                  <a:lnTo>
                    <a:pt x="111" y="53"/>
                  </a:lnTo>
                  <a:close/>
                  <a:moveTo>
                    <a:pt x="56" y="97"/>
                  </a:moveTo>
                  <a:lnTo>
                    <a:pt x="49" y="96"/>
                  </a:lnTo>
                  <a:lnTo>
                    <a:pt x="41" y="94"/>
                  </a:lnTo>
                  <a:lnTo>
                    <a:pt x="34" y="90"/>
                  </a:lnTo>
                  <a:lnTo>
                    <a:pt x="27" y="83"/>
                  </a:lnTo>
                  <a:lnTo>
                    <a:pt x="22" y="68"/>
                  </a:lnTo>
                  <a:lnTo>
                    <a:pt x="20" y="51"/>
                  </a:lnTo>
                  <a:lnTo>
                    <a:pt x="21" y="43"/>
                  </a:lnTo>
                  <a:lnTo>
                    <a:pt x="22" y="35"/>
                  </a:lnTo>
                  <a:lnTo>
                    <a:pt x="24" y="26"/>
                  </a:lnTo>
                  <a:lnTo>
                    <a:pt x="29" y="18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7" y="7"/>
                  </a:lnTo>
                  <a:lnTo>
                    <a:pt x="56" y="6"/>
                  </a:lnTo>
                  <a:lnTo>
                    <a:pt x="65" y="8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4" y="20"/>
                  </a:lnTo>
                  <a:lnTo>
                    <a:pt x="90" y="35"/>
                  </a:lnTo>
                  <a:lnTo>
                    <a:pt x="91" y="51"/>
                  </a:lnTo>
                  <a:lnTo>
                    <a:pt x="90" y="60"/>
                  </a:lnTo>
                  <a:lnTo>
                    <a:pt x="90" y="68"/>
                  </a:lnTo>
                  <a:lnTo>
                    <a:pt x="87" y="76"/>
                  </a:lnTo>
                  <a:lnTo>
                    <a:pt x="83" y="84"/>
                  </a:lnTo>
                  <a:lnTo>
                    <a:pt x="78" y="89"/>
                  </a:lnTo>
                  <a:lnTo>
                    <a:pt x="71" y="94"/>
                  </a:lnTo>
                  <a:lnTo>
                    <a:pt x="64" y="96"/>
                  </a:lnTo>
                  <a:lnTo>
                    <a:pt x="56" y="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 noChangeAspect="1"/>
            </p:cNvSpPr>
            <p:nvPr/>
          </p:nvSpPr>
          <p:spPr bwMode="auto">
            <a:xfrm>
              <a:off x="4239" y="337"/>
              <a:ext cx="52" cy="15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15" y="13"/>
                </a:cxn>
                <a:cxn ang="0">
                  <a:pos x="17" y="17"/>
                </a:cxn>
                <a:cxn ang="0">
                  <a:pos x="18" y="24"/>
                </a:cxn>
                <a:cxn ang="0">
                  <a:pos x="18" y="141"/>
                </a:cxn>
                <a:cxn ang="0">
                  <a:pos x="17" y="147"/>
                </a:cxn>
                <a:cxn ang="0">
                  <a:pos x="15" y="150"/>
                </a:cxn>
                <a:cxn ang="0">
                  <a:pos x="9" y="151"/>
                </a:cxn>
                <a:cxn ang="0">
                  <a:pos x="0" y="151"/>
                </a:cxn>
                <a:cxn ang="0">
                  <a:pos x="0" y="159"/>
                </a:cxn>
                <a:cxn ang="0">
                  <a:pos x="3" y="159"/>
                </a:cxn>
                <a:cxn ang="0">
                  <a:pos x="10" y="159"/>
                </a:cxn>
                <a:cxn ang="0">
                  <a:pos x="18" y="158"/>
                </a:cxn>
                <a:cxn ang="0">
                  <a:pos x="26" y="158"/>
                </a:cxn>
                <a:cxn ang="0">
                  <a:pos x="52" y="159"/>
                </a:cxn>
                <a:cxn ang="0">
                  <a:pos x="52" y="151"/>
                </a:cxn>
                <a:cxn ang="0">
                  <a:pos x="43" y="151"/>
                </a:cxn>
                <a:cxn ang="0">
                  <a:pos x="38" y="150"/>
                </a:cxn>
                <a:cxn ang="0">
                  <a:pos x="35" y="147"/>
                </a:cxn>
                <a:cxn ang="0">
                  <a:pos x="35" y="141"/>
                </a:cxn>
                <a:cxn ang="0">
                  <a:pos x="35" y="0"/>
                </a:cxn>
              </a:cxnLst>
              <a:rect l="0" t="0" r="r" b="b"/>
              <a:pathLst>
                <a:path w="52" h="159">
                  <a:moveTo>
                    <a:pt x="35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5" y="13"/>
                  </a:lnTo>
                  <a:lnTo>
                    <a:pt x="17" y="17"/>
                  </a:lnTo>
                  <a:lnTo>
                    <a:pt x="18" y="24"/>
                  </a:lnTo>
                  <a:lnTo>
                    <a:pt x="18" y="141"/>
                  </a:lnTo>
                  <a:lnTo>
                    <a:pt x="17" y="147"/>
                  </a:lnTo>
                  <a:lnTo>
                    <a:pt x="15" y="150"/>
                  </a:lnTo>
                  <a:lnTo>
                    <a:pt x="9" y="151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3" y="159"/>
                  </a:lnTo>
                  <a:lnTo>
                    <a:pt x="10" y="159"/>
                  </a:lnTo>
                  <a:lnTo>
                    <a:pt x="18" y="158"/>
                  </a:lnTo>
                  <a:lnTo>
                    <a:pt x="26" y="158"/>
                  </a:lnTo>
                  <a:lnTo>
                    <a:pt x="52" y="159"/>
                  </a:lnTo>
                  <a:lnTo>
                    <a:pt x="52" y="151"/>
                  </a:lnTo>
                  <a:lnTo>
                    <a:pt x="43" y="151"/>
                  </a:lnTo>
                  <a:lnTo>
                    <a:pt x="38" y="150"/>
                  </a:lnTo>
                  <a:lnTo>
                    <a:pt x="35" y="147"/>
                  </a:lnTo>
                  <a:lnTo>
                    <a:pt x="35" y="14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Freeform 30"/>
            <p:cNvSpPr>
              <a:spLocks noChangeAspect="1"/>
            </p:cNvSpPr>
            <p:nvPr/>
          </p:nvSpPr>
          <p:spPr bwMode="auto">
            <a:xfrm>
              <a:off x="4407" y="257"/>
              <a:ext cx="217" cy="217"/>
            </a:xfrm>
            <a:custGeom>
              <a:avLst/>
              <a:gdLst/>
              <a:ahLst/>
              <a:cxnLst>
                <a:cxn ang="0">
                  <a:pos x="115" y="115"/>
                </a:cxn>
                <a:cxn ang="0">
                  <a:pos x="206" y="115"/>
                </a:cxn>
                <a:cxn ang="0">
                  <a:pos x="210" y="115"/>
                </a:cxn>
                <a:cxn ang="0">
                  <a:pos x="213" y="114"/>
                </a:cxn>
                <a:cxn ang="0">
                  <a:pos x="216" y="112"/>
                </a:cxn>
                <a:cxn ang="0">
                  <a:pos x="217" y="108"/>
                </a:cxn>
                <a:cxn ang="0">
                  <a:pos x="216" y="105"/>
                </a:cxn>
                <a:cxn ang="0">
                  <a:pos x="213" y="103"/>
                </a:cxn>
                <a:cxn ang="0">
                  <a:pos x="210" y="102"/>
                </a:cxn>
                <a:cxn ang="0">
                  <a:pos x="206" y="102"/>
                </a:cxn>
                <a:cxn ang="0">
                  <a:pos x="115" y="102"/>
                </a:cxn>
                <a:cxn ang="0">
                  <a:pos x="115" y="10"/>
                </a:cxn>
                <a:cxn ang="0">
                  <a:pos x="115" y="7"/>
                </a:cxn>
                <a:cxn ang="0">
                  <a:pos x="114" y="3"/>
                </a:cxn>
                <a:cxn ang="0">
                  <a:pos x="113" y="1"/>
                </a:cxn>
                <a:cxn ang="0">
                  <a:pos x="109" y="0"/>
                </a:cxn>
                <a:cxn ang="0">
                  <a:pos x="105" y="1"/>
                </a:cxn>
                <a:cxn ang="0">
                  <a:pos x="103" y="3"/>
                </a:cxn>
                <a:cxn ang="0">
                  <a:pos x="102" y="7"/>
                </a:cxn>
                <a:cxn ang="0">
                  <a:pos x="102" y="10"/>
                </a:cxn>
                <a:cxn ang="0">
                  <a:pos x="102" y="102"/>
                </a:cxn>
                <a:cxn ang="0">
                  <a:pos x="11" y="102"/>
                </a:cxn>
                <a:cxn ang="0">
                  <a:pos x="7" y="102"/>
                </a:cxn>
                <a:cxn ang="0">
                  <a:pos x="4" y="103"/>
                </a:cxn>
                <a:cxn ang="0">
                  <a:pos x="1" y="105"/>
                </a:cxn>
                <a:cxn ang="0">
                  <a:pos x="0" y="108"/>
                </a:cxn>
                <a:cxn ang="0">
                  <a:pos x="1" y="112"/>
                </a:cxn>
                <a:cxn ang="0">
                  <a:pos x="4" y="114"/>
                </a:cxn>
                <a:cxn ang="0">
                  <a:pos x="7" y="115"/>
                </a:cxn>
                <a:cxn ang="0">
                  <a:pos x="11" y="115"/>
                </a:cxn>
                <a:cxn ang="0">
                  <a:pos x="102" y="115"/>
                </a:cxn>
                <a:cxn ang="0">
                  <a:pos x="102" y="206"/>
                </a:cxn>
                <a:cxn ang="0">
                  <a:pos x="102" y="210"/>
                </a:cxn>
                <a:cxn ang="0">
                  <a:pos x="103" y="213"/>
                </a:cxn>
                <a:cxn ang="0">
                  <a:pos x="105" y="216"/>
                </a:cxn>
                <a:cxn ang="0">
                  <a:pos x="109" y="217"/>
                </a:cxn>
                <a:cxn ang="0">
                  <a:pos x="113" y="216"/>
                </a:cxn>
                <a:cxn ang="0">
                  <a:pos x="114" y="213"/>
                </a:cxn>
                <a:cxn ang="0">
                  <a:pos x="115" y="210"/>
                </a:cxn>
                <a:cxn ang="0">
                  <a:pos x="115" y="206"/>
                </a:cxn>
                <a:cxn ang="0">
                  <a:pos x="115" y="115"/>
                </a:cxn>
              </a:cxnLst>
              <a:rect l="0" t="0" r="r" b="b"/>
              <a:pathLst>
                <a:path w="217" h="217">
                  <a:moveTo>
                    <a:pt x="115" y="115"/>
                  </a:moveTo>
                  <a:lnTo>
                    <a:pt x="206" y="115"/>
                  </a:lnTo>
                  <a:lnTo>
                    <a:pt x="210" y="115"/>
                  </a:lnTo>
                  <a:lnTo>
                    <a:pt x="213" y="114"/>
                  </a:lnTo>
                  <a:lnTo>
                    <a:pt x="216" y="112"/>
                  </a:lnTo>
                  <a:lnTo>
                    <a:pt x="217" y="108"/>
                  </a:lnTo>
                  <a:lnTo>
                    <a:pt x="216" y="105"/>
                  </a:lnTo>
                  <a:lnTo>
                    <a:pt x="213" y="103"/>
                  </a:lnTo>
                  <a:lnTo>
                    <a:pt x="210" y="102"/>
                  </a:lnTo>
                  <a:lnTo>
                    <a:pt x="206" y="102"/>
                  </a:lnTo>
                  <a:lnTo>
                    <a:pt x="115" y="102"/>
                  </a:lnTo>
                  <a:lnTo>
                    <a:pt x="115" y="10"/>
                  </a:lnTo>
                  <a:lnTo>
                    <a:pt x="115" y="7"/>
                  </a:lnTo>
                  <a:lnTo>
                    <a:pt x="114" y="3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5" y="1"/>
                  </a:lnTo>
                  <a:lnTo>
                    <a:pt x="103" y="3"/>
                  </a:lnTo>
                  <a:lnTo>
                    <a:pt x="102" y="7"/>
                  </a:lnTo>
                  <a:lnTo>
                    <a:pt x="102" y="10"/>
                  </a:lnTo>
                  <a:lnTo>
                    <a:pt x="102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103"/>
                  </a:lnTo>
                  <a:lnTo>
                    <a:pt x="1" y="105"/>
                  </a:lnTo>
                  <a:lnTo>
                    <a:pt x="0" y="108"/>
                  </a:lnTo>
                  <a:lnTo>
                    <a:pt x="1" y="112"/>
                  </a:lnTo>
                  <a:lnTo>
                    <a:pt x="4" y="114"/>
                  </a:lnTo>
                  <a:lnTo>
                    <a:pt x="7" y="115"/>
                  </a:lnTo>
                  <a:lnTo>
                    <a:pt x="11" y="115"/>
                  </a:lnTo>
                  <a:lnTo>
                    <a:pt x="102" y="115"/>
                  </a:lnTo>
                  <a:lnTo>
                    <a:pt x="102" y="206"/>
                  </a:lnTo>
                  <a:lnTo>
                    <a:pt x="102" y="210"/>
                  </a:lnTo>
                  <a:lnTo>
                    <a:pt x="103" y="213"/>
                  </a:lnTo>
                  <a:lnTo>
                    <a:pt x="105" y="216"/>
                  </a:lnTo>
                  <a:lnTo>
                    <a:pt x="109" y="217"/>
                  </a:lnTo>
                  <a:lnTo>
                    <a:pt x="113" y="216"/>
                  </a:lnTo>
                  <a:lnTo>
                    <a:pt x="114" y="213"/>
                  </a:lnTo>
                  <a:lnTo>
                    <a:pt x="115" y="210"/>
                  </a:lnTo>
                  <a:lnTo>
                    <a:pt x="115" y="206"/>
                  </a:lnTo>
                  <a:lnTo>
                    <a:pt x="115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Freeform 31"/>
            <p:cNvSpPr>
              <a:spLocks noChangeAspect="1"/>
            </p:cNvSpPr>
            <p:nvPr/>
          </p:nvSpPr>
          <p:spPr bwMode="auto">
            <a:xfrm>
              <a:off x="4727" y="224"/>
              <a:ext cx="278" cy="223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9" y="81"/>
                </a:cxn>
                <a:cxn ang="0">
                  <a:pos x="238" y="22"/>
                </a:cxn>
                <a:cxn ang="0">
                  <a:pos x="272" y="10"/>
                </a:cxn>
                <a:cxn ang="0">
                  <a:pos x="277" y="7"/>
                </a:cxn>
                <a:cxn ang="0">
                  <a:pos x="274" y="0"/>
                </a:cxn>
                <a:cxn ang="0">
                  <a:pos x="213" y="0"/>
                </a:cxn>
                <a:cxn ang="0">
                  <a:pos x="208" y="7"/>
                </a:cxn>
                <a:cxn ang="0">
                  <a:pos x="220" y="12"/>
                </a:cxn>
                <a:cxn ang="0">
                  <a:pos x="217" y="26"/>
                </a:cxn>
                <a:cxn ang="0">
                  <a:pos x="84" y="130"/>
                </a:cxn>
                <a:cxn ang="0">
                  <a:pos x="116" y="13"/>
                </a:cxn>
                <a:cxn ang="0">
                  <a:pos x="142" y="10"/>
                </a:cxn>
                <a:cxn ang="0">
                  <a:pos x="148" y="4"/>
                </a:cxn>
                <a:cxn ang="0">
                  <a:pos x="135" y="0"/>
                </a:cxn>
                <a:cxn ang="0">
                  <a:pos x="102" y="1"/>
                </a:cxn>
                <a:cxn ang="0">
                  <a:pos x="69" y="0"/>
                </a:cxn>
                <a:cxn ang="0">
                  <a:pos x="56" y="1"/>
                </a:cxn>
                <a:cxn ang="0">
                  <a:pos x="56" y="10"/>
                </a:cxn>
                <a:cxn ang="0">
                  <a:pos x="77" y="11"/>
                </a:cxn>
                <a:cxn ang="0">
                  <a:pos x="84" y="18"/>
                </a:cxn>
                <a:cxn ang="0">
                  <a:pos x="38" y="202"/>
                </a:cxn>
                <a:cxn ang="0">
                  <a:pos x="33" y="210"/>
                </a:cxn>
                <a:cxn ang="0">
                  <a:pos x="18" y="213"/>
                </a:cxn>
                <a:cxn ang="0">
                  <a:pos x="3" y="214"/>
                </a:cxn>
                <a:cxn ang="0">
                  <a:pos x="3" y="223"/>
                </a:cxn>
                <a:cxn ang="0">
                  <a:pos x="26" y="223"/>
                </a:cxn>
                <a:cxn ang="0">
                  <a:pos x="67" y="222"/>
                </a:cxn>
                <a:cxn ang="0">
                  <a:pos x="93" y="222"/>
                </a:cxn>
                <a:cxn ang="0">
                  <a:pos x="93" y="213"/>
                </a:cxn>
                <a:cxn ang="0">
                  <a:pos x="71" y="212"/>
                </a:cxn>
                <a:cxn ang="0">
                  <a:pos x="66" y="201"/>
                </a:cxn>
                <a:cxn ang="0">
                  <a:pos x="129" y="104"/>
                </a:cxn>
                <a:cxn ang="0">
                  <a:pos x="170" y="200"/>
                </a:cxn>
                <a:cxn ang="0">
                  <a:pos x="169" y="209"/>
                </a:cxn>
                <a:cxn ang="0">
                  <a:pos x="154" y="213"/>
                </a:cxn>
                <a:cxn ang="0">
                  <a:pos x="148" y="216"/>
                </a:cxn>
                <a:cxn ang="0">
                  <a:pos x="151" y="223"/>
                </a:cxn>
                <a:cxn ang="0">
                  <a:pos x="207" y="223"/>
                </a:cxn>
                <a:cxn ang="0">
                  <a:pos x="225" y="223"/>
                </a:cxn>
                <a:cxn ang="0">
                  <a:pos x="229" y="216"/>
                </a:cxn>
                <a:cxn ang="0">
                  <a:pos x="214" y="212"/>
                </a:cxn>
                <a:cxn ang="0">
                  <a:pos x="200" y="198"/>
                </a:cxn>
              </a:cxnLst>
              <a:rect l="0" t="0" r="r" b="b"/>
              <a:pathLst>
                <a:path w="278" h="223">
                  <a:moveTo>
                    <a:pt x="154" y="91"/>
                  </a:moveTo>
                  <a:lnTo>
                    <a:pt x="153" y="89"/>
                  </a:lnTo>
                  <a:lnTo>
                    <a:pt x="152" y="87"/>
                  </a:lnTo>
                  <a:lnTo>
                    <a:pt x="153" y="86"/>
                  </a:lnTo>
                  <a:lnTo>
                    <a:pt x="155" y="84"/>
                  </a:lnTo>
                  <a:lnTo>
                    <a:pt x="159" y="81"/>
                  </a:lnTo>
                  <a:lnTo>
                    <a:pt x="162" y="79"/>
                  </a:lnTo>
                  <a:lnTo>
                    <a:pt x="219" y="35"/>
                  </a:lnTo>
                  <a:lnTo>
                    <a:pt x="238" y="22"/>
                  </a:lnTo>
                  <a:lnTo>
                    <a:pt x="253" y="15"/>
                  </a:lnTo>
                  <a:lnTo>
                    <a:pt x="264" y="11"/>
                  </a:lnTo>
                  <a:lnTo>
                    <a:pt x="272" y="10"/>
                  </a:lnTo>
                  <a:lnTo>
                    <a:pt x="274" y="10"/>
                  </a:lnTo>
                  <a:lnTo>
                    <a:pt x="276" y="9"/>
                  </a:lnTo>
                  <a:lnTo>
                    <a:pt x="277" y="7"/>
                  </a:lnTo>
                  <a:lnTo>
                    <a:pt x="278" y="4"/>
                  </a:lnTo>
                  <a:lnTo>
                    <a:pt x="277" y="1"/>
                  </a:lnTo>
                  <a:lnTo>
                    <a:pt x="274" y="0"/>
                  </a:lnTo>
                  <a:lnTo>
                    <a:pt x="251" y="1"/>
                  </a:lnTo>
                  <a:lnTo>
                    <a:pt x="215" y="0"/>
                  </a:lnTo>
                  <a:lnTo>
                    <a:pt x="213" y="0"/>
                  </a:lnTo>
                  <a:lnTo>
                    <a:pt x="211" y="1"/>
                  </a:lnTo>
                  <a:lnTo>
                    <a:pt x="209" y="3"/>
                  </a:lnTo>
                  <a:lnTo>
                    <a:pt x="208" y="7"/>
                  </a:lnTo>
                  <a:lnTo>
                    <a:pt x="210" y="9"/>
                  </a:lnTo>
                  <a:lnTo>
                    <a:pt x="212" y="10"/>
                  </a:lnTo>
                  <a:lnTo>
                    <a:pt x="220" y="12"/>
                  </a:lnTo>
                  <a:lnTo>
                    <a:pt x="222" y="17"/>
                  </a:lnTo>
                  <a:lnTo>
                    <a:pt x="221" y="22"/>
                  </a:lnTo>
                  <a:lnTo>
                    <a:pt x="217" y="26"/>
                  </a:lnTo>
                  <a:lnTo>
                    <a:pt x="213" y="30"/>
                  </a:lnTo>
                  <a:lnTo>
                    <a:pt x="211" y="32"/>
                  </a:lnTo>
                  <a:lnTo>
                    <a:pt x="84" y="130"/>
                  </a:lnTo>
                  <a:lnTo>
                    <a:pt x="110" y="25"/>
                  </a:lnTo>
                  <a:lnTo>
                    <a:pt x="112" y="18"/>
                  </a:lnTo>
                  <a:lnTo>
                    <a:pt x="116" y="13"/>
                  </a:lnTo>
                  <a:lnTo>
                    <a:pt x="123" y="11"/>
                  </a:lnTo>
                  <a:lnTo>
                    <a:pt x="137" y="10"/>
                  </a:lnTo>
                  <a:lnTo>
                    <a:pt x="142" y="10"/>
                  </a:lnTo>
                  <a:lnTo>
                    <a:pt x="146" y="9"/>
                  </a:lnTo>
                  <a:lnTo>
                    <a:pt x="148" y="7"/>
                  </a:lnTo>
                  <a:lnTo>
                    <a:pt x="148" y="4"/>
                  </a:lnTo>
                  <a:lnTo>
                    <a:pt x="147" y="1"/>
                  </a:lnTo>
                  <a:lnTo>
                    <a:pt x="144" y="0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1"/>
                  </a:lnTo>
                  <a:lnTo>
                    <a:pt x="102" y="1"/>
                  </a:lnTo>
                  <a:lnTo>
                    <a:pt x="93" y="1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56" y="10"/>
                  </a:lnTo>
                  <a:lnTo>
                    <a:pt x="63" y="10"/>
                  </a:lnTo>
                  <a:lnTo>
                    <a:pt x="70" y="10"/>
                  </a:lnTo>
                  <a:lnTo>
                    <a:pt x="77" y="11"/>
                  </a:lnTo>
                  <a:lnTo>
                    <a:pt x="82" y="12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3" y="22"/>
                  </a:lnTo>
                  <a:lnTo>
                    <a:pt x="39" y="198"/>
                  </a:lnTo>
                  <a:lnTo>
                    <a:pt x="38" y="202"/>
                  </a:lnTo>
                  <a:lnTo>
                    <a:pt x="37" y="205"/>
                  </a:lnTo>
                  <a:lnTo>
                    <a:pt x="35" y="208"/>
                  </a:lnTo>
                  <a:lnTo>
                    <a:pt x="33" y="210"/>
                  </a:lnTo>
                  <a:lnTo>
                    <a:pt x="29" y="211"/>
                  </a:lnTo>
                  <a:lnTo>
                    <a:pt x="24" y="212"/>
                  </a:lnTo>
                  <a:lnTo>
                    <a:pt x="18" y="213"/>
                  </a:lnTo>
                  <a:lnTo>
                    <a:pt x="10" y="213"/>
                  </a:lnTo>
                  <a:lnTo>
                    <a:pt x="6" y="213"/>
                  </a:lnTo>
                  <a:lnTo>
                    <a:pt x="3" y="214"/>
                  </a:lnTo>
                  <a:lnTo>
                    <a:pt x="1" y="216"/>
                  </a:lnTo>
                  <a:lnTo>
                    <a:pt x="0" y="219"/>
                  </a:lnTo>
                  <a:lnTo>
                    <a:pt x="3" y="223"/>
                  </a:lnTo>
                  <a:lnTo>
                    <a:pt x="5" y="223"/>
                  </a:lnTo>
                  <a:lnTo>
                    <a:pt x="14" y="223"/>
                  </a:lnTo>
                  <a:lnTo>
                    <a:pt x="26" y="223"/>
                  </a:lnTo>
                  <a:lnTo>
                    <a:pt x="38" y="222"/>
                  </a:lnTo>
                  <a:lnTo>
                    <a:pt x="47" y="222"/>
                  </a:lnTo>
                  <a:lnTo>
                    <a:pt x="67" y="222"/>
                  </a:lnTo>
                  <a:lnTo>
                    <a:pt x="89" y="223"/>
                  </a:lnTo>
                  <a:lnTo>
                    <a:pt x="91" y="223"/>
                  </a:lnTo>
                  <a:lnTo>
                    <a:pt x="93" y="222"/>
                  </a:lnTo>
                  <a:lnTo>
                    <a:pt x="94" y="220"/>
                  </a:lnTo>
                  <a:lnTo>
                    <a:pt x="95" y="216"/>
                  </a:lnTo>
                  <a:lnTo>
                    <a:pt x="93" y="213"/>
                  </a:lnTo>
                  <a:lnTo>
                    <a:pt x="86" y="213"/>
                  </a:lnTo>
                  <a:lnTo>
                    <a:pt x="78" y="213"/>
                  </a:lnTo>
                  <a:lnTo>
                    <a:pt x="71" y="212"/>
                  </a:lnTo>
                  <a:lnTo>
                    <a:pt x="67" y="210"/>
                  </a:lnTo>
                  <a:lnTo>
                    <a:pt x="65" y="207"/>
                  </a:lnTo>
                  <a:lnTo>
                    <a:pt x="66" y="201"/>
                  </a:lnTo>
                  <a:lnTo>
                    <a:pt x="68" y="193"/>
                  </a:lnTo>
                  <a:lnTo>
                    <a:pt x="81" y="141"/>
                  </a:lnTo>
                  <a:lnTo>
                    <a:pt x="129" y="104"/>
                  </a:lnTo>
                  <a:lnTo>
                    <a:pt x="167" y="191"/>
                  </a:lnTo>
                  <a:lnTo>
                    <a:pt x="169" y="197"/>
                  </a:lnTo>
                  <a:lnTo>
                    <a:pt x="170" y="200"/>
                  </a:lnTo>
                  <a:lnTo>
                    <a:pt x="171" y="201"/>
                  </a:lnTo>
                  <a:lnTo>
                    <a:pt x="171" y="203"/>
                  </a:lnTo>
                  <a:lnTo>
                    <a:pt x="169" y="209"/>
                  </a:lnTo>
                  <a:lnTo>
                    <a:pt x="164" y="211"/>
                  </a:lnTo>
                  <a:lnTo>
                    <a:pt x="158" y="213"/>
                  </a:lnTo>
                  <a:lnTo>
                    <a:pt x="154" y="213"/>
                  </a:lnTo>
                  <a:lnTo>
                    <a:pt x="151" y="213"/>
                  </a:lnTo>
                  <a:lnTo>
                    <a:pt x="149" y="214"/>
                  </a:lnTo>
                  <a:lnTo>
                    <a:pt x="148" y="216"/>
                  </a:lnTo>
                  <a:lnTo>
                    <a:pt x="147" y="219"/>
                  </a:lnTo>
                  <a:lnTo>
                    <a:pt x="149" y="223"/>
                  </a:lnTo>
                  <a:lnTo>
                    <a:pt x="151" y="223"/>
                  </a:lnTo>
                  <a:lnTo>
                    <a:pt x="191" y="222"/>
                  </a:lnTo>
                  <a:lnTo>
                    <a:pt x="198" y="222"/>
                  </a:lnTo>
                  <a:lnTo>
                    <a:pt x="207" y="223"/>
                  </a:lnTo>
                  <a:lnTo>
                    <a:pt x="216" y="223"/>
                  </a:lnTo>
                  <a:lnTo>
                    <a:pt x="223" y="223"/>
                  </a:lnTo>
                  <a:lnTo>
                    <a:pt x="225" y="223"/>
                  </a:lnTo>
                  <a:lnTo>
                    <a:pt x="227" y="222"/>
                  </a:lnTo>
                  <a:lnTo>
                    <a:pt x="228" y="220"/>
                  </a:lnTo>
                  <a:lnTo>
                    <a:pt x="229" y="216"/>
                  </a:lnTo>
                  <a:lnTo>
                    <a:pt x="227" y="213"/>
                  </a:lnTo>
                  <a:lnTo>
                    <a:pt x="222" y="213"/>
                  </a:lnTo>
                  <a:lnTo>
                    <a:pt x="214" y="212"/>
                  </a:lnTo>
                  <a:lnTo>
                    <a:pt x="208" y="210"/>
                  </a:lnTo>
                  <a:lnTo>
                    <a:pt x="204" y="205"/>
                  </a:lnTo>
                  <a:lnTo>
                    <a:pt x="200" y="198"/>
                  </a:lnTo>
                  <a:lnTo>
                    <a:pt x="154" y="9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Freeform 32"/>
            <p:cNvSpPr>
              <a:spLocks noChangeAspect="1"/>
            </p:cNvSpPr>
            <p:nvPr/>
          </p:nvSpPr>
          <p:spPr bwMode="auto">
            <a:xfrm>
              <a:off x="5004" y="395"/>
              <a:ext cx="122" cy="101"/>
            </a:xfrm>
            <a:custGeom>
              <a:avLst/>
              <a:gdLst/>
              <a:ahLst/>
              <a:cxnLst>
                <a:cxn ang="0">
                  <a:pos x="103" y="18"/>
                </a:cxn>
                <a:cxn ang="0">
                  <a:pos x="87" y="2"/>
                </a:cxn>
                <a:cxn ang="0">
                  <a:pos x="58" y="2"/>
                </a:cxn>
                <a:cxn ang="0">
                  <a:pos x="40" y="14"/>
                </a:cxn>
                <a:cxn ang="0">
                  <a:pos x="34" y="22"/>
                </a:cxn>
                <a:cxn ang="0">
                  <a:pos x="0" y="3"/>
                </a:cxn>
                <a:cxn ang="0">
                  <a:pos x="9" y="11"/>
                </a:cxn>
                <a:cxn ang="0">
                  <a:pos x="17" y="17"/>
                </a:cxn>
                <a:cxn ang="0">
                  <a:pos x="17" y="83"/>
                </a:cxn>
                <a:cxn ang="0">
                  <a:pos x="14" y="92"/>
                </a:cxn>
                <a:cxn ang="0">
                  <a:pos x="0" y="93"/>
                </a:cxn>
                <a:cxn ang="0">
                  <a:pos x="3" y="101"/>
                </a:cxn>
                <a:cxn ang="0">
                  <a:pos x="18" y="100"/>
                </a:cxn>
                <a:cxn ang="0">
                  <a:pos x="33" y="100"/>
                </a:cxn>
                <a:cxn ang="0">
                  <a:pos x="49" y="101"/>
                </a:cxn>
                <a:cxn ang="0">
                  <a:pos x="52" y="93"/>
                </a:cxn>
                <a:cxn ang="0">
                  <a:pos x="38" y="92"/>
                </a:cxn>
                <a:cxn ang="0">
                  <a:pos x="35" y="83"/>
                </a:cxn>
                <a:cxn ang="0">
                  <a:pos x="38" y="26"/>
                </a:cxn>
                <a:cxn ang="0">
                  <a:pos x="58" y="9"/>
                </a:cxn>
                <a:cxn ang="0">
                  <a:pos x="79" y="9"/>
                </a:cxn>
                <a:cxn ang="0">
                  <a:pos x="87" y="22"/>
                </a:cxn>
                <a:cxn ang="0">
                  <a:pos x="87" y="83"/>
                </a:cxn>
                <a:cxn ang="0">
                  <a:pos x="84" y="92"/>
                </a:cxn>
                <a:cxn ang="0">
                  <a:pos x="70" y="93"/>
                </a:cxn>
                <a:cxn ang="0">
                  <a:pos x="73" y="101"/>
                </a:cxn>
                <a:cxn ang="0">
                  <a:pos x="88" y="100"/>
                </a:cxn>
                <a:cxn ang="0">
                  <a:pos x="104" y="100"/>
                </a:cxn>
                <a:cxn ang="0">
                  <a:pos x="119" y="101"/>
                </a:cxn>
                <a:cxn ang="0">
                  <a:pos x="122" y="93"/>
                </a:cxn>
                <a:cxn ang="0">
                  <a:pos x="108" y="92"/>
                </a:cxn>
                <a:cxn ang="0">
                  <a:pos x="105" y="83"/>
                </a:cxn>
              </a:cxnLst>
              <a:rect l="0" t="0" r="r" b="b"/>
              <a:pathLst>
                <a:path w="122" h="101">
                  <a:moveTo>
                    <a:pt x="105" y="32"/>
                  </a:moveTo>
                  <a:lnTo>
                    <a:pt x="103" y="18"/>
                  </a:lnTo>
                  <a:lnTo>
                    <a:pt x="97" y="8"/>
                  </a:lnTo>
                  <a:lnTo>
                    <a:pt x="87" y="2"/>
                  </a:lnTo>
                  <a:lnTo>
                    <a:pt x="71" y="0"/>
                  </a:lnTo>
                  <a:lnTo>
                    <a:pt x="58" y="2"/>
                  </a:lnTo>
                  <a:lnTo>
                    <a:pt x="48" y="7"/>
                  </a:lnTo>
                  <a:lnTo>
                    <a:pt x="40" y="14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4" y="13"/>
                  </a:lnTo>
                  <a:lnTo>
                    <a:pt x="17" y="17"/>
                  </a:lnTo>
                  <a:lnTo>
                    <a:pt x="17" y="24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14" y="92"/>
                  </a:lnTo>
                  <a:lnTo>
                    <a:pt x="9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10" y="101"/>
                  </a:lnTo>
                  <a:lnTo>
                    <a:pt x="18" y="100"/>
                  </a:lnTo>
                  <a:lnTo>
                    <a:pt x="26" y="100"/>
                  </a:lnTo>
                  <a:lnTo>
                    <a:pt x="33" y="100"/>
                  </a:lnTo>
                  <a:lnTo>
                    <a:pt x="42" y="100"/>
                  </a:lnTo>
                  <a:lnTo>
                    <a:pt x="49" y="101"/>
                  </a:lnTo>
                  <a:lnTo>
                    <a:pt x="52" y="101"/>
                  </a:lnTo>
                  <a:lnTo>
                    <a:pt x="52" y="93"/>
                  </a:lnTo>
                  <a:lnTo>
                    <a:pt x="43" y="93"/>
                  </a:lnTo>
                  <a:lnTo>
                    <a:pt x="38" y="92"/>
                  </a:lnTo>
                  <a:lnTo>
                    <a:pt x="36" y="89"/>
                  </a:lnTo>
                  <a:lnTo>
                    <a:pt x="35" y="83"/>
                  </a:lnTo>
                  <a:lnTo>
                    <a:pt x="35" y="42"/>
                  </a:lnTo>
                  <a:lnTo>
                    <a:pt x="38" y="26"/>
                  </a:lnTo>
                  <a:lnTo>
                    <a:pt x="47" y="15"/>
                  </a:lnTo>
                  <a:lnTo>
                    <a:pt x="58" y="9"/>
                  </a:lnTo>
                  <a:lnTo>
                    <a:pt x="69" y="7"/>
                  </a:lnTo>
                  <a:lnTo>
                    <a:pt x="79" y="9"/>
                  </a:lnTo>
                  <a:lnTo>
                    <a:pt x="84" y="14"/>
                  </a:lnTo>
                  <a:lnTo>
                    <a:pt x="87" y="22"/>
                  </a:lnTo>
                  <a:lnTo>
                    <a:pt x="87" y="31"/>
                  </a:lnTo>
                  <a:lnTo>
                    <a:pt x="87" y="83"/>
                  </a:lnTo>
                  <a:lnTo>
                    <a:pt x="87" y="89"/>
                  </a:lnTo>
                  <a:lnTo>
                    <a:pt x="84" y="92"/>
                  </a:lnTo>
                  <a:lnTo>
                    <a:pt x="79" y="93"/>
                  </a:lnTo>
                  <a:lnTo>
                    <a:pt x="70" y="93"/>
                  </a:lnTo>
                  <a:lnTo>
                    <a:pt x="70" y="101"/>
                  </a:lnTo>
                  <a:lnTo>
                    <a:pt x="73" y="101"/>
                  </a:lnTo>
                  <a:lnTo>
                    <a:pt x="80" y="101"/>
                  </a:lnTo>
                  <a:lnTo>
                    <a:pt x="88" y="100"/>
                  </a:lnTo>
                  <a:lnTo>
                    <a:pt x="96" y="100"/>
                  </a:lnTo>
                  <a:lnTo>
                    <a:pt x="104" y="100"/>
                  </a:lnTo>
                  <a:lnTo>
                    <a:pt x="112" y="100"/>
                  </a:lnTo>
                  <a:lnTo>
                    <a:pt x="119" y="101"/>
                  </a:lnTo>
                  <a:lnTo>
                    <a:pt x="122" y="101"/>
                  </a:lnTo>
                  <a:lnTo>
                    <a:pt x="122" y="93"/>
                  </a:lnTo>
                  <a:lnTo>
                    <a:pt x="114" y="93"/>
                  </a:lnTo>
                  <a:lnTo>
                    <a:pt x="108" y="92"/>
                  </a:lnTo>
                  <a:lnTo>
                    <a:pt x="106" y="89"/>
                  </a:lnTo>
                  <a:lnTo>
                    <a:pt x="105" y="83"/>
                  </a:lnTo>
                  <a:lnTo>
                    <a:pt x="105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Freeform 33"/>
            <p:cNvSpPr>
              <a:spLocks noChangeAspect="1"/>
            </p:cNvSpPr>
            <p:nvPr/>
          </p:nvSpPr>
          <p:spPr bwMode="auto">
            <a:xfrm>
              <a:off x="5337" y="146"/>
              <a:ext cx="35" cy="35"/>
            </a:xfrm>
            <a:custGeom>
              <a:avLst/>
              <a:gdLst/>
              <a:ahLst/>
              <a:cxnLst>
                <a:cxn ang="0">
                  <a:pos x="35" y="17"/>
                </a:cxn>
                <a:cxn ang="0">
                  <a:pos x="34" y="11"/>
                </a:cxn>
                <a:cxn ang="0">
                  <a:pos x="30" y="5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6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11" y="33"/>
                </a:cxn>
                <a:cxn ang="0">
                  <a:pos x="18" y="35"/>
                </a:cxn>
                <a:cxn ang="0">
                  <a:pos x="25" y="33"/>
                </a:cxn>
                <a:cxn ang="0">
                  <a:pos x="31" y="29"/>
                </a:cxn>
                <a:cxn ang="0">
                  <a:pos x="34" y="24"/>
                </a:cxn>
                <a:cxn ang="0">
                  <a:pos x="35" y="17"/>
                </a:cxn>
              </a:cxnLst>
              <a:rect l="0" t="0" r="r" b="b"/>
              <a:pathLst>
                <a:path w="35" h="35">
                  <a:moveTo>
                    <a:pt x="35" y="17"/>
                  </a:moveTo>
                  <a:lnTo>
                    <a:pt x="34" y="11"/>
                  </a:lnTo>
                  <a:lnTo>
                    <a:pt x="30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5"/>
                  </a:lnTo>
                  <a:lnTo>
                    <a:pt x="25" y="33"/>
                  </a:lnTo>
                  <a:lnTo>
                    <a:pt x="31" y="29"/>
                  </a:lnTo>
                  <a:lnTo>
                    <a:pt x="34" y="24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Freeform 34"/>
            <p:cNvSpPr>
              <a:spLocks noChangeAspect="1"/>
            </p:cNvSpPr>
            <p:nvPr/>
          </p:nvSpPr>
          <p:spPr bwMode="auto">
            <a:xfrm>
              <a:off x="5166" y="224"/>
              <a:ext cx="326" cy="223"/>
            </a:xfrm>
            <a:custGeom>
              <a:avLst/>
              <a:gdLst/>
              <a:ahLst/>
              <a:cxnLst>
                <a:cxn ang="0">
                  <a:pos x="290" y="18"/>
                </a:cxn>
                <a:cxn ang="0">
                  <a:pos x="301" y="11"/>
                </a:cxn>
                <a:cxn ang="0">
                  <a:pos x="320" y="10"/>
                </a:cxn>
                <a:cxn ang="0">
                  <a:pos x="325" y="7"/>
                </a:cxn>
                <a:cxn ang="0">
                  <a:pos x="324" y="0"/>
                </a:cxn>
                <a:cxn ang="0">
                  <a:pos x="274" y="0"/>
                </a:cxn>
                <a:cxn ang="0">
                  <a:pos x="266" y="1"/>
                </a:cxn>
                <a:cxn ang="0">
                  <a:pos x="262" y="6"/>
                </a:cxn>
                <a:cxn ang="0">
                  <a:pos x="117" y="8"/>
                </a:cxn>
                <a:cxn ang="0">
                  <a:pos x="115" y="1"/>
                </a:cxn>
                <a:cxn ang="0">
                  <a:pos x="107" y="0"/>
                </a:cxn>
                <a:cxn ang="0">
                  <a:pos x="58" y="0"/>
                </a:cxn>
                <a:cxn ang="0">
                  <a:pos x="53" y="3"/>
                </a:cxn>
                <a:cxn ang="0">
                  <a:pos x="55" y="10"/>
                </a:cxn>
                <a:cxn ang="0">
                  <a:pos x="69" y="10"/>
                </a:cxn>
                <a:cxn ang="0">
                  <a:pos x="82" y="12"/>
                </a:cxn>
                <a:cxn ang="0">
                  <a:pos x="83" y="18"/>
                </a:cxn>
                <a:cxn ang="0">
                  <a:pos x="41" y="189"/>
                </a:cxn>
                <a:cxn ang="0">
                  <a:pos x="32" y="205"/>
                </a:cxn>
                <a:cxn ang="0">
                  <a:pos x="5" y="213"/>
                </a:cxn>
                <a:cxn ang="0">
                  <a:pos x="2" y="214"/>
                </a:cxn>
                <a:cxn ang="0">
                  <a:pos x="0" y="219"/>
                </a:cxn>
                <a:cxn ang="0">
                  <a:pos x="4" y="223"/>
                </a:cxn>
                <a:cxn ang="0">
                  <a:pos x="70" y="223"/>
                </a:cxn>
                <a:cxn ang="0">
                  <a:pos x="74" y="222"/>
                </a:cxn>
                <a:cxn ang="0">
                  <a:pos x="76" y="216"/>
                </a:cxn>
                <a:cxn ang="0">
                  <a:pos x="70" y="213"/>
                </a:cxn>
                <a:cxn ang="0">
                  <a:pos x="52" y="209"/>
                </a:cxn>
                <a:cxn ang="0">
                  <a:pos x="48" y="199"/>
                </a:cxn>
                <a:cxn ang="0">
                  <a:pos x="50" y="191"/>
                </a:cxn>
                <a:cxn ang="0">
                  <a:pos x="94" y="13"/>
                </a:cxn>
                <a:cxn ang="0">
                  <a:pos x="123" y="221"/>
                </a:cxn>
                <a:cxn ang="0">
                  <a:pos x="131" y="221"/>
                </a:cxn>
                <a:cxn ang="0">
                  <a:pos x="266" y="10"/>
                </a:cxn>
                <a:cxn ang="0">
                  <a:pos x="220" y="198"/>
                </a:cxn>
                <a:cxn ang="0">
                  <a:pos x="217" y="205"/>
                </a:cxn>
                <a:cxn ang="0">
                  <a:pos x="213" y="210"/>
                </a:cxn>
                <a:cxn ang="0">
                  <a:pos x="205" y="212"/>
                </a:cxn>
                <a:cxn ang="0">
                  <a:pos x="190" y="213"/>
                </a:cxn>
                <a:cxn ang="0">
                  <a:pos x="183" y="214"/>
                </a:cxn>
                <a:cxn ang="0">
                  <a:pos x="181" y="219"/>
                </a:cxn>
                <a:cxn ang="0">
                  <a:pos x="186" y="223"/>
                </a:cxn>
                <a:cxn ang="0">
                  <a:pos x="206" y="223"/>
                </a:cxn>
                <a:cxn ang="0">
                  <a:pos x="226" y="222"/>
                </a:cxn>
                <a:cxn ang="0">
                  <a:pos x="269" y="223"/>
                </a:cxn>
                <a:cxn ang="0">
                  <a:pos x="272" y="220"/>
                </a:cxn>
                <a:cxn ang="0">
                  <a:pos x="271" y="213"/>
                </a:cxn>
                <a:cxn ang="0">
                  <a:pos x="255" y="213"/>
                </a:cxn>
                <a:cxn ang="0">
                  <a:pos x="244" y="210"/>
                </a:cxn>
                <a:cxn ang="0">
                  <a:pos x="243" y="205"/>
                </a:cxn>
                <a:cxn ang="0">
                  <a:pos x="288" y="25"/>
                </a:cxn>
              </a:cxnLst>
              <a:rect l="0" t="0" r="r" b="b"/>
              <a:pathLst>
                <a:path w="326" h="223">
                  <a:moveTo>
                    <a:pt x="288" y="25"/>
                  </a:moveTo>
                  <a:lnTo>
                    <a:pt x="290" y="18"/>
                  </a:lnTo>
                  <a:lnTo>
                    <a:pt x="294" y="13"/>
                  </a:lnTo>
                  <a:lnTo>
                    <a:pt x="301" y="11"/>
                  </a:lnTo>
                  <a:lnTo>
                    <a:pt x="316" y="10"/>
                  </a:lnTo>
                  <a:lnTo>
                    <a:pt x="320" y="10"/>
                  </a:lnTo>
                  <a:lnTo>
                    <a:pt x="324" y="9"/>
                  </a:lnTo>
                  <a:lnTo>
                    <a:pt x="325" y="7"/>
                  </a:lnTo>
                  <a:lnTo>
                    <a:pt x="326" y="4"/>
                  </a:lnTo>
                  <a:lnTo>
                    <a:pt x="324" y="0"/>
                  </a:lnTo>
                  <a:lnTo>
                    <a:pt x="317" y="0"/>
                  </a:lnTo>
                  <a:lnTo>
                    <a:pt x="274" y="0"/>
                  </a:lnTo>
                  <a:lnTo>
                    <a:pt x="269" y="0"/>
                  </a:lnTo>
                  <a:lnTo>
                    <a:pt x="266" y="1"/>
                  </a:lnTo>
                  <a:lnTo>
                    <a:pt x="264" y="3"/>
                  </a:lnTo>
                  <a:lnTo>
                    <a:pt x="262" y="6"/>
                  </a:lnTo>
                  <a:lnTo>
                    <a:pt x="143" y="192"/>
                  </a:lnTo>
                  <a:lnTo>
                    <a:pt x="117" y="8"/>
                  </a:lnTo>
                  <a:lnTo>
                    <a:pt x="117" y="3"/>
                  </a:lnTo>
                  <a:lnTo>
                    <a:pt x="115" y="1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5" y="1"/>
                  </a:lnTo>
                  <a:lnTo>
                    <a:pt x="53" y="3"/>
                  </a:lnTo>
                  <a:lnTo>
                    <a:pt x="53" y="6"/>
                  </a:lnTo>
                  <a:lnTo>
                    <a:pt x="55" y="10"/>
                  </a:lnTo>
                  <a:lnTo>
                    <a:pt x="62" y="10"/>
                  </a:lnTo>
                  <a:lnTo>
                    <a:pt x="69" y="10"/>
                  </a:lnTo>
                  <a:lnTo>
                    <a:pt x="76" y="11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2" y="22"/>
                  </a:lnTo>
                  <a:lnTo>
                    <a:pt x="41" y="189"/>
                  </a:lnTo>
                  <a:lnTo>
                    <a:pt x="38" y="198"/>
                  </a:lnTo>
                  <a:lnTo>
                    <a:pt x="32" y="205"/>
                  </a:lnTo>
                  <a:lnTo>
                    <a:pt x="22" y="211"/>
                  </a:lnTo>
                  <a:lnTo>
                    <a:pt x="5" y="213"/>
                  </a:lnTo>
                  <a:lnTo>
                    <a:pt x="4" y="213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0" y="219"/>
                  </a:lnTo>
                  <a:lnTo>
                    <a:pt x="1" y="222"/>
                  </a:lnTo>
                  <a:lnTo>
                    <a:pt x="4" y="223"/>
                  </a:lnTo>
                  <a:lnTo>
                    <a:pt x="37" y="222"/>
                  </a:lnTo>
                  <a:lnTo>
                    <a:pt x="70" y="223"/>
                  </a:lnTo>
                  <a:lnTo>
                    <a:pt x="72" y="223"/>
                  </a:lnTo>
                  <a:lnTo>
                    <a:pt x="74" y="222"/>
                  </a:lnTo>
                  <a:lnTo>
                    <a:pt x="76" y="220"/>
                  </a:lnTo>
                  <a:lnTo>
                    <a:pt x="76" y="216"/>
                  </a:lnTo>
                  <a:lnTo>
                    <a:pt x="74" y="213"/>
                  </a:lnTo>
                  <a:lnTo>
                    <a:pt x="70" y="213"/>
                  </a:lnTo>
                  <a:lnTo>
                    <a:pt x="59" y="212"/>
                  </a:lnTo>
                  <a:lnTo>
                    <a:pt x="52" y="209"/>
                  </a:lnTo>
                  <a:lnTo>
                    <a:pt x="49" y="204"/>
                  </a:lnTo>
                  <a:lnTo>
                    <a:pt x="48" y="199"/>
                  </a:lnTo>
                  <a:lnTo>
                    <a:pt x="48" y="195"/>
                  </a:lnTo>
                  <a:lnTo>
                    <a:pt x="50" y="191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122" y="216"/>
                  </a:lnTo>
                  <a:lnTo>
                    <a:pt x="123" y="221"/>
                  </a:lnTo>
                  <a:lnTo>
                    <a:pt x="127" y="223"/>
                  </a:lnTo>
                  <a:lnTo>
                    <a:pt x="131" y="221"/>
                  </a:lnTo>
                  <a:lnTo>
                    <a:pt x="134" y="217"/>
                  </a:lnTo>
                  <a:lnTo>
                    <a:pt x="266" y="10"/>
                  </a:lnTo>
                  <a:lnTo>
                    <a:pt x="266" y="10"/>
                  </a:lnTo>
                  <a:lnTo>
                    <a:pt x="220" y="198"/>
                  </a:lnTo>
                  <a:lnTo>
                    <a:pt x="218" y="202"/>
                  </a:lnTo>
                  <a:lnTo>
                    <a:pt x="217" y="205"/>
                  </a:lnTo>
                  <a:lnTo>
                    <a:pt x="215" y="208"/>
                  </a:lnTo>
                  <a:lnTo>
                    <a:pt x="213" y="210"/>
                  </a:lnTo>
                  <a:lnTo>
                    <a:pt x="210" y="211"/>
                  </a:lnTo>
                  <a:lnTo>
                    <a:pt x="205" y="212"/>
                  </a:lnTo>
                  <a:lnTo>
                    <a:pt x="198" y="213"/>
                  </a:lnTo>
                  <a:lnTo>
                    <a:pt x="190" y="213"/>
                  </a:lnTo>
                  <a:lnTo>
                    <a:pt x="186" y="213"/>
                  </a:lnTo>
                  <a:lnTo>
                    <a:pt x="183" y="214"/>
                  </a:lnTo>
                  <a:lnTo>
                    <a:pt x="182" y="216"/>
                  </a:lnTo>
                  <a:lnTo>
                    <a:pt x="181" y="219"/>
                  </a:lnTo>
                  <a:lnTo>
                    <a:pt x="183" y="223"/>
                  </a:lnTo>
                  <a:lnTo>
                    <a:pt x="186" y="223"/>
                  </a:lnTo>
                  <a:lnTo>
                    <a:pt x="195" y="223"/>
                  </a:lnTo>
                  <a:lnTo>
                    <a:pt x="206" y="223"/>
                  </a:lnTo>
                  <a:lnTo>
                    <a:pt x="217" y="222"/>
                  </a:lnTo>
                  <a:lnTo>
                    <a:pt x="226" y="222"/>
                  </a:lnTo>
                  <a:lnTo>
                    <a:pt x="267" y="223"/>
                  </a:lnTo>
                  <a:lnTo>
                    <a:pt x="269" y="223"/>
                  </a:lnTo>
                  <a:lnTo>
                    <a:pt x="271" y="222"/>
                  </a:lnTo>
                  <a:lnTo>
                    <a:pt x="272" y="220"/>
                  </a:lnTo>
                  <a:lnTo>
                    <a:pt x="273" y="216"/>
                  </a:lnTo>
                  <a:lnTo>
                    <a:pt x="271" y="213"/>
                  </a:lnTo>
                  <a:lnTo>
                    <a:pt x="264" y="213"/>
                  </a:lnTo>
                  <a:lnTo>
                    <a:pt x="255" y="213"/>
                  </a:lnTo>
                  <a:lnTo>
                    <a:pt x="249" y="212"/>
                  </a:lnTo>
                  <a:lnTo>
                    <a:pt x="244" y="210"/>
                  </a:lnTo>
                  <a:lnTo>
                    <a:pt x="243" y="207"/>
                  </a:lnTo>
                  <a:lnTo>
                    <a:pt x="243" y="205"/>
                  </a:lnTo>
                  <a:lnTo>
                    <a:pt x="244" y="199"/>
                  </a:lnTo>
                  <a:lnTo>
                    <a:pt x="28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Freeform 35"/>
            <p:cNvSpPr>
              <a:spLocks noChangeAspect="1"/>
            </p:cNvSpPr>
            <p:nvPr/>
          </p:nvSpPr>
          <p:spPr bwMode="auto">
            <a:xfrm>
              <a:off x="5517" y="303"/>
              <a:ext cx="127" cy="148"/>
            </a:xfrm>
            <a:custGeom>
              <a:avLst/>
              <a:gdLst/>
              <a:ahLst/>
              <a:cxnLst>
                <a:cxn ang="0">
                  <a:pos x="116" y="20"/>
                </a:cxn>
                <a:cxn ang="0">
                  <a:pos x="108" y="20"/>
                </a:cxn>
                <a:cxn ang="0">
                  <a:pos x="101" y="25"/>
                </a:cxn>
                <a:cxn ang="0">
                  <a:pos x="96" y="32"/>
                </a:cxn>
                <a:cxn ang="0">
                  <a:pos x="95" y="37"/>
                </a:cxn>
                <a:cxn ang="0">
                  <a:pos x="96" y="42"/>
                </a:cxn>
                <a:cxn ang="0">
                  <a:pos x="99" y="46"/>
                </a:cxn>
                <a:cxn ang="0">
                  <a:pos x="103" y="48"/>
                </a:cxn>
                <a:cxn ang="0">
                  <a:pos x="107" y="49"/>
                </a:cxn>
                <a:cxn ang="0">
                  <a:pos x="114" y="47"/>
                </a:cxn>
                <a:cxn ang="0">
                  <a:pos x="120" y="43"/>
                </a:cxn>
                <a:cxn ang="0">
                  <a:pos x="124" y="37"/>
                </a:cxn>
                <a:cxn ang="0">
                  <a:pos x="126" y="28"/>
                </a:cxn>
                <a:cxn ang="0">
                  <a:pos x="123" y="17"/>
                </a:cxn>
                <a:cxn ang="0">
                  <a:pos x="115" y="8"/>
                </a:cxn>
                <a:cxn ang="0">
                  <a:pos x="103" y="2"/>
                </a:cxn>
                <a:cxn ang="0">
                  <a:pos x="87" y="0"/>
                </a:cxn>
                <a:cxn ang="0">
                  <a:pos x="71" y="2"/>
                </a:cxn>
                <a:cxn ang="0">
                  <a:pos x="55" y="8"/>
                </a:cxn>
                <a:cxn ang="0">
                  <a:pos x="40" y="17"/>
                </a:cxn>
                <a:cxn ang="0">
                  <a:pos x="27" y="29"/>
                </a:cxn>
                <a:cxn ang="0">
                  <a:pos x="16" y="43"/>
                </a:cxn>
                <a:cxn ang="0">
                  <a:pos x="7" y="59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3" y="113"/>
                </a:cxn>
                <a:cxn ang="0">
                  <a:pos x="14" y="131"/>
                </a:cxn>
                <a:cxn ang="0">
                  <a:pos x="30" y="143"/>
                </a:cxn>
                <a:cxn ang="0">
                  <a:pos x="53" y="148"/>
                </a:cxn>
                <a:cxn ang="0">
                  <a:pos x="84" y="142"/>
                </a:cxn>
                <a:cxn ang="0">
                  <a:pos x="107" y="130"/>
                </a:cxn>
                <a:cxn ang="0">
                  <a:pos x="122" y="117"/>
                </a:cxn>
                <a:cxn ang="0">
                  <a:pos x="127" y="109"/>
                </a:cxn>
                <a:cxn ang="0">
                  <a:pos x="125" y="106"/>
                </a:cxn>
                <a:cxn ang="0">
                  <a:pos x="123" y="105"/>
                </a:cxn>
                <a:cxn ang="0">
                  <a:pos x="121" y="105"/>
                </a:cxn>
                <a:cxn ang="0">
                  <a:pos x="119" y="108"/>
                </a:cxn>
                <a:cxn ang="0">
                  <a:pos x="98" y="127"/>
                </a:cxn>
                <a:cxn ang="0">
                  <a:pos x="78" y="136"/>
                </a:cxn>
                <a:cxn ang="0">
                  <a:pos x="62" y="140"/>
                </a:cxn>
                <a:cxn ang="0">
                  <a:pos x="53" y="140"/>
                </a:cxn>
                <a:cxn ang="0">
                  <a:pos x="40" y="138"/>
                </a:cxn>
                <a:cxn ang="0">
                  <a:pos x="31" y="130"/>
                </a:cxn>
                <a:cxn ang="0">
                  <a:pos x="26" y="119"/>
                </a:cxn>
                <a:cxn ang="0">
                  <a:pos x="24" y="105"/>
                </a:cxn>
                <a:cxn ang="0">
                  <a:pos x="25" y="92"/>
                </a:cxn>
                <a:cxn ang="0">
                  <a:pos x="29" y="75"/>
                </a:cxn>
                <a:cxn ang="0">
                  <a:pos x="34" y="56"/>
                </a:cxn>
                <a:cxn ang="0">
                  <a:pos x="42" y="40"/>
                </a:cxn>
                <a:cxn ang="0">
                  <a:pos x="51" y="27"/>
                </a:cxn>
                <a:cxn ang="0">
                  <a:pos x="62" y="16"/>
                </a:cxn>
                <a:cxn ang="0">
                  <a:pos x="74" y="9"/>
                </a:cxn>
                <a:cxn ang="0">
                  <a:pos x="88" y="7"/>
                </a:cxn>
                <a:cxn ang="0">
                  <a:pos x="96" y="8"/>
                </a:cxn>
                <a:cxn ang="0">
                  <a:pos x="104" y="10"/>
                </a:cxn>
                <a:cxn ang="0">
                  <a:pos x="111" y="14"/>
                </a:cxn>
                <a:cxn ang="0">
                  <a:pos x="116" y="20"/>
                </a:cxn>
              </a:cxnLst>
              <a:rect l="0" t="0" r="r" b="b"/>
              <a:pathLst>
                <a:path w="127" h="148">
                  <a:moveTo>
                    <a:pt x="116" y="20"/>
                  </a:moveTo>
                  <a:lnTo>
                    <a:pt x="108" y="20"/>
                  </a:lnTo>
                  <a:lnTo>
                    <a:pt x="101" y="25"/>
                  </a:lnTo>
                  <a:lnTo>
                    <a:pt x="96" y="32"/>
                  </a:lnTo>
                  <a:lnTo>
                    <a:pt x="95" y="37"/>
                  </a:lnTo>
                  <a:lnTo>
                    <a:pt x="96" y="42"/>
                  </a:lnTo>
                  <a:lnTo>
                    <a:pt x="99" y="46"/>
                  </a:lnTo>
                  <a:lnTo>
                    <a:pt x="103" y="48"/>
                  </a:lnTo>
                  <a:lnTo>
                    <a:pt x="107" y="49"/>
                  </a:lnTo>
                  <a:lnTo>
                    <a:pt x="114" y="47"/>
                  </a:lnTo>
                  <a:lnTo>
                    <a:pt x="120" y="43"/>
                  </a:lnTo>
                  <a:lnTo>
                    <a:pt x="124" y="37"/>
                  </a:lnTo>
                  <a:lnTo>
                    <a:pt x="126" y="28"/>
                  </a:lnTo>
                  <a:lnTo>
                    <a:pt x="123" y="17"/>
                  </a:lnTo>
                  <a:lnTo>
                    <a:pt x="115" y="8"/>
                  </a:lnTo>
                  <a:lnTo>
                    <a:pt x="103" y="2"/>
                  </a:lnTo>
                  <a:lnTo>
                    <a:pt x="87" y="0"/>
                  </a:lnTo>
                  <a:lnTo>
                    <a:pt x="71" y="2"/>
                  </a:lnTo>
                  <a:lnTo>
                    <a:pt x="55" y="8"/>
                  </a:lnTo>
                  <a:lnTo>
                    <a:pt x="40" y="17"/>
                  </a:lnTo>
                  <a:lnTo>
                    <a:pt x="27" y="29"/>
                  </a:lnTo>
                  <a:lnTo>
                    <a:pt x="16" y="43"/>
                  </a:lnTo>
                  <a:lnTo>
                    <a:pt x="7" y="59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3" y="113"/>
                  </a:lnTo>
                  <a:lnTo>
                    <a:pt x="14" y="131"/>
                  </a:lnTo>
                  <a:lnTo>
                    <a:pt x="30" y="143"/>
                  </a:lnTo>
                  <a:lnTo>
                    <a:pt x="53" y="148"/>
                  </a:lnTo>
                  <a:lnTo>
                    <a:pt x="84" y="142"/>
                  </a:lnTo>
                  <a:lnTo>
                    <a:pt x="107" y="130"/>
                  </a:lnTo>
                  <a:lnTo>
                    <a:pt x="122" y="117"/>
                  </a:lnTo>
                  <a:lnTo>
                    <a:pt x="127" y="109"/>
                  </a:lnTo>
                  <a:lnTo>
                    <a:pt x="125" y="106"/>
                  </a:lnTo>
                  <a:lnTo>
                    <a:pt x="123" y="105"/>
                  </a:lnTo>
                  <a:lnTo>
                    <a:pt x="121" y="105"/>
                  </a:lnTo>
                  <a:lnTo>
                    <a:pt x="119" y="108"/>
                  </a:lnTo>
                  <a:lnTo>
                    <a:pt x="98" y="127"/>
                  </a:lnTo>
                  <a:lnTo>
                    <a:pt x="78" y="136"/>
                  </a:lnTo>
                  <a:lnTo>
                    <a:pt x="62" y="140"/>
                  </a:lnTo>
                  <a:lnTo>
                    <a:pt x="53" y="140"/>
                  </a:lnTo>
                  <a:lnTo>
                    <a:pt x="40" y="138"/>
                  </a:lnTo>
                  <a:lnTo>
                    <a:pt x="31" y="130"/>
                  </a:lnTo>
                  <a:lnTo>
                    <a:pt x="26" y="119"/>
                  </a:lnTo>
                  <a:lnTo>
                    <a:pt x="24" y="105"/>
                  </a:lnTo>
                  <a:lnTo>
                    <a:pt x="25" y="92"/>
                  </a:lnTo>
                  <a:lnTo>
                    <a:pt x="29" y="75"/>
                  </a:lnTo>
                  <a:lnTo>
                    <a:pt x="34" y="56"/>
                  </a:lnTo>
                  <a:lnTo>
                    <a:pt x="42" y="40"/>
                  </a:lnTo>
                  <a:lnTo>
                    <a:pt x="51" y="27"/>
                  </a:lnTo>
                  <a:lnTo>
                    <a:pt x="62" y="16"/>
                  </a:lnTo>
                  <a:lnTo>
                    <a:pt x="74" y="9"/>
                  </a:lnTo>
                  <a:lnTo>
                    <a:pt x="88" y="7"/>
                  </a:lnTo>
                  <a:lnTo>
                    <a:pt x="96" y="8"/>
                  </a:lnTo>
                  <a:lnTo>
                    <a:pt x="104" y="10"/>
                  </a:lnTo>
                  <a:lnTo>
                    <a:pt x="111" y="14"/>
                  </a:lnTo>
                  <a:lnTo>
                    <a:pt x="116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36"/>
            <p:cNvSpPr>
              <a:spLocks noChangeAspect="1"/>
            </p:cNvSpPr>
            <p:nvPr/>
          </p:nvSpPr>
          <p:spPr bwMode="auto">
            <a:xfrm>
              <a:off x="5659" y="160"/>
              <a:ext cx="101" cy="152"/>
            </a:xfrm>
            <a:custGeom>
              <a:avLst/>
              <a:gdLst/>
              <a:ahLst/>
              <a:cxnLst>
                <a:cxn ang="0">
                  <a:pos x="101" y="111"/>
                </a:cxn>
                <a:cxn ang="0">
                  <a:pos x="93" y="111"/>
                </a:cxn>
                <a:cxn ang="0">
                  <a:pos x="92" y="116"/>
                </a:cxn>
                <a:cxn ang="0">
                  <a:pos x="91" y="122"/>
                </a:cxn>
                <a:cxn ang="0">
                  <a:pos x="89" y="128"/>
                </a:cxn>
                <a:cxn ang="0">
                  <a:pos x="87" y="131"/>
                </a:cxn>
                <a:cxn ang="0">
                  <a:pos x="83" y="132"/>
                </a:cxn>
                <a:cxn ang="0">
                  <a:pos x="76" y="133"/>
                </a:cxn>
                <a:cxn ang="0">
                  <a:pos x="69" y="133"/>
                </a:cxn>
                <a:cxn ang="0">
                  <a:pos x="65" y="133"/>
                </a:cxn>
                <a:cxn ang="0">
                  <a:pos x="23" y="133"/>
                </a:cxn>
                <a:cxn ang="0">
                  <a:pos x="38" y="119"/>
                </a:cxn>
                <a:cxn ang="0">
                  <a:pos x="49" y="110"/>
                </a:cxn>
                <a:cxn ang="0">
                  <a:pos x="59" y="102"/>
                </a:cxn>
                <a:cxn ang="0">
                  <a:pos x="68" y="94"/>
                </a:cxn>
                <a:cxn ang="0">
                  <a:pos x="80" y="84"/>
                </a:cxn>
                <a:cxn ang="0">
                  <a:pos x="91" y="73"/>
                </a:cxn>
                <a:cxn ang="0">
                  <a:pos x="98" y="60"/>
                </a:cxn>
                <a:cxn ang="0">
                  <a:pos x="101" y="45"/>
                </a:cxn>
                <a:cxn ang="0">
                  <a:pos x="97" y="26"/>
                </a:cxn>
                <a:cxn ang="0">
                  <a:pos x="85" y="12"/>
                </a:cxn>
                <a:cxn ang="0">
                  <a:pos x="68" y="3"/>
                </a:cxn>
                <a:cxn ang="0">
                  <a:pos x="48" y="0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3" y="13"/>
                </a:cxn>
                <a:cxn ang="0">
                  <a:pos x="8" y="19"/>
                </a:cxn>
                <a:cxn ang="0">
                  <a:pos x="3" y="26"/>
                </a:cxn>
                <a:cxn ang="0">
                  <a:pos x="1" y="34"/>
                </a:cxn>
                <a:cxn ang="0">
                  <a:pos x="0" y="41"/>
                </a:cxn>
                <a:cxn ang="0">
                  <a:pos x="2" y="48"/>
                </a:cxn>
                <a:cxn ang="0">
                  <a:pos x="5" y="52"/>
                </a:cxn>
                <a:cxn ang="0">
                  <a:pos x="9" y="54"/>
                </a:cxn>
                <a:cxn ang="0">
                  <a:pos x="12" y="54"/>
                </a:cxn>
                <a:cxn ang="0">
                  <a:pos x="16" y="53"/>
                </a:cxn>
                <a:cxn ang="0">
                  <a:pos x="20" y="51"/>
                </a:cxn>
                <a:cxn ang="0">
                  <a:pos x="23" y="47"/>
                </a:cxn>
                <a:cxn ang="0">
                  <a:pos x="24" y="42"/>
                </a:cxn>
                <a:cxn ang="0">
                  <a:pos x="24" y="38"/>
                </a:cxn>
                <a:cxn ang="0">
                  <a:pos x="22" y="34"/>
                </a:cxn>
                <a:cxn ang="0">
                  <a:pos x="18" y="31"/>
                </a:cxn>
                <a:cxn ang="0">
                  <a:pos x="11" y="30"/>
                </a:cxn>
                <a:cxn ang="0">
                  <a:pos x="18" y="20"/>
                </a:cxn>
                <a:cxn ang="0">
                  <a:pos x="26" y="13"/>
                </a:cxn>
                <a:cxn ang="0">
                  <a:pos x="35" y="10"/>
                </a:cxn>
                <a:cxn ang="0">
                  <a:pos x="44" y="9"/>
                </a:cxn>
                <a:cxn ang="0">
                  <a:pos x="59" y="12"/>
                </a:cxn>
                <a:cxn ang="0">
                  <a:pos x="70" y="20"/>
                </a:cxn>
                <a:cxn ang="0">
                  <a:pos x="77" y="32"/>
                </a:cxn>
                <a:cxn ang="0">
                  <a:pos x="79" y="45"/>
                </a:cxn>
                <a:cxn ang="0">
                  <a:pos x="76" y="59"/>
                </a:cxn>
                <a:cxn ang="0">
                  <a:pos x="71" y="71"/>
                </a:cxn>
                <a:cxn ang="0">
                  <a:pos x="64" y="81"/>
                </a:cxn>
                <a:cxn ang="0">
                  <a:pos x="57" y="89"/>
                </a:cxn>
                <a:cxn ang="0">
                  <a:pos x="2" y="143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94" y="152"/>
                </a:cxn>
                <a:cxn ang="0">
                  <a:pos x="101" y="111"/>
                </a:cxn>
              </a:cxnLst>
              <a:rect l="0" t="0" r="r" b="b"/>
              <a:pathLst>
                <a:path w="101" h="152">
                  <a:moveTo>
                    <a:pt x="101" y="111"/>
                  </a:moveTo>
                  <a:lnTo>
                    <a:pt x="93" y="111"/>
                  </a:lnTo>
                  <a:lnTo>
                    <a:pt x="92" y="116"/>
                  </a:lnTo>
                  <a:lnTo>
                    <a:pt x="91" y="122"/>
                  </a:lnTo>
                  <a:lnTo>
                    <a:pt x="89" y="128"/>
                  </a:lnTo>
                  <a:lnTo>
                    <a:pt x="87" y="131"/>
                  </a:lnTo>
                  <a:lnTo>
                    <a:pt x="83" y="132"/>
                  </a:lnTo>
                  <a:lnTo>
                    <a:pt x="76" y="133"/>
                  </a:lnTo>
                  <a:lnTo>
                    <a:pt x="69" y="133"/>
                  </a:lnTo>
                  <a:lnTo>
                    <a:pt x="65" y="133"/>
                  </a:lnTo>
                  <a:lnTo>
                    <a:pt x="23" y="133"/>
                  </a:lnTo>
                  <a:lnTo>
                    <a:pt x="38" y="119"/>
                  </a:lnTo>
                  <a:lnTo>
                    <a:pt x="49" y="110"/>
                  </a:lnTo>
                  <a:lnTo>
                    <a:pt x="59" y="102"/>
                  </a:lnTo>
                  <a:lnTo>
                    <a:pt x="68" y="94"/>
                  </a:lnTo>
                  <a:lnTo>
                    <a:pt x="80" y="84"/>
                  </a:lnTo>
                  <a:lnTo>
                    <a:pt x="91" y="73"/>
                  </a:lnTo>
                  <a:lnTo>
                    <a:pt x="98" y="60"/>
                  </a:lnTo>
                  <a:lnTo>
                    <a:pt x="101" y="45"/>
                  </a:lnTo>
                  <a:lnTo>
                    <a:pt x="97" y="26"/>
                  </a:lnTo>
                  <a:lnTo>
                    <a:pt x="85" y="12"/>
                  </a:lnTo>
                  <a:lnTo>
                    <a:pt x="68" y="3"/>
                  </a:lnTo>
                  <a:lnTo>
                    <a:pt x="48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3" y="26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2" y="48"/>
                  </a:lnTo>
                  <a:lnTo>
                    <a:pt x="5" y="52"/>
                  </a:lnTo>
                  <a:lnTo>
                    <a:pt x="9" y="54"/>
                  </a:lnTo>
                  <a:lnTo>
                    <a:pt x="12" y="54"/>
                  </a:lnTo>
                  <a:lnTo>
                    <a:pt x="16" y="53"/>
                  </a:lnTo>
                  <a:lnTo>
                    <a:pt x="20" y="51"/>
                  </a:lnTo>
                  <a:lnTo>
                    <a:pt x="23" y="47"/>
                  </a:lnTo>
                  <a:lnTo>
                    <a:pt x="24" y="42"/>
                  </a:lnTo>
                  <a:lnTo>
                    <a:pt x="24" y="38"/>
                  </a:lnTo>
                  <a:lnTo>
                    <a:pt x="22" y="34"/>
                  </a:lnTo>
                  <a:lnTo>
                    <a:pt x="18" y="31"/>
                  </a:lnTo>
                  <a:lnTo>
                    <a:pt x="11" y="30"/>
                  </a:lnTo>
                  <a:lnTo>
                    <a:pt x="18" y="20"/>
                  </a:lnTo>
                  <a:lnTo>
                    <a:pt x="26" y="13"/>
                  </a:lnTo>
                  <a:lnTo>
                    <a:pt x="35" y="10"/>
                  </a:lnTo>
                  <a:lnTo>
                    <a:pt x="44" y="9"/>
                  </a:lnTo>
                  <a:lnTo>
                    <a:pt x="59" y="12"/>
                  </a:lnTo>
                  <a:lnTo>
                    <a:pt x="70" y="20"/>
                  </a:lnTo>
                  <a:lnTo>
                    <a:pt x="77" y="32"/>
                  </a:lnTo>
                  <a:lnTo>
                    <a:pt x="79" y="45"/>
                  </a:lnTo>
                  <a:lnTo>
                    <a:pt x="76" y="59"/>
                  </a:lnTo>
                  <a:lnTo>
                    <a:pt x="71" y="71"/>
                  </a:lnTo>
                  <a:lnTo>
                    <a:pt x="64" y="81"/>
                  </a:lnTo>
                  <a:lnTo>
                    <a:pt x="57" y="89"/>
                  </a:lnTo>
                  <a:lnTo>
                    <a:pt x="2" y="143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94" y="152"/>
                  </a:lnTo>
                  <a:lnTo>
                    <a:pt x="10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63" name="Group 3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433893" y="4869159"/>
            <a:ext cx="2170555" cy="720000"/>
            <a:chOff x="-1" y="1"/>
            <a:chExt cx="5758" cy="1910"/>
          </a:xfrm>
        </p:grpSpPr>
        <p:sp>
          <p:nvSpPr>
            <p:cNvPr id="1064" name="Freeform 40"/>
            <p:cNvSpPr>
              <a:spLocks noChangeAspect="1"/>
            </p:cNvSpPr>
            <p:nvPr/>
          </p:nvSpPr>
          <p:spPr bwMode="auto">
            <a:xfrm>
              <a:off x="-1" y="586"/>
              <a:ext cx="860" cy="612"/>
            </a:xfrm>
            <a:custGeom>
              <a:avLst/>
              <a:gdLst/>
              <a:ahLst/>
              <a:cxnLst>
                <a:cxn ang="0">
                  <a:pos x="764" y="74"/>
                </a:cxn>
                <a:cxn ang="0">
                  <a:pos x="809" y="35"/>
                </a:cxn>
                <a:cxn ang="0">
                  <a:pos x="849" y="26"/>
                </a:cxn>
                <a:cxn ang="0">
                  <a:pos x="859" y="19"/>
                </a:cxn>
                <a:cxn ang="0">
                  <a:pos x="858" y="4"/>
                </a:cxn>
                <a:cxn ang="0">
                  <a:pos x="817" y="2"/>
                </a:cxn>
                <a:cxn ang="0">
                  <a:pos x="738" y="2"/>
                </a:cxn>
                <a:cxn ang="0">
                  <a:pos x="688" y="0"/>
                </a:cxn>
                <a:cxn ang="0">
                  <a:pos x="679" y="7"/>
                </a:cxn>
                <a:cxn ang="0">
                  <a:pos x="681" y="26"/>
                </a:cxn>
                <a:cxn ang="0">
                  <a:pos x="706" y="29"/>
                </a:cxn>
                <a:cxn ang="0">
                  <a:pos x="735" y="45"/>
                </a:cxn>
                <a:cxn ang="0">
                  <a:pos x="737" y="74"/>
                </a:cxn>
                <a:cxn ang="0">
                  <a:pos x="496" y="499"/>
                </a:cxn>
                <a:cxn ang="0">
                  <a:pos x="464" y="54"/>
                </a:cxn>
                <a:cxn ang="0">
                  <a:pos x="488" y="31"/>
                </a:cxn>
                <a:cxn ang="0">
                  <a:pos x="534" y="27"/>
                </a:cxn>
                <a:cxn ang="0">
                  <a:pos x="546" y="20"/>
                </a:cxn>
                <a:cxn ang="0">
                  <a:pos x="542" y="2"/>
                </a:cxn>
                <a:cxn ang="0">
                  <a:pos x="429" y="3"/>
                </a:cxn>
                <a:cxn ang="0">
                  <a:pos x="383" y="2"/>
                </a:cxn>
                <a:cxn ang="0">
                  <a:pos x="338" y="0"/>
                </a:cxn>
                <a:cxn ang="0">
                  <a:pos x="328" y="2"/>
                </a:cxn>
                <a:cxn ang="0">
                  <a:pos x="322" y="17"/>
                </a:cxn>
                <a:cxn ang="0">
                  <a:pos x="342" y="27"/>
                </a:cxn>
                <a:cxn ang="0">
                  <a:pos x="379" y="32"/>
                </a:cxn>
                <a:cxn ang="0">
                  <a:pos x="388" y="49"/>
                </a:cxn>
                <a:cxn ang="0">
                  <a:pos x="174" y="499"/>
                </a:cxn>
                <a:cxn ang="0">
                  <a:pos x="142" y="49"/>
                </a:cxn>
                <a:cxn ang="0">
                  <a:pos x="169" y="31"/>
                </a:cxn>
                <a:cxn ang="0">
                  <a:pos x="213" y="27"/>
                </a:cxn>
                <a:cxn ang="0">
                  <a:pos x="224" y="20"/>
                </a:cxn>
                <a:cxn ang="0">
                  <a:pos x="220" y="2"/>
                </a:cxn>
                <a:cxn ang="0">
                  <a:pos x="107" y="3"/>
                </a:cxn>
                <a:cxn ang="0">
                  <a:pos x="12" y="0"/>
                </a:cxn>
                <a:cxn ang="0">
                  <a:pos x="2" y="7"/>
                </a:cxn>
                <a:cxn ang="0">
                  <a:pos x="6" y="26"/>
                </a:cxn>
                <a:cxn ang="0">
                  <a:pos x="47" y="29"/>
                </a:cxn>
                <a:cxn ang="0">
                  <a:pos x="66" y="44"/>
                </a:cxn>
                <a:cxn ang="0">
                  <a:pos x="107" y="589"/>
                </a:cxn>
                <a:cxn ang="0">
                  <a:pos x="121" y="612"/>
                </a:cxn>
                <a:cxn ang="0">
                  <a:pos x="141" y="594"/>
                </a:cxn>
                <a:cxn ang="0">
                  <a:pos x="428" y="589"/>
                </a:cxn>
                <a:cxn ang="0">
                  <a:pos x="432" y="608"/>
                </a:cxn>
                <a:cxn ang="0">
                  <a:pos x="442" y="612"/>
                </a:cxn>
                <a:cxn ang="0">
                  <a:pos x="463" y="596"/>
                </a:cxn>
              </a:cxnLst>
              <a:rect l="0" t="0" r="r" b="b"/>
              <a:pathLst>
                <a:path w="860" h="612">
                  <a:moveTo>
                    <a:pt x="747" y="101"/>
                  </a:moveTo>
                  <a:lnTo>
                    <a:pt x="764" y="74"/>
                  </a:lnTo>
                  <a:lnTo>
                    <a:pt x="783" y="51"/>
                  </a:lnTo>
                  <a:lnTo>
                    <a:pt x="809" y="35"/>
                  </a:lnTo>
                  <a:lnTo>
                    <a:pt x="844" y="27"/>
                  </a:lnTo>
                  <a:lnTo>
                    <a:pt x="849" y="26"/>
                  </a:lnTo>
                  <a:lnTo>
                    <a:pt x="855" y="24"/>
                  </a:lnTo>
                  <a:lnTo>
                    <a:pt x="859" y="19"/>
                  </a:lnTo>
                  <a:lnTo>
                    <a:pt x="860" y="10"/>
                  </a:lnTo>
                  <a:lnTo>
                    <a:pt x="858" y="4"/>
                  </a:lnTo>
                  <a:lnTo>
                    <a:pt x="850" y="0"/>
                  </a:lnTo>
                  <a:lnTo>
                    <a:pt x="817" y="2"/>
                  </a:lnTo>
                  <a:lnTo>
                    <a:pt x="783" y="3"/>
                  </a:lnTo>
                  <a:lnTo>
                    <a:pt x="738" y="2"/>
                  </a:lnTo>
                  <a:lnTo>
                    <a:pt x="693" y="0"/>
                  </a:lnTo>
                  <a:lnTo>
                    <a:pt x="688" y="0"/>
                  </a:lnTo>
                  <a:lnTo>
                    <a:pt x="683" y="2"/>
                  </a:lnTo>
                  <a:lnTo>
                    <a:pt x="679" y="7"/>
                  </a:lnTo>
                  <a:lnTo>
                    <a:pt x="677" y="17"/>
                  </a:lnTo>
                  <a:lnTo>
                    <a:pt x="681" y="26"/>
                  </a:lnTo>
                  <a:lnTo>
                    <a:pt x="689" y="27"/>
                  </a:lnTo>
                  <a:lnTo>
                    <a:pt x="706" y="29"/>
                  </a:lnTo>
                  <a:lnTo>
                    <a:pt x="723" y="35"/>
                  </a:lnTo>
                  <a:lnTo>
                    <a:pt x="735" y="45"/>
                  </a:lnTo>
                  <a:lnTo>
                    <a:pt x="741" y="61"/>
                  </a:lnTo>
                  <a:lnTo>
                    <a:pt x="737" y="74"/>
                  </a:lnTo>
                  <a:lnTo>
                    <a:pt x="729" y="90"/>
                  </a:lnTo>
                  <a:lnTo>
                    <a:pt x="496" y="499"/>
                  </a:lnTo>
                  <a:lnTo>
                    <a:pt x="464" y="68"/>
                  </a:lnTo>
                  <a:lnTo>
                    <a:pt x="464" y="54"/>
                  </a:lnTo>
                  <a:lnTo>
                    <a:pt x="470" y="41"/>
                  </a:lnTo>
                  <a:lnTo>
                    <a:pt x="488" y="31"/>
                  </a:lnTo>
                  <a:lnTo>
                    <a:pt x="524" y="27"/>
                  </a:lnTo>
                  <a:lnTo>
                    <a:pt x="534" y="27"/>
                  </a:lnTo>
                  <a:lnTo>
                    <a:pt x="542" y="25"/>
                  </a:lnTo>
                  <a:lnTo>
                    <a:pt x="546" y="20"/>
                  </a:lnTo>
                  <a:lnTo>
                    <a:pt x="548" y="10"/>
                  </a:lnTo>
                  <a:lnTo>
                    <a:pt x="542" y="2"/>
                  </a:lnTo>
                  <a:lnTo>
                    <a:pt x="534" y="0"/>
                  </a:lnTo>
                  <a:lnTo>
                    <a:pt x="429" y="3"/>
                  </a:lnTo>
                  <a:lnTo>
                    <a:pt x="409" y="2"/>
                  </a:lnTo>
                  <a:lnTo>
                    <a:pt x="383" y="2"/>
                  </a:lnTo>
                  <a:lnTo>
                    <a:pt x="358" y="1"/>
                  </a:lnTo>
                  <a:lnTo>
                    <a:pt x="338" y="0"/>
                  </a:lnTo>
                  <a:lnTo>
                    <a:pt x="333" y="0"/>
                  </a:lnTo>
                  <a:lnTo>
                    <a:pt x="328" y="2"/>
                  </a:lnTo>
                  <a:lnTo>
                    <a:pt x="323" y="7"/>
                  </a:lnTo>
                  <a:lnTo>
                    <a:pt x="322" y="17"/>
                  </a:lnTo>
                  <a:lnTo>
                    <a:pt x="327" y="26"/>
                  </a:lnTo>
                  <a:lnTo>
                    <a:pt x="342" y="27"/>
                  </a:lnTo>
                  <a:lnTo>
                    <a:pt x="365" y="28"/>
                  </a:lnTo>
                  <a:lnTo>
                    <a:pt x="379" y="32"/>
                  </a:lnTo>
                  <a:lnTo>
                    <a:pt x="386" y="38"/>
                  </a:lnTo>
                  <a:lnTo>
                    <a:pt x="388" y="49"/>
                  </a:lnTo>
                  <a:lnTo>
                    <a:pt x="393" y="116"/>
                  </a:lnTo>
                  <a:lnTo>
                    <a:pt x="174" y="499"/>
                  </a:lnTo>
                  <a:lnTo>
                    <a:pt x="141" y="58"/>
                  </a:lnTo>
                  <a:lnTo>
                    <a:pt x="142" y="49"/>
                  </a:lnTo>
                  <a:lnTo>
                    <a:pt x="150" y="39"/>
                  </a:lnTo>
                  <a:lnTo>
                    <a:pt x="169" y="31"/>
                  </a:lnTo>
                  <a:lnTo>
                    <a:pt x="207" y="27"/>
                  </a:lnTo>
                  <a:lnTo>
                    <a:pt x="213" y="27"/>
                  </a:lnTo>
                  <a:lnTo>
                    <a:pt x="220" y="25"/>
                  </a:lnTo>
                  <a:lnTo>
                    <a:pt x="224" y="20"/>
                  </a:lnTo>
                  <a:lnTo>
                    <a:pt x="225" y="10"/>
                  </a:lnTo>
                  <a:lnTo>
                    <a:pt x="220" y="2"/>
                  </a:lnTo>
                  <a:lnTo>
                    <a:pt x="213" y="0"/>
                  </a:lnTo>
                  <a:lnTo>
                    <a:pt x="107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7"/>
                  </a:lnTo>
                  <a:lnTo>
                    <a:pt x="0" y="17"/>
                  </a:lnTo>
                  <a:lnTo>
                    <a:pt x="6" y="26"/>
                  </a:lnTo>
                  <a:lnTo>
                    <a:pt x="22" y="27"/>
                  </a:lnTo>
                  <a:lnTo>
                    <a:pt x="47" y="29"/>
                  </a:lnTo>
                  <a:lnTo>
                    <a:pt x="60" y="34"/>
                  </a:lnTo>
                  <a:lnTo>
                    <a:pt x="66" y="44"/>
                  </a:lnTo>
                  <a:lnTo>
                    <a:pt x="68" y="59"/>
                  </a:lnTo>
                  <a:lnTo>
                    <a:pt x="107" y="589"/>
                  </a:lnTo>
                  <a:lnTo>
                    <a:pt x="109" y="607"/>
                  </a:lnTo>
                  <a:lnTo>
                    <a:pt x="121" y="612"/>
                  </a:lnTo>
                  <a:lnTo>
                    <a:pt x="132" y="608"/>
                  </a:lnTo>
                  <a:lnTo>
                    <a:pt x="141" y="594"/>
                  </a:lnTo>
                  <a:lnTo>
                    <a:pt x="396" y="151"/>
                  </a:lnTo>
                  <a:lnTo>
                    <a:pt x="428" y="589"/>
                  </a:lnTo>
                  <a:lnTo>
                    <a:pt x="430" y="601"/>
                  </a:lnTo>
                  <a:lnTo>
                    <a:pt x="432" y="608"/>
                  </a:lnTo>
                  <a:lnTo>
                    <a:pt x="435" y="611"/>
                  </a:lnTo>
                  <a:lnTo>
                    <a:pt x="442" y="612"/>
                  </a:lnTo>
                  <a:lnTo>
                    <a:pt x="455" y="607"/>
                  </a:lnTo>
                  <a:lnTo>
                    <a:pt x="463" y="596"/>
                  </a:lnTo>
                  <a:lnTo>
                    <a:pt x="747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Freeform 41"/>
            <p:cNvSpPr>
              <a:spLocks noChangeAspect="1" noEditPoints="1"/>
            </p:cNvSpPr>
            <p:nvPr/>
          </p:nvSpPr>
          <p:spPr bwMode="auto">
            <a:xfrm>
              <a:off x="805" y="894"/>
              <a:ext cx="443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15" y="22"/>
                </a:cxn>
                <a:cxn ang="0">
                  <a:pos x="42" y="23"/>
                </a:cxn>
                <a:cxn ang="0">
                  <a:pos x="56" y="28"/>
                </a:cxn>
                <a:cxn ang="0">
                  <a:pos x="62" y="36"/>
                </a:cxn>
                <a:cxn ang="0">
                  <a:pos x="63" y="49"/>
                </a:cxn>
                <a:cxn ang="0">
                  <a:pos x="63" y="366"/>
                </a:cxn>
                <a:cxn ang="0">
                  <a:pos x="62" y="379"/>
                </a:cxn>
                <a:cxn ang="0">
                  <a:pos x="56" y="387"/>
                </a:cxn>
                <a:cxn ang="0">
                  <a:pos x="42" y="392"/>
                </a:cxn>
                <a:cxn ang="0">
                  <a:pos x="15" y="393"/>
                </a:cxn>
                <a:cxn ang="0">
                  <a:pos x="0" y="393"/>
                </a:cxn>
                <a:cxn ang="0">
                  <a:pos x="0" y="415"/>
                </a:cxn>
                <a:cxn ang="0">
                  <a:pos x="239" y="415"/>
                </a:cxn>
                <a:cxn ang="0">
                  <a:pos x="280" y="411"/>
                </a:cxn>
                <a:cxn ang="0">
                  <a:pos x="318" y="399"/>
                </a:cxn>
                <a:cxn ang="0">
                  <a:pos x="353" y="381"/>
                </a:cxn>
                <a:cxn ang="0">
                  <a:pos x="383" y="356"/>
                </a:cxn>
                <a:cxn ang="0">
                  <a:pos x="408" y="326"/>
                </a:cxn>
                <a:cxn ang="0">
                  <a:pos x="427" y="291"/>
                </a:cxn>
                <a:cxn ang="0">
                  <a:pos x="439" y="253"/>
                </a:cxn>
                <a:cxn ang="0">
                  <a:pos x="443" y="211"/>
                </a:cxn>
                <a:cxn ang="0">
                  <a:pos x="439" y="169"/>
                </a:cxn>
                <a:cxn ang="0">
                  <a:pos x="427" y="129"/>
                </a:cxn>
                <a:cxn ang="0">
                  <a:pos x="409" y="93"/>
                </a:cxn>
                <a:cxn ang="0">
                  <a:pos x="384" y="62"/>
                </a:cxn>
                <a:cxn ang="0">
                  <a:pos x="354" y="36"/>
                </a:cxn>
                <a:cxn ang="0">
                  <a:pos x="319" y="17"/>
                </a:cxn>
                <a:cxn ang="0">
                  <a:pos x="280" y="5"/>
                </a:cxn>
                <a:cxn ang="0">
                  <a:pos x="239" y="0"/>
                </a:cxn>
                <a:cxn ang="0">
                  <a:pos x="0" y="0"/>
                </a:cxn>
                <a:cxn ang="0">
                  <a:pos x="147" y="393"/>
                </a:cxn>
                <a:cxn ang="0">
                  <a:pos x="130" y="392"/>
                </a:cxn>
                <a:cxn ang="0">
                  <a:pos x="122" y="389"/>
                </a:cxn>
                <a:cxn ang="0">
                  <a:pos x="118" y="382"/>
                </a:cxn>
                <a:cxn ang="0">
                  <a:pos x="118" y="370"/>
                </a:cxn>
                <a:cxn ang="0">
                  <a:pos x="118" y="46"/>
                </a:cxn>
                <a:cxn ang="0">
                  <a:pos x="118" y="34"/>
                </a:cxn>
                <a:cxn ang="0">
                  <a:pos x="122" y="27"/>
                </a:cxn>
                <a:cxn ang="0">
                  <a:pos x="130" y="23"/>
                </a:cxn>
                <a:cxn ang="0">
                  <a:pos x="147" y="22"/>
                </a:cxn>
                <a:cxn ang="0">
                  <a:pos x="222" y="22"/>
                </a:cxn>
                <a:cxn ang="0">
                  <a:pos x="260" y="26"/>
                </a:cxn>
                <a:cxn ang="0">
                  <a:pos x="293" y="37"/>
                </a:cxn>
                <a:cxn ang="0">
                  <a:pos x="323" y="55"/>
                </a:cxn>
                <a:cxn ang="0">
                  <a:pos x="347" y="79"/>
                </a:cxn>
                <a:cxn ang="0">
                  <a:pos x="362" y="106"/>
                </a:cxn>
                <a:cxn ang="0">
                  <a:pos x="373" y="137"/>
                </a:cxn>
                <a:cxn ang="0">
                  <a:pos x="379" y="173"/>
                </a:cxn>
                <a:cxn ang="0">
                  <a:pos x="381" y="211"/>
                </a:cxn>
                <a:cxn ang="0">
                  <a:pos x="378" y="258"/>
                </a:cxn>
                <a:cxn ang="0">
                  <a:pos x="370" y="294"/>
                </a:cxn>
                <a:cxn ang="0">
                  <a:pos x="357" y="322"/>
                </a:cxn>
                <a:cxn ang="0">
                  <a:pos x="342" y="343"/>
                </a:cxn>
                <a:cxn ang="0">
                  <a:pos x="319" y="365"/>
                </a:cxn>
                <a:cxn ang="0">
                  <a:pos x="291" y="380"/>
                </a:cxn>
                <a:cxn ang="0">
                  <a:pos x="258" y="390"/>
                </a:cxn>
                <a:cxn ang="0">
                  <a:pos x="223" y="393"/>
                </a:cxn>
                <a:cxn ang="0">
                  <a:pos x="147" y="393"/>
                </a:cxn>
              </a:cxnLst>
              <a:rect l="0" t="0" r="r" b="b"/>
              <a:pathLst>
                <a:path w="443" h="415">
                  <a:moveTo>
                    <a:pt x="0" y="0"/>
                  </a:moveTo>
                  <a:lnTo>
                    <a:pt x="0" y="22"/>
                  </a:lnTo>
                  <a:lnTo>
                    <a:pt x="15" y="22"/>
                  </a:lnTo>
                  <a:lnTo>
                    <a:pt x="42" y="23"/>
                  </a:lnTo>
                  <a:lnTo>
                    <a:pt x="56" y="28"/>
                  </a:lnTo>
                  <a:lnTo>
                    <a:pt x="62" y="36"/>
                  </a:lnTo>
                  <a:lnTo>
                    <a:pt x="63" y="49"/>
                  </a:lnTo>
                  <a:lnTo>
                    <a:pt x="63" y="366"/>
                  </a:lnTo>
                  <a:lnTo>
                    <a:pt x="62" y="379"/>
                  </a:lnTo>
                  <a:lnTo>
                    <a:pt x="56" y="387"/>
                  </a:lnTo>
                  <a:lnTo>
                    <a:pt x="42" y="392"/>
                  </a:lnTo>
                  <a:lnTo>
                    <a:pt x="15" y="393"/>
                  </a:lnTo>
                  <a:lnTo>
                    <a:pt x="0" y="393"/>
                  </a:lnTo>
                  <a:lnTo>
                    <a:pt x="0" y="415"/>
                  </a:lnTo>
                  <a:lnTo>
                    <a:pt x="239" y="415"/>
                  </a:lnTo>
                  <a:lnTo>
                    <a:pt x="280" y="411"/>
                  </a:lnTo>
                  <a:lnTo>
                    <a:pt x="318" y="399"/>
                  </a:lnTo>
                  <a:lnTo>
                    <a:pt x="353" y="381"/>
                  </a:lnTo>
                  <a:lnTo>
                    <a:pt x="383" y="356"/>
                  </a:lnTo>
                  <a:lnTo>
                    <a:pt x="408" y="326"/>
                  </a:lnTo>
                  <a:lnTo>
                    <a:pt x="427" y="291"/>
                  </a:lnTo>
                  <a:lnTo>
                    <a:pt x="439" y="253"/>
                  </a:lnTo>
                  <a:lnTo>
                    <a:pt x="443" y="211"/>
                  </a:lnTo>
                  <a:lnTo>
                    <a:pt x="439" y="169"/>
                  </a:lnTo>
                  <a:lnTo>
                    <a:pt x="427" y="129"/>
                  </a:lnTo>
                  <a:lnTo>
                    <a:pt x="409" y="93"/>
                  </a:lnTo>
                  <a:lnTo>
                    <a:pt x="384" y="62"/>
                  </a:lnTo>
                  <a:lnTo>
                    <a:pt x="354" y="36"/>
                  </a:lnTo>
                  <a:lnTo>
                    <a:pt x="319" y="17"/>
                  </a:lnTo>
                  <a:lnTo>
                    <a:pt x="280" y="5"/>
                  </a:lnTo>
                  <a:lnTo>
                    <a:pt x="239" y="0"/>
                  </a:lnTo>
                  <a:lnTo>
                    <a:pt x="0" y="0"/>
                  </a:lnTo>
                  <a:close/>
                  <a:moveTo>
                    <a:pt x="147" y="393"/>
                  </a:moveTo>
                  <a:lnTo>
                    <a:pt x="130" y="392"/>
                  </a:lnTo>
                  <a:lnTo>
                    <a:pt x="122" y="389"/>
                  </a:lnTo>
                  <a:lnTo>
                    <a:pt x="118" y="382"/>
                  </a:lnTo>
                  <a:lnTo>
                    <a:pt x="118" y="370"/>
                  </a:lnTo>
                  <a:lnTo>
                    <a:pt x="118" y="46"/>
                  </a:lnTo>
                  <a:lnTo>
                    <a:pt x="118" y="34"/>
                  </a:lnTo>
                  <a:lnTo>
                    <a:pt x="122" y="27"/>
                  </a:lnTo>
                  <a:lnTo>
                    <a:pt x="130" y="23"/>
                  </a:lnTo>
                  <a:lnTo>
                    <a:pt x="147" y="22"/>
                  </a:lnTo>
                  <a:lnTo>
                    <a:pt x="222" y="22"/>
                  </a:lnTo>
                  <a:lnTo>
                    <a:pt x="260" y="26"/>
                  </a:lnTo>
                  <a:lnTo>
                    <a:pt x="293" y="37"/>
                  </a:lnTo>
                  <a:lnTo>
                    <a:pt x="323" y="55"/>
                  </a:lnTo>
                  <a:lnTo>
                    <a:pt x="347" y="79"/>
                  </a:lnTo>
                  <a:lnTo>
                    <a:pt x="362" y="106"/>
                  </a:lnTo>
                  <a:lnTo>
                    <a:pt x="373" y="137"/>
                  </a:lnTo>
                  <a:lnTo>
                    <a:pt x="379" y="173"/>
                  </a:lnTo>
                  <a:lnTo>
                    <a:pt x="381" y="211"/>
                  </a:lnTo>
                  <a:lnTo>
                    <a:pt x="378" y="258"/>
                  </a:lnTo>
                  <a:lnTo>
                    <a:pt x="370" y="294"/>
                  </a:lnTo>
                  <a:lnTo>
                    <a:pt x="357" y="322"/>
                  </a:lnTo>
                  <a:lnTo>
                    <a:pt x="342" y="343"/>
                  </a:lnTo>
                  <a:lnTo>
                    <a:pt x="319" y="365"/>
                  </a:lnTo>
                  <a:lnTo>
                    <a:pt x="291" y="380"/>
                  </a:lnTo>
                  <a:lnTo>
                    <a:pt x="258" y="390"/>
                  </a:lnTo>
                  <a:lnTo>
                    <a:pt x="223" y="393"/>
                  </a:lnTo>
                  <a:lnTo>
                    <a:pt x="147" y="3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Freeform 42"/>
            <p:cNvSpPr>
              <a:spLocks noChangeAspect="1" noEditPoints="1"/>
            </p:cNvSpPr>
            <p:nvPr/>
          </p:nvSpPr>
          <p:spPr bwMode="auto">
            <a:xfrm>
              <a:off x="1326" y="899"/>
              <a:ext cx="132" cy="410"/>
            </a:xfrm>
            <a:custGeom>
              <a:avLst/>
              <a:gdLst/>
              <a:ahLst/>
              <a:cxnLst>
                <a:cxn ang="0">
                  <a:pos x="94" y="35"/>
                </a:cxn>
                <a:cxn ang="0">
                  <a:pos x="92" y="22"/>
                </a:cxn>
                <a:cxn ang="0">
                  <a:pos x="84" y="11"/>
                </a:cxn>
                <a:cxn ang="0">
                  <a:pos x="73" y="3"/>
                </a:cxn>
                <a:cxn ang="0">
                  <a:pos x="59" y="0"/>
                </a:cxn>
                <a:cxn ang="0">
                  <a:pos x="46" y="3"/>
                </a:cxn>
                <a:cxn ang="0">
                  <a:pos x="35" y="10"/>
                </a:cxn>
                <a:cxn ang="0">
                  <a:pos x="27" y="21"/>
                </a:cxn>
                <a:cxn ang="0">
                  <a:pos x="24" y="35"/>
                </a:cxn>
                <a:cxn ang="0">
                  <a:pos x="27" y="50"/>
                </a:cxn>
                <a:cxn ang="0">
                  <a:pos x="35" y="61"/>
                </a:cxn>
                <a:cxn ang="0">
                  <a:pos x="46" y="68"/>
                </a:cxn>
                <a:cxn ang="0">
                  <a:pos x="59" y="71"/>
                </a:cxn>
                <a:cxn ang="0">
                  <a:pos x="72" y="68"/>
                </a:cxn>
                <a:cxn ang="0">
                  <a:pos x="84" y="60"/>
                </a:cxn>
                <a:cxn ang="0">
                  <a:pos x="91" y="49"/>
                </a:cxn>
                <a:cxn ang="0">
                  <a:pos x="94" y="35"/>
                </a:cxn>
                <a:cxn ang="0">
                  <a:pos x="2" y="149"/>
                </a:cxn>
                <a:cxn ang="0">
                  <a:pos x="2" y="171"/>
                </a:cxn>
                <a:cxn ang="0">
                  <a:pos x="25" y="172"/>
                </a:cxn>
                <a:cxn ang="0">
                  <a:pos x="38" y="176"/>
                </a:cxn>
                <a:cxn ang="0">
                  <a:pos x="44" y="186"/>
                </a:cxn>
                <a:cxn ang="0">
                  <a:pos x="46" y="204"/>
                </a:cxn>
                <a:cxn ang="0">
                  <a:pos x="46" y="362"/>
                </a:cxn>
                <a:cxn ang="0">
                  <a:pos x="44" y="377"/>
                </a:cxn>
                <a:cxn ang="0">
                  <a:pos x="38" y="385"/>
                </a:cxn>
                <a:cxn ang="0">
                  <a:pos x="24" y="388"/>
                </a:cxn>
                <a:cxn ang="0">
                  <a:pos x="0" y="388"/>
                </a:cxn>
                <a:cxn ang="0">
                  <a:pos x="0" y="410"/>
                </a:cxn>
                <a:cxn ang="0">
                  <a:pos x="8" y="410"/>
                </a:cxn>
                <a:cxn ang="0">
                  <a:pos x="25" y="409"/>
                </a:cxn>
                <a:cxn ang="0">
                  <a:pos x="47" y="408"/>
                </a:cxn>
                <a:cxn ang="0">
                  <a:pos x="68" y="408"/>
                </a:cxn>
                <a:cxn ang="0">
                  <a:pos x="132" y="410"/>
                </a:cxn>
                <a:cxn ang="0">
                  <a:pos x="132" y="388"/>
                </a:cxn>
                <a:cxn ang="0">
                  <a:pos x="111" y="388"/>
                </a:cxn>
                <a:cxn ang="0">
                  <a:pos x="98" y="385"/>
                </a:cxn>
                <a:cxn ang="0">
                  <a:pos x="92" y="378"/>
                </a:cxn>
                <a:cxn ang="0">
                  <a:pos x="91" y="363"/>
                </a:cxn>
                <a:cxn ang="0">
                  <a:pos x="91" y="142"/>
                </a:cxn>
                <a:cxn ang="0">
                  <a:pos x="2" y="149"/>
                </a:cxn>
              </a:cxnLst>
              <a:rect l="0" t="0" r="r" b="b"/>
              <a:pathLst>
                <a:path w="132" h="410">
                  <a:moveTo>
                    <a:pt x="94" y="35"/>
                  </a:moveTo>
                  <a:lnTo>
                    <a:pt x="92" y="22"/>
                  </a:lnTo>
                  <a:lnTo>
                    <a:pt x="84" y="11"/>
                  </a:lnTo>
                  <a:lnTo>
                    <a:pt x="73" y="3"/>
                  </a:lnTo>
                  <a:lnTo>
                    <a:pt x="59" y="0"/>
                  </a:lnTo>
                  <a:lnTo>
                    <a:pt x="46" y="3"/>
                  </a:lnTo>
                  <a:lnTo>
                    <a:pt x="35" y="10"/>
                  </a:lnTo>
                  <a:lnTo>
                    <a:pt x="27" y="21"/>
                  </a:lnTo>
                  <a:lnTo>
                    <a:pt x="24" y="35"/>
                  </a:lnTo>
                  <a:lnTo>
                    <a:pt x="27" y="50"/>
                  </a:lnTo>
                  <a:lnTo>
                    <a:pt x="35" y="61"/>
                  </a:lnTo>
                  <a:lnTo>
                    <a:pt x="46" y="68"/>
                  </a:lnTo>
                  <a:lnTo>
                    <a:pt x="59" y="71"/>
                  </a:lnTo>
                  <a:lnTo>
                    <a:pt x="72" y="68"/>
                  </a:lnTo>
                  <a:lnTo>
                    <a:pt x="84" y="60"/>
                  </a:lnTo>
                  <a:lnTo>
                    <a:pt x="91" y="49"/>
                  </a:lnTo>
                  <a:lnTo>
                    <a:pt x="94" y="35"/>
                  </a:lnTo>
                  <a:close/>
                  <a:moveTo>
                    <a:pt x="2" y="149"/>
                  </a:moveTo>
                  <a:lnTo>
                    <a:pt x="2" y="171"/>
                  </a:lnTo>
                  <a:lnTo>
                    <a:pt x="25" y="172"/>
                  </a:lnTo>
                  <a:lnTo>
                    <a:pt x="38" y="176"/>
                  </a:lnTo>
                  <a:lnTo>
                    <a:pt x="44" y="186"/>
                  </a:lnTo>
                  <a:lnTo>
                    <a:pt x="46" y="204"/>
                  </a:lnTo>
                  <a:lnTo>
                    <a:pt x="46" y="362"/>
                  </a:lnTo>
                  <a:lnTo>
                    <a:pt x="44" y="377"/>
                  </a:lnTo>
                  <a:lnTo>
                    <a:pt x="38" y="385"/>
                  </a:lnTo>
                  <a:lnTo>
                    <a:pt x="24" y="388"/>
                  </a:lnTo>
                  <a:lnTo>
                    <a:pt x="0" y="388"/>
                  </a:lnTo>
                  <a:lnTo>
                    <a:pt x="0" y="410"/>
                  </a:lnTo>
                  <a:lnTo>
                    <a:pt x="8" y="410"/>
                  </a:lnTo>
                  <a:lnTo>
                    <a:pt x="25" y="409"/>
                  </a:lnTo>
                  <a:lnTo>
                    <a:pt x="47" y="408"/>
                  </a:lnTo>
                  <a:lnTo>
                    <a:pt x="68" y="408"/>
                  </a:lnTo>
                  <a:lnTo>
                    <a:pt x="132" y="410"/>
                  </a:lnTo>
                  <a:lnTo>
                    <a:pt x="132" y="388"/>
                  </a:lnTo>
                  <a:lnTo>
                    <a:pt x="111" y="388"/>
                  </a:lnTo>
                  <a:lnTo>
                    <a:pt x="98" y="385"/>
                  </a:lnTo>
                  <a:lnTo>
                    <a:pt x="92" y="378"/>
                  </a:lnTo>
                  <a:lnTo>
                    <a:pt x="91" y="363"/>
                  </a:lnTo>
                  <a:lnTo>
                    <a:pt x="91" y="142"/>
                  </a:lnTo>
                  <a:lnTo>
                    <a:pt x="2" y="1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Freeform 43"/>
            <p:cNvSpPr>
              <a:spLocks noChangeAspect="1"/>
            </p:cNvSpPr>
            <p:nvPr/>
          </p:nvSpPr>
          <p:spPr bwMode="auto">
            <a:xfrm>
              <a:off x="1516" y="1038"/>
              <a:ext cx="219" cy="277"/>
            </a:xfrm>
            <a:custGeom>
              <a:avLst/>
              <a:gdLst/>
              <a:ahLst/>
              <a:cxnLst>
                <a:cxn ang="0">
                  <a:pos x="201" y="4"/>
                </a:cxn>
                <a:cxn ang="0">
                  <a:pos x="189" y="1"/>
                </a:cxn>
                <a:cxn ang="0">
                  <a:pos x="177" y="11"/>
                </a:cxn>
                <a:cxn ang="0">
                  <a:pos x="140" y="3"/>
                </a:cxn>
                <a:cxn ang="0">
                  <a:pos x="78" y="2"/>
                </a:cxn>
                <a:cxn ang="0">
                  <a:pos x="35" y="16"/>
                </a:cxn>
                <a:cxn ang="0">
                  <a:pos x="11" y="39"/>
                </a:cxn>
                <a:cxn ang="0">
                  <a:pos x="1" y="64"/>
                </a:cxn>
                <a:cxn ang="0">
                  <a:pos x="5" y="103"/>
                </a:cxn>
                <a:cxn ang="0">
                  <a:pos x="40" y="136"/>
                </a:cxn>
                <a:cxn ang="0">
                  <a:pos x="81" y="150"/>
                </a:cxn>
                <a:cxn ang="0">
                  <a:pos x="131" y="159"/>
                </a:cxn>
                <a:cxn ang="0">
                  <a:pos x="177" y="184"/>
                </a:cxn>
                <a:cxn ang="0">
                  <a:pos x="182" y="227"/>
                </a:cxn>
                <a:cxn ang="0">
                  <a:pos x="148" y="256"/>
                </a:cxn>
                <a:cxn ang="0">
                  <a:pos x="74" y="254"/>
                </a:cxn>
                <a:cxn ang="0">
                  <a:pos x="32" y="211"/>
                </a:cxn>
                <a:cxn ang="0">
                  <a:pos x="18" y="172"/>
                </a:cxn>
                <a:cxn ang="0">
                  <a:pos x="1" y="174"/>
                </a:cxn>
                <a:cxn ang="0">
                  <a:pos x="0" y="262"/>
                </a:cxn>
                <a:cxn ang="0">
                  <a:pos x="8" y="277"/>
                </a:cxn>
                <a:cxn ang="0">
                  <a:pos x="37" y="251"/>
                </a:cxn>
                <a:cxn ang="0">
                  <a:pos x="79" y="274"/>
                </a:cxn>
                <a:cxn ang="0">
                  <a:pos x="111" y="277"/>
                </a:cxn>
                <a:cxn ang="0">
                  <a:pos x="161" y="270"/>
                </a:cxn>
                <a:cxn ang="0">
                  <a:pos x="195" y="251"/>
                </a:cxn>
                <a:cxn ang="0">
                  <a:pos x="213" y="223"/>
                </a:cxn>
                <a:cxn ang="0">
                  <a:pos x="219" y="191"/>
                </a:cxn>
                <a:cxn ang="0">
                  <a:pos x="193" y="136"/>
                </a:cxn>
                <a:cxn ang="0">
                  <a:pos x="156" y="114"/>
                </a:cxn>
                <a:cxn ang="0">
                  <a:pos x="121" y="106"/>
                </a:cxn>
                <a:cxn ang="0">
                  <a:pos x="59" y="91"/>
                </a:cxn>
                <a:cxn ang="0">
                  <a:pos x="33" y="58"/>
                </a:cxn>
                <a:cxn ang="0">
                  <a:pos x="49" y="29"/>
                </a:cxn>
                <a:cxn ang="0">
                  <a:pos x="107" y="15"/>
                </a:cxn>
                <a:cxn ang="0">
                  <a:pos x="148" y="23"/>
                </a:cxn>
                <a:cxn ang="0">
                  <a:pos x="170" y="42"/>
                </a:cxn>
                <a:cxn ang="0">
                  <a:pos x="179" y="64"/>
                </a:cxn>
                <a:cxn ang="0">
                  <a:pos x="182" y="81"/>
                </a:cxn>
                <a:cxn ang="0">
                  <a:pos x="192" y="88"/>
                </a:cxn>
                <a:cxn ang="0">
                  <a:pos x="202" y="73"/>
                </a:cxn>
              </a:cxnLst>
              <a:rect l="0" t="0" r="r" b="b"/>
              <a:pathLst>
                <a:path w="219" h="277">
                  <a:moveTo>
                    <a:pt x="202" y="16"/>
                  </a:moveTo>
                  <a:lnTo>
                    <a:pt x="201" y="4"/>
                  </a:lnTo>
                  <a:lnTo>
                    <a:pt x="194" y="0"/>
                  </a:lnTo>
                  <a:lnTo>
                    <a:pt x="189" y="1"/>
                  </a:lnTo>
                  <a:lnTo>
                    <a:pt x="182" y="8"/>
                  </a:lnTo>
                  <a:lnTo>
                    <a:pt x="177" y="11"/>
                  </a:lnTo>
                  <a:lnTo>
                    <a:pt x="171" y="17"/>
                  </a:lnTo>
                  <a:lnTo>
                    <a:pt x="140" y="3"/>
                  </a:lnTo>
                  <a:lnTo>
                    <a:pt x="107" y="0"/>
                  </a:lnTo>
                  <a:lnTo>
                    <a:pt x="78" y="2"/>
                  </a:lnTo>
                  <a:lnTo>
                    <a:pt x="54" y="8"/>
                  </a:lnTo>
                  <a:lnTo>
                    <a:pt x="35" y="16"/>
                  </a:lnTo>
                  <a:lnTo>
                    <a:pt x="21" y="27"/>
                  </a:lnTo>
                  <a:lnTo>
                    <a:pt x="11" y="39"/>
                  </a:lnTo>
                  <a:lnTo>
                    <a:pt x="4" y="52"/>
                  </a:lnTo>
                  <a:lnTo>
                    <a:pt x="1" y="64"/>
                  </a:lnTo>
                  <a:lnTo>
                    <a:pt x="0" y="76"/>
                  </a:lnTo>
                  <a:lnTo>
                    <a:pt x="5" y="103"/>
                  </a:lnTo>
                  <a:lnTo>
                    <a:pt x="23" y="124"/>
                  </a:lnTo>
                  <a:lnTo>
                    <a:pt x="40" y="136"/>
                  </a:lnTo>
                  <a:lnTo>
                    <a:pt x="59" y="144"/>
                  </a:lnTo>
                  <a:lnTo>
                    <a:pt x="81" y="150"/>
                  </a:lnTo>
                  <a:lnTo>
                    <a:pt x="106" y="154"/>
                  </a:lnTo>
                  <a:lnTo>
                    <a:pt x="131" y="159"/>
                  </a:lnTo>
                  <a:lnTo>
                    <a:pt x="158" y="168"/>
                  </a:lnTo>
                  <a:lnTo>
                    <a:pt x="177" y="184"/>
                  </a:lnTo>
                  <a:lnTo>
                    <a:pt x="186" y="208"/>
                  </a:lnTo>
                  <a:lnTo>
                    <a:pt x="182" y="227"/>
                  </a:lnTo>
                  <a:lnTo>
                    <a:pt x="170" y="243"/>
                  </a:lnTo>
                  <a:lnTo>
                    <a:pt x="148" y="256"/>
                  </a:lnTo>
                  <a:lnTo>
                    <a:pt x="111" y="260"/>
                  </a:lnTo>
                  <a:lnTo>
                    <a:pt x="74" y="254"/>
                  </a:lnTo>
                  <a:lnTo>
                    <a:pt x="48" y="236"/>
                  </a:lnTo>
                  <a:lnTo>
                    <a:pt x="32" y="211"/>
                  </a:lnTo>
                  <a:lnTo>
                    <a:pt x="21" y="181"/>
                  </a:lnTo>
                  <a:lnTo>
                    <a:pt x="18" y="172"/>
                  </a:lnTo>
                  <a:lnTo>
                    <a:pt x="10" y="170"/>
                  </a:lnTo>
                  <a:lnTo>
                    <a:pt x="1" y="174"/>
                  </a:lnTo>
                  <a:lnTo>
                    <a:pt x="0" y="187"/>
                  </a:lnTo>
                  <a:lnTo>
                    <a:pt x="0" y="262"/>
                  </a:lnTo>
                  <a:lnTo>
                    <a:pt x="1" y="273"/>
                  </a:lnTo>
                  <a:lnTo>
                    <a:pt x="8" y="277"/>
                  </a:lnTo>
                  <a:lnTo>
                    <a:pt x="20" y="269"/>
                  </a:lnTo>
                  <a:lnTo>
                    <a:pt x="37" y="251"/>
                  </a:lnTo>
                  <a:lnTo>
                    <a:pt x="58" y="266"/>
                  </a:lnTo>
                  <a:lnTo>
                    <a:pt x="79" y="274"/>
                  </a:lnTo>
                  <a:lnTo>
                    <a:pt x="97" y="277"/>
                  </a:lnTo>
                  <a:lnTo>
                    <a:pt x="111" y="277"/>
                  </a:lnTo>
                  <a:lnTo>
                    <a:pt x="138" y="275"/>
                  </a:lnTo>
                  <a:lnTo>
                    <a:pt x="161" y="270"/>
                  </a:lnTo>
                  <a:lnTo>
                    <a:pt x="180" y="262"/>
                  </a:lnTo>
                  <a:lnTo>
                    <a:pt x="195" y="251"/>
                  </a:lnTo>
                  <a:lnTo>
                    <a:pt x="206" y="238"/>
                  </a:lnTo>
                  <a:lnTo>
                    <a:pt x="213" y="223"/>
                  </a:lnTo>
                  <a:lnTo>
                    <a:pt x="218" y="208"/>
                  </a:lnTo>
                  <a:lnTo>
                    <a:pt x="219" y="191"/>
                  </a:lnTo>
                  <a:lnTo>
                    <a:pt x="212" y="160"/>
                  </a:lnTo>
                  <a:lnTo>
                    <a:pt x="193" y="136"/>
                  </a:lnTo>
                  <a:lnTo>
                    <a:pt x="175" y="123"/>
                  </a:lnTo>
                  <a:lnTo>
                    <a:pt x="156" y="114"/>
                  </a:lnTo>
                  <a:lnTo>
                    <a:pt x="138" y="109"/>
                  </a:lnTo>
                  <a:lnTo>
                    <a:pt x="121" y="106"/>
                  </a:lnTo>
                  <a:lnTo>
                    <a:pt x="87" y="99"/>
                  </a:lnTo>
                  <a:lnTo>
                    <a:pt x="59" y="91"/>
                  </a:lnTo>
                  <a:lnTo>
                    <a:pt x="40" y="78"/>
                  </a:lnTo>
                  <a:lnTo>
                    <a:pt x="33" y="58"/>
                  </a:lnTo>
                  <a:lnTo>
                    <a:pt x="37" y="43"/>
                  </a:lnTo>
                  <a:lnTo>
                    <a:pt x="49" y="29"/>
                  </a:lnTo>
                  <a:lnTo>
                    <a:pt x="71" y="19"/>
                  </a:lnTo>
                  <a:lnTo>
                    <a:pt x="107" y="15"/>
                  </a:lnTo>
                  <a:lnTo>
                    <a:pt x="130" y="17"/>
                  </a:lnTo>
                  <a:lnTo>
                    <a:pt x="148" y="23"/>
                  </a:lnTo>
                  <a:lnTo>
                    <a:pt x="161" y="31"/>
                  </a:lnTo>
                  <a:lnTo>
                    <a:pt x="170" y="42"/>
                  </a:lnTo>
                  <a:lnTo>
                    <a:pt x="176" y="53"/>
                  </a:lnTo>
                  <a:lnTo>
                    <a:pt x="179" y="64"/>
                  </a:lnTo>
                  <a:lnTo>
                    <a:pt x="181" y="74"/>
                  </a:lnTo>
                  <a:lnTo>
                    <a:pt x="182" y="81"/>
                  </a:lnTo>
                  <a:lnTo>
                    <a:pt x="186" y="88"/>
                  </a:lnTo>
                  <a:lnTo>
                    <a:pt x="192" y="88"/>
                  </a:lnTo>
                  <a:lnTo>
                    <a:pt x="201" y="85"/>
                  </a:lnTo>
                  <a:lnTo>
                    <a:pt x="202" y="73"/>
                  </a:lnTo>
                  <a:lnTo>
                    <a:pt x="20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Freeform 44"/>
            <p:cNvSpPr>
              <a:spLocks noChangeAspect="1"/>
            </p:cNvSpPr>
            <p:nvPr/>
          </p:nvSpPr>
          <p:spPr bwMode="auto">
            <a:xfrm>
              <a:off x="1790" y="1038"/>
              <a:ext cx="219" cy="277"/>
            </a:xfrm>
            <a:custGeom>
              <a:avLst/>
              <a:gdLst/>
              <a:ahLst/>
              <a:cxnLst>
                <a:cxn ang="0">
                  <a:pos x="202" y="4"/>
                </a:cxn>
                <a:cxn ang="0">
                  <a:pos x="190" y="1"/>
                </a:cxn>
                <a:cxn ang="0">
                  <a:pos x="177" y="11"/>
                </a:cxn>
                <a:cxn ang="0">
                  <a:pos x="141" y="3"/>
                </a:cxn>
                <a:cxn ang="0">
                  <a:pos x="78" y="2"/>
                </a:cxn>
                <a:cxn ang="0">
                  <a:pos x="35" y="16"/>
                </a:cxn>
                <a:cxn ang="0">
                  <a:pos x="11" y="39"/>
                </a:cxn>
                <a:cxn ang="0">
                  <a:pos x="1" y="64"/>
                </a:cxn>
                <a:cxn ang="0">
                  <a:pos x="6" y="103"/>
                </a:cxn>
                <a:cxn ang="0">
                  <a:pos x="41" y="136"/>
                </a:cxn>
                <a:cxn ang="0">
                  <a:pos x="81" y="150"/>
                </a:cxn>
                <a:cxn ang="0">
                  <a:pos x="132" y="159"/>
                </a:cxn>
                <a:cxn ang="0">
                  <a:pos x="178" y="184"/>
                </a:cxn>
                <a:cxn ang="0">
                  <a:pos x="183" y="227"/>
                </a:cxn>
                <a:cxn ang="0">
                  <a:pos x="148" y="256"/>
                </a:cxn>
                <a:cxn ang="0">
                  <a:pos x="74" y="254"/>
                </a:cxn>
                <a:cxn ang="0">
                  <a:pos x="32" y="211"/>
                </a:cxn>
                <a:cxn ang="0">
                  <a:pos x="18" y="172"/>
                </a:cxn>
                <a:cxn ang="0">
                  <a:pos x="1" y="174"/>
                </a:cxn>
                <a:cxn ang="0">
                  <a:pos x="0" y="262"/>
                </a:cxn>
                <a:cxn ang="0">
                  <a:pos x="9" y="277"/>
                </a:cxn>
                <a:cxn ang="0">
                  <a:pos x="38" y="251"/>
                </a:cxn>
                <a:cxn ang="0">
                  <a:pos x="79" y="274"/>
                </a:cxn>
                <a:cxn ang="0">
                  <a:pos x="112" y="277"/>
                </a:cxn>
                <a:cxn ang="0">
                  <a:pos x="162" y="270"/>
                </a:cxn>
                <a:cxn ang="0">
                  <a:pos x="195" y="251"/>
                </a:cxn>
                <a:cxn ang="0">
                  <a:pos x="214" y="223"/>
                </a:cxn>
                <a:cxn ang="0">
                  <a:pos x="219" y="191"/>
                </a:cxn>
                <a:cxn ang="0">
                  <a:pos x="193" y="136"/>
                </a:cxn>
                <a:cxn ang="0">
                  <a:pos x="157" y="114"/>
                </a:cxn>
                <a:cxn ang="0">
                  <a:pos x="121" y="106"/>
                </a:cxn>
                <a:cxn ang="0">
                  <a:pos x="59" y="91"/>
                </a:cxn>
                <a:cxn ang="0">
                  <a:pos x="33" y="58"/>
                </a:cxn>
                <a:cxn ang="0">
                  <a:pos x="49" y="29"/>
                </a:cxn>
                <a:cxn ang="0">
                  <a:pos x="107" y="15"/>
                </a:cxn>
                <a:cxn ang="0">
                  <a:pos x="149" y="23"/>
                </a:cxn>
                <a:cxn ang="0">
                  <a:pos x="171" y="42"/>
                </a:cxn>
                <a:cxn ang="0">
                  <a:pos x="180" y="64"/>
                </a:cxn>
                <a:cxn ang="0">
                  <a:pos x="182" y="81"/>
                </a:cxn>
                <a:cxn ang="0">
                  <a:pos x="192" y="88"/>
                </a:cxn>
                <a:cxn ang="0">
                  <a:pos x="202" y="73"/>
                </a:cxn>
              </a:cxnLst>
              <a:rect l="0" t="0" r="r" b="b"/>
              <a:pathLst>
                <a:path w="219" h="277">
                  <a:moveTo>
                    <a:pt x="202" y="16"/>
                  </a:moveTo>
                  <a:lnTo>
                    <a:pt x="202" y="4"/>
                  </a:lnTo>
                  <a:lnTo>
                    <a:pt x="194" y="0"/>
                  </a:lnTo>
                  <a:lnTo>
                    <a:pt x="190" y="1"/>
                  </a:lnTo>
                  <a:lnTo>
                    <a:pt x="182" y="8"/>
                  </a:lnTo>
                  <a:lnTo>
                    <a:pt x="177" y="11"/>
                  </a:lnTo>
                  <a:lnTo>
                    <a:pt x="171" y="17"/>
                  </a:lnTo>
                  <a:lnTo>
                    <a:pt x="141" y="3"/>
                  </a:lnTo>
                  <a:lnTo>
                    <a:pt x="107" y="0"/>
                  </a:lnTo>
                  <a:lnTo>
                    <a:pt x="78" y="2"/>
                  </a:lnTo>
                  <a:lnTo>
                    <a:pt x="54" y="8"/>
                  </a:lnTo>
                  <a:lnTo>
                    <a:pt x="35" y="16"/>
                  </a:lnTo>
                  <a:lnTo>
                    <a:pt x="21" y="27"/>
                  </a:lnTo>
                  <a:lnTo>
                    <a:pt x="11" y="39"/>
                  </a:lnTo>
                  <a:lnTo>
                    <a:pt x="4" y="52"/>
                  </a:lnTo>
                  <a:lnTo>
                    <a:pt x="1" y="64"/>
                  </a:lnTo>
                  <a:lnTo>
                    <a:pt x="0" y="76"/>
                  </a:lnTo>
                  <a:lnTo>
                    <a:pt x="6" y="103"/>
                  </a:lnTo>
                  <a:lnTo>
                    <a:pt x="23" y="124"/>
                  </a:lnTo>
                  <a:lnTo>
                    <a:pt x="41" y="136"/>
                  </a:lnTo>
                  <a:lnTo>
                    <a:pt x="60" y="144"/>
                  </a:lnTo>
                  <a:lnTo>
                    <a:pt x="81" y="150"/>
                  </a:lnTo>
                  <a:lnTo>
                    <a:pt x="107" y="154"/>
                  </a:lnTo>
                  <a:lnTo>
                    <a:pt x="132" y="159"/>
                  </a:lnTo>
                  <a:lnTo>
                    <a:pt x="158" y="168"/>
                  </a:lnTo>
                  <a:lnTo>
                    <a:pt x="178" y="184"/>
                  </a:lnTo>
                  <a:lnTo>
                    <a:pt x="186" y="208"/>
                  </a:lnTo>
                  <a:lnTo>
                    <a:pt x="183" y="227"/>
                  </a:lnTo>
                  <a:lnTo>
                    <a:pt x="171" y="243"/>
                  </a:lnTo>
                  <a:lnTo>
                    <a:pt x="148" y="256"/>
                  </a:lnTo>
                  <a:lnTo>
                    <a:pt x="112" y="260"/>
                  </a:lnTo>
                  <a:lnTo>
                    <a:pt x="74" y="254"/>
                  </a:lnTo>
                  <a:lnTo>
                    <a:pt x="49" y="236"/>
                  </a:lnTo>
                  <a:lnTo>
                    <a:pt x="32" y="211"/>
                  </a:lnTo>
                  <a:lnTo>
                    <a:pt x="21" y="181"/>
                  </a:lnTo>
                  <a:lnTo>
                    <a:pt x="18" y="172"/>
                  </a:lnTo>
                  <a:lnTo>
                    <a:pt x="10" y="170"/>
                  </a:lnTo>
                  <a:lnTo>
                    <a:pt x="1" y="174"/>
                  </a:lnTo>
                  <a:lnTo>
                    <a:pt x="0" y="187"/>
                  </a:lnTo>
                  <a:lnTo>
                    <a:pt x="0" y="262"/>
                  </a:lnTo>
                  <a:lnTo>
                    <a:pt x="1" y="273"/>
                  </a:lnTo>
                  <a:lnTo>
                    <a:pt x="9" y="277"/>
                  </a:lnTo>
                  <a:lnTo>
                    <a:pt x="21" y="269"/>
                  </a:lnTo>
                  <a:lnTo>
                    <a:pt x="38" y="251"/>
                  </a:lnTo>
                  <a:lnTo>
                    <a:pt x="58" y="266"/>
                  </a:lnTo>
                  <a:lnTo>
                    <a:pt x="79" y="274"/>
                  </a:lnTo>
                  <a:lnTo>
                    <a:pt x="98" y="277"/>
                  </a:lnTo>
                  <a:lnTo>
                    <a:pt x="112" y="277"/>
                  </a:lnTo>
                  <a:lnTo>
                    <a:pt x="139" y="275"/>
                  </a:lnTo>
                  <a:lnTo>
                    <a:pt x="162" y="270"/>
                  </a:lnTo>
                  <a:lnTo>
                    <a:pt x="181" y="262"/>
                  </a:lnTo>
                  <a:lnTo>
                    <a:pt x="195" y="251"/>
                  </a:lnTo>
                  <a:lnTo>
                    <a:pt x="206" y="238"/>
                  </a:lnTo>
                  <a:lnTo>
                    <a:pt x="214" y="223"/>
                  </a:lnTo>
                  <a:lnTo>
                    <a:pt x="218" y="208"/>
                  </a:lnTo>
                  <a:lnTo>
                    <a:pt x="219" y="191"/>
                  </a:lnTo>
                  <a:lnTo>
                    <a:pt x="212" y="160"/>
                  </a:lnTo>
                  <a:lnTo>
                    <a:pt x="193" y="136"/>
                  </a:lnTo>
                  <a:lnTo>
                    <a:pt x="176" y="123"/>
                  </a:lnTo>
                  <a:lnTo>
                    <a:pt x="157" y="114"/>
                  </a:lnTo>
                  <a:lnTo>
                    <a:pt x="138" y="109"/>
                  </a:lnTo>
                  <a:lnTo>
                    <a:pt x="121" y="106"/>
                  </a:lnTo>
                  <a:lnTo>
                    <a:pt x="87" y="99"/>
                  </a:lnTo>
                  <a:lnTo>
                    <a:pt x="59" y="91"/>
                  </a:lnTo>
                  <a:lnTo>
                    <a:pt x="40" y="78"/>
                  </a:lnTo>
                  <a:lnTo>
                    <a:pt x="33" y="58"/>
                  </a:lnTo>
                  <a:lnTo>
                    <a:pt x="37" y="43"/>
                  </a:lnTo>
                  <a:lnTo>
                    <a:pt x="49" y="29"/>
                  </a:lnTo>
                  <a:lnTo>
                    <a:pt x="72" y="19"/>
                  </a:lnTo>
                  <a:lnTo>
                    <a:pt x="107" y="15"/>
                  </a:lnTo>
                  <a:lnTo>
                    <a:pt x="131" y="17"/>
                  </a:lnTo>
                  <a:lnTo>
                    <a:pt x="149" y="23"/>
                  </a:lnTo>
                  <a:lnTo>
                    <a:pt x="161" y="31"/>
                  </a:lnTo>
                  <a:lnTo>
                    <a:pt x="171" y="42"/>
                  </a:lnTo>
                  <a:lnTo>
                    <a:pt x="176" y="53"/>
                  </a:lnTo>
                  <a:lnTo>
                    <a:pt x="180" y="64"/>
                  </a:lnTo>
                  <a:lnTo>
                    <a:pt x="181" y="74"/>
                  </a:lnTo>
                  <a:lnTo>
                    <a:pt x="182" y="81"/>
                  </a:lnTo>
                  <a:lnTo>
                    <a:pt x="186" y="88"/>
                  </a:lnTo>
                  <a:lnTo>
                    <a:pt x="192" y="88"/>
                  </a:lnTo>
                  <a:lnTo>
                    <a:pt x="201" y="85"/>
                  </a:lnTo>
                  <a:lnTo>
                    <a:pt x="202" y="73"/>
                  </a:lnTo>
                  <a:lnTo>
                    <a:pt x="20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Freeform 45"/>
            <p:cNvSpPr>
              <a:spLocks noChangeAspect="1" noEditPoints="1"/>
            </p:cNvSpPr>
            <p:nvPr/>
          </p:nvSpPr>
          <p:spPr bwMode="auto">
            <a:xfrm>
              <a:off x="2184" y="906"/>
              <a:ext cx="184" cy="409"/>
            </a:xfrm>
            <a:custGeom>
              <a:avLst/>
              <a:gdLst/>
              <a:ahLst/>
              <a:cxnLst>
                <a:cxn ang="0">
                  <a:pos x="167" y="16"/>
                </a:cxn>
                <a:cxn ang="0">
                  <a:pos x="155" y="2"/>
                </a:cxn>
                <a:cxn ang="0">
                  <a:pos x="132" y="3"/>
                </a:cxn>
                <a:cxn ang="0">
                  <a:pos x="113" y="21"/>
                </a:cxn>
                <a:cxn ang="0">
                  <a:pos x="116" y="49"/>
                </a:cxn>
                <a:cxn ang="0">
                  <a:pos x="147" y="54"/>
                </a:cxn>
                <a:cxn ang="0">
                  <a:pos x="166" y="35"/>
                </a:cxn>
                <a:cxn ang="0">
                  <a:pos x="45" y="332"/>
                </a:cxn>
                <a:cxn ang="0">
                  <a:pos x="39" y="358"/>
                </a:cxn>
                <a:cxn ang="0">
                  <a:pos x="55" y="394"/>
                </a:cxn>
                <a:cxn ang="0">
                  <a:pos x="97" y="409"/>
                </a:cxn>
                <a:cxn ang="0">
                  <a:pos x="136" y="396"/>
                </a:cxn>
                <a:cxn ang="0">
                  <a:pos x="163" y="366"/>
                </a:cxn>
                <a:cxn ang="0">
                  <a:pos x="179" y="335"/>
                </a:cxn>
                <a:cxn ang="0">
                  <a:pos x="184" y="316"/>
                </a:cxn>
                <a:cxn ang="0">
                  <a:pos x="174" y="308"/>
                </a:cxn>
                <a:cxn ang="0">
                  <a:pos x="163" y="319"/>
                </a:cxn>
                <a:cxn ang="0">
                  <a:pos x="134" y="374"/>
                </a:cxn>
                <a:cxn ang="0">
                  <a:pos x="99" y="392"/>
                </a:cxn>
                <a:cxn ang="0">
                  <a:pos x="84" y="371"/>
                </a:cxn>
                <a:cxn ang="0">
                  <a:pos x="93" y="332"/>
                </a:cxn>
                <a:cxn ang="0">
                  <a:pos x="119" y="266"/>
                </a:cxn>
                <a:cxn ang="0">
                  <a:pos x="137" y="219"/>
                </a:cxn>
                <a:cxn ang="0">
                  <a:pos x="146" y="187"/>
                </a:cxn>
                <a:cxn ang="0">
                  <a:pos x="130" y="150"/>
                </a:cxn>
                <a:cxn ang="0">
                  <a:pos x="89" y="135"/>
                </a:cxn>
                <a:cxn ang="0">
                  <a:pos x="49" y="148"/>
                </a:cxn>
                <a:cxn ang="0">
                  <a:pos x="22" y="178"/>
                </a:cxn>
                <a:cxn ang="0">
                  <a:pos x="6" y="209"/>
                </a:cxn>
                <a:cxn ang="0">
                  <a:pos x="0" y="228"/>
                </a:cxn>
                <a:cxn ang="0">
                  <a:pos x="11" y="236"/>
                </a:cxn>
                <a:cxn ang="0">
                  <a:pos x="22" y="226"/>
                </a:cxn>
                <a:cxn ang="0">
                  <a:pos x="52" y="170"/>
                </a:cxn>
                <a:cxn ang="0">
                  <a:pos x="86" y="152"/>
                </a:cxn>
                <a:cxn ang="0">
                  <a:pos x="102" y="174"/>
                </a:cxn>
                <a:cxn ang="0">
                  <a:pos x="98" y="195"/>
                </a:cxn>
                <a:cxn ang="0">
                  <a:pos x="83" y="234"/>
                </a:cxn>
              </a:cxnLst>
              <a:rect l="0" t="0" r="r" b="b"/>
              <a:pathLst>
                <a:path w="184" h="409">
                  <a:moveTo>
                    <a:pt x="168" y="23"/>
                  </a:moveTo>
                  <a:lnTo>
                    <a:pt x="167" y="16"/>
                  </a:lnTo>
                  <a:lnTo>
                    <a:pt x="163" y="8"/>
                  </a:lnTo>
                  <a:lnTo>
                    <a:pt x="155" y="2"/>
                  </a:lnTo>
                  <a:lnTo>
                    <a:pt x="144" y="0"/>
                  </a:lnTo>
                  <a:lnTo>
                    <a:pt x="132" y="3"/>
                  </a:lnTo>
                  <a:lnTo>
                    <a:pt x="121" y="10"/>
                  </a:lnTo>
                  <a:lnTo>
                    <a:pt x="113" y="21"/>
                  </a:lnTo>
                  <a:lnTo>
                    <a:pt x="110" y="34"/>
                  </a:lnTo>
                  <a:lnTo>
                    <a:pt x="116" y="49"/>
                  </a:lnTo>
                  <a:lnTo>
                    <a:pt x="134" y="57"/>
                  </a:lnTo>
                  <a:lnTo>
                    <a:pt x="147" y="54"/>
                  </a:lnTo>
                  <a:lnTo>
                    <a:pt x="158" y="46"/>
                  </a:lnTo>
                  <a:lnTo>
                    <a:pt x="166" y="35"/>
                  </a:lnTo>
                  <a:lnTo>
                    <a:pt x="168" y="23"/>
                  </a:lnTo>
                  <a:close/>
                  <a:moveTo>
                    <a:pt x="45" y="332"/>
                  </a:moveTo>
                  <a:lnTo>
                    <a:pt x="41" y="344"/>
                  </a:lnTo>
                  <a:lnTo>
                    <a:pt x="39" y="358"/>
                  </a:lnTo>
                  <a:lnTo>
                    <a:pt x="43" y="378"/>
                  </a:lnTo>
                  <a:lnTo>
                    <a:pt x="55" y="394"/>
                  </a:lnTo>
                  <a:lnTo>
                    <a:pt x="74" y="405"/>
                  </a:lnTo>
                  <a:lnTo>
                    <a:pt x="97" y="409"/>
                  </a:lnTo>
                  <a:lnTo>
                    <a:pt x="118" y="406"/>
                  </a:lnTo>
                  <a:lnTo>
                    <a:pt x="136" y="396"/>
                  </a:lnTo>
                  <a:lnTo>
                    <a:pt x="151" y="382"/>
                  </a:lnTo>
                  <a:lnTo>
                    <a:pt x="163" y="366"/>
                  </a:lnTo>
                  <a:lnTo>
                    <a:pt x="173" y="350"/>
                  </a:lnTo>
                  <a:lnTo>
                    <a:pt x="179" y="335"/>
                  </a:lnTo>
                  <a:lnTo>
                    <a:pt x="183" y="323"/>
                  </a:lnTo>
                  <a:lnTo>
                    <a:pt x="184" y="316"/>
                  </a:lnTo>
                  <a:lnTo>
                    <a:pt x="180" y="309"/>
                  </a:lnTo>
                  <a:lnTo>
                    <a:pt x="174" y="308"/>
                  </a:lnTo>
                  <a:lnTo>
                    <a:pt x="166" y="311"/>
                  </a:lnTo>
                  <a:lnTo>
                    <a:pt x="163" y="319"/>
                  </a:lnTo>
                  <a:lnTo>
                    <a:pt x="150" y="351"/>
                  </a:lnTo>
                  <a:lnTo>
                    <a:pt x="134" y="374"/>
                  </a:lnTo>
                  <a:lnTo>
                    <a:pt x="117" y="388"/>
                  </a:lnTo>
                  <a:lnTo>
                    <a:pt x="99" y="392"/>
                  </a:lnTo>
                  <a:lnTo>
                    <a:pt x="86" y="387"/>
                  </a:lnTo>
                  <a:lnTo>
                    <a:pt x="84" y="371"/>
                  </a:lnTo>
                  <a:lnTo>
                    <a:pt x="86" y="351"/>
                  </a:lnTo>
                  <a:lnTo>
                    <a:pt x="93" y="332"/>
                  </a:lnTo>
                  <a:lnTo>
                    <a:pt x="113" y="284"/>
                  </a:lnTo>
                  <a:lnTo>
                    <a:pt x="119" y="266"/>
                  </a:lnTo>
                  <a:lnTo>
                    <a:pt x="129" y="242"/>
                  </a:lnTo>
                  <a:lnTo>
                    <a:pt x="137" y="219"/>
                  </a:lnTo>
                  <a:lnTo>
                    <a:pt x="142" y="206"/>
                  </a:lnTo>
                  <a:lnTo>
                    <a:pt x="146" y="187"/>
                  </a:lnTo>
                  <a:lnTo>
                    <a:pt x="142" y="167"/>
                  </a:lnTo>
                  <a:lnTo>
                    <a:pt x="130" y="150"/>
                  </a:lnTo>
                  <a:lnTo>
                    <a:pt x="111" y="139"/>
                  </a:lnTo>
                  <a:lnTo>
                    <a:pt x="89" y="135"/>
                  </a:lnTo>
                  <a:lnTo>
                    <a:pt x="67" y="139"/>
                  </a:lnTo>
                  <a:lnTo>
                    <a:pt x="49" y="148"/>
                  </a:lnTo>
                  <a:lnTo>
                    <a:pt x="34" y="162"/>
                  </a:lnTo>
                  <a:lnTo>
                    <a:pt x="22" y="178"/>
                  </a:lnTo>
                  <a:lnTo>
                    <a:pt x="12" y="194"/>
                  </a:lnTo>
                  <a:lnTo>
                    <a:pt x="6" y="209"/>
                  </a:lnTo>
                  <a:lnTo>
                    <a:pt x="2" y="221"/>
                  </a:lnTo>
                  <a:lnTo>
                    <a:pt x="0" y="228"/>
                  </a:lnTo>
                  <a:lnTo>
                    <a:pt x="5" y="235"/>
                  </a:lnTo>
                  <a:lnTo>
                    <a:pt x="11" y="236"/>
                  </a:lnTo>
                  <a:lnTo>
                    <a:pt x="19" y="234"/>
                  </a:lnTo>
                  <a:lnTo>
                    <a:pt x="22" y="226"/>
                  </a:lnTo>
                  <a:lnTo>
                    <a:pt x="35" y="193"/>
                  </a:lnTo>
                  <a:lnTo>
                    <a:pt x="52" y="170"/>
                  </a:lnTo>
                  <a:lnTo>
                    <a:pt x="69" y="157"/>
                  </a:lnTo>
                  <a:lnTo>
                    <a:pt x="86" y="152"/>
                  </a:lnTo>
                  <a:lnTo>
                    <a:pt x="98" y="157"/>
                  </a:lnTo>
                  <a:lnTo>
                    <a:pt x="102" y="174"/>
                  </a:lnTo>
                  <a:lnTo>
                    <a:pt x="101" y="184"/>
                  </a:lnTo>
                  <a:lnTo>
                    <a:pt x="98" y="195"/>
                  </a:lnTo>
                  <a:lnTo>
                    <a:pt x="92" y="211"/>
                  </a:lnTo>
                  <a:lnTo>
                    <a:pt x="83" y="234"/>
                  </a:lnTo>
                  <a:lnTo>
                    <a:pt x="45" y="3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Freeform 46"/>
            <p:cNvSpPr>
              <a:spLocks noChangeAspect="1" noEditPoints="1"/>
            </p:cNvSpPr>
            <p:nvPr/>
          </p:nvSpPr>
          <p:spPr bwMode="auto">
            <a:xfrm>
              <a:off x="2733" y="860"/>
              <a:ext cx="576" cy="204"/>
            </a:xfrm>
            <a:custGeom>
              <a:avLst/>
              <a:gdLst/>
              <a:ahLst/>
              <a:cxnLst>
                <a:cxn ang="0">
                  <a:pos x="547" y="35"/>
                </a:cxn>
                <a:cxn ang="0">
                  <a:pos x="557" y="35"/>
                </a:cxn>
                <a:cxn ang="0">
                  <a:pos x="566" y="33"/>
                </a:cxn>
                <a:cxn ang="0">
                  <a:pos x="573" y="28"/>
                </a:cxn>
                <a:cxn ang="0">
                  <a:pos x="576" y="18"/>
                </a:cxn>
                <a:cxn ang="0">
                  <a:pos x="573" y="8"/>
                </a:cxn>
                <a:cxn ang="0">
                  <a:pos x="566" y="3"/>
                </a:cxn>
                <a:cxn ang="0">
                  <a:pos x="557" y="1"/>
                </a:cxn>
                <a:cxn ang="0">
                  <a:pos x="548" y="0"/>
                </a:cxn>
                <a:cxn ang="0">
                  <a:pos x="29" y="0"/>
                </a:cxn>
                <a:cxn ang="0">
                  <a:pos x="19" y="1"/>
                </a:cxn>
                <a:cxn ang="0">
                  <a:pos x="10" y="3"/>
                </a:cxn>
                <a:cxn ang="0">
                  <a:pos x="3" y="8"/>
                </a:cxn>
                <a:cxn ang="0">
                  <a:pos x="0" y="18"/>
                </a:cxn>
                <a:cxn ang="0">
                  <a:pos x="3" y="28"/>
                </a:cxn>
                <a:cxn ang="0">
                  <a:pos x="10" y="33"/>
                </a:cxn>
                <a:cxn ang="0">
                  <a:pos x="20" y="35"/>
                </a:cxn>
                <a:cxn ang="0">
                  <a:pos x="30" y="35"/>
                </a:cxn>
                <a:cxn ang="0">
                  <a:pos x="547" y="35"/>
                </a:cxn>
                <a:cxn ang="0">
                  <a:pos x="548" y="204"/>
                </a:cxn>
                <a:cxn ang="0">
                  <a:pos x="557" y="203"/>
                </a:cxn>
                <a:cxn ang="0">
                  <a:pos x="566" y="201"/>
                </a:cxn>
                <a:cxn ang="0">
                  <a:pos x="573" y="196"/>
                </a:cxn>
                <a:cxn ang="0">
                  <a:pos x="576" y="186"/>
                </a:cxn>
                <a:cxn ang="0">
                  <a:pos x="573" y="176"/>
                </a:cxn>
                <a:cxn ang="0">
                  <a:pos x="566" y="171"/>
                </a:cxn>
                <a:cxn ang="0">
                  <a:pos x="557" y="169"/>
                </a:cxn>
                <a:cxn ang="0">
                  <a:pos x="547" y="169"/>
                </a:cxn>
                <a:cxn ang="0">
                  <a:pos x="30" y="169"/>
                </a:cxn>
                <a:cxn ang="0">
                  <a:pos x="20" y="169"/>
                </a:cxn>
                <a:cxn ang="0">
                  <a:pos x="10" y="171"/>
                </a:cxn>
                <a:cxn ang="0">
                  <a:pos x="3" y="176"/>
                </a:cxn>
                <a:cxn ang="0">
                  <a:pos x="0" y="186"/>
                </a:cxn>
                <a:cxn ang="0">
                  <a:pos x="3" y="196"/>
                </a:cxn>
                <a:cxn ang="0">
                  <a:pos x="10" y="201"/>
                </a:cxn>
                <a:cxn ang="0">
                  <a:pos x="19" y="203"/>
                </a:cxn>
                <a:cxn ang="0">
                  <a:pos x="29" y="204"/>
                </a:cxn>
                <a:cxn ang="0">
                  <a:pos x="548" y="204"/>
                </a:cxn>
              </a:cxnLst>
              <a:rect l="0" t="0" r="r" b="b"/>
              <a:pathLst>
                <a:path w="576" h="204">
                  <a:moveTo>
                    <a:pt x="547" y="35"/>
                  </a:moveTo>
                  <a:lnTo>
                    <a:pt x="557" y="35"/>
                  </a:lnTo>
                  <a:lnTo>
                    <a:pt x="566" y="33"/>
                  </a:lnTo>
                  <a:lnTo>
                    <a:pt x="573" y="28"/>
                  </a:lnTo>
                  <a:lnTo>
                    <a:pt x="576" y="18"/>
                  </a:lnTo>
                  <a:lnTo>
                    <a:pt x="573" y="8"/>
                  </a:lnTo>
                  <a:lnTo>
                    <a:pt x="566" y="3"/>
                  </a:lnTo>
                  <a:lnTo>
                    <a:pt x="557" y="1"/>
                  </a:lnTo>
                  <a:lnTo>
                    <a:pt x="548" y="0"/>
                  </a:lnTo>
                  <a:lnTo>
                    <a:pt x="29" y="0"/>
                  </a:lnTo>
                  <a:lnTo>
                    <a:pt x="19" y="1"/>
                  </a:lnTo>
                  <a:lnTo>
                    <a:pt x="10" y="3"/>
                  </a:lnTo>
                  <a:lnTo>
                    <a:pt x="3" y="8"/>
                  </a:lnTo>
                  <a:lnTo>
                    <a:pt x="0" y="18"/>
                  </a:lnTo>
                  <a:lnTo>
                    <a:pt x="3" y="28"/>
                  </a:lnTo>
                  <a:lnTo>
                    <a:pt x="10" y="33"/>
                  </a:lnTo>
                  <a:lnTo>
                    <a:pt x="20" y="35"/>
                  </a:lnTo>
                  <a:lnTo>
                    <a:pt x="30" y="35"/>
                  </a:lnTo>
                  <a:lnTo>
                    <a:pt x="547" y="35"/>
                  </a:lnTo>
                  <a:close/>
                  <a:moveTo>
                    <a:pt x="548" y="204"/>
                  </a:moveTo>
                  <a:lnTo>
                    <a:pt x="557" y="203"/>
                  </a:lnTo>
                  <a:lnTo>
                    <a:pt x="566" y="201"/>
                  </a:lnTo>
                  <a:lnTo>
                    <a:pt x="573" y="196"/>
                  </a:lnTo>
                  <a:lnTo>
                    <a:pt x="576" y="186"/>
                  </a:lnTo>
                  <a:lnTo>
                    <a:pt x="573" y="176"/>
                  </a:lnTo>
                  <a:lnTo>
                    <a:pt x="566" y="171"/>
                  </a:lnTo>
                  <a:lnTo>
                    <a:pt x="557" y="169"/>
                  </a:lnTo>
                  <a:lnTo>
                    <a:pt x="547" y="169"/>
                  </a:lnTo>
                  <a:lnTo>
                    <a:pt x="30" y="169"/>
                  </a:lnTo>
                  <a:lnTo>
                    <a:pt x="20" y="169"/>
                  </a:lnTo>
                  <a:lnTo>
                    <a:pt x="10" y="171"/>
                  </a:lnTo>
                  <a:lnTo>
                    <a:pt x="3" y="176"/>
                  </a:lnTo>
                  <a:lnTo>
                    <a:pt x="0" y="186"/>
                  </a:lnTo>
                  <a:lnTo>
                    <a:pt x="3" y="196"/>
                  </a:lnTo>
                  <a:lnTo>
                    <a:pt x="10" y="201"/>
                  </a:lnTo>
                  <a:lnTo>
                    <a:pt x="19" y="203"/>
                  </a:lnTo>
                  <a:lnTo>
                    <a:pt x="29" y="204"/>
                  </a:lnTo>
                  <a:lnTo>
                    <a:pt x="548" y="2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Freeform 47"/>
            <p:cNvSpPr>
              <a:spLocks noChangeAspect="1"/>
            </p:cNvSpPr>
            <p:nvPr/>
          </p:nvSpPr>
          <p:spPr bwMode="auto">
            <a:xfrm>
              <a:off x="3879" y="13"/>
              <a:ext cx="346" cy="578"/>
            </a:xfrm>
            <a:custGeom>
              <a:avLst/>
              <a:gdLst/>
              <a:ahLst/>
              <a:cxnLst>
                <a:cxn ang="0">
                  <a:pos x="67" y="511"/>
                </a:cxn>
                <a:cxn ang="0">
                  <a:pos x="159" y="422"/>
                </a:cxn>
                <a:cxn ang="0">
                  <a:pos x="245" y="344"/>
                </a:cxn>
                <a:cxn ang="0">
                  <a:pos x="303" y="283"/>
                </a:cxn>
                <a:cxn ang="0">
                  <a:pos x="336" y="228"/>
                </a:cxn>
                <a:cxn ang="0">
                  <a:pos x="346" y="168"/>
                </a:cxn>
                <a:cxn ang="0">
                  <a:pos x="332" y="100"/>
                </a:cxn>
                <a:cxn ang="0">
                  <a:pos x="294" y="47"/>
                </a:cxn>
                <a:cxn ang="0">
                  <a:pos x="235" y="12"/>
                </a:cxn>
                <a:cxn ang="0">
                  <a:pos x="162" y="0"/>
                </a:cxn>
                <a:cxn ang="0">
                  <a:pos x="96" y="14"/>
                </a:cxn>
                <a:cxn ang="0">
                  <a:pos x="45" y="50"/>
                </a:cxn>
                <a:cxn ang="0">
                  <a:pos x="12" y="100"/>
                </a:cxn>
                <a:cxn ang="0">
                  <a:pos x="0" y="157"/>
                </a:cxn>
                <a:cxn ang="0">
                  <a:pos x="2" y="173"/>
                </a:cxn>
                <a:cxn ang="0">
                  <a:pos x="7" y="185"/>
                </a:cxn>
                <a:cxn ang="0">
                  <a:pos x="14" y="194"/>
                </a:cxn>
                <a:cxn ang="0">
                  <a:pos x="22" y="200"/>
                </a:cxn>
                <a:cxn ang="0">
                  <a:pos x="31" y="203"/>
                </a:cxn>
                <a:cxn ang="0">
                  <a:pos x="38" y="205"/>
                </a:cxn>
                <a:cxn ang="0">
                  <a:pos x="43" y="205"/>
                </a:cxn>
                <a:cxn ang="0">
                  <a:pos x="46" y="206"/>
                </a:cxn>
                <a:cxn ang="0">
                  <a:pos x="59" y="203"/>
                </a:cxn>
                <a:cxn ang="0">
                  <a:pos x="74" y="196"/>
                </a:cxn>
                <a:cxn ang="0">
                  <a:pos x="86" y="182"/>
                </a:cxn>
                <a:cxn ang="0">
                  <a:pos x="91" y="160"/>
                </a:cxn>
                <a:cxn ang="0">
                  <a:pos x="88" y="143"/>
                </a:cxn>
                <a:cxn ang="0">
                  <a:pos x="79" y="129"/>
                </a:cxn>
                <a:cxn ang="0">
                  <a:pos x="65" y="118"/>
                </a:cxn>
                <a:cxn ang="0">
                  <a:pos x="45" y="115"/>
                </a:cxn>
                <a:cxn ang="0">
                  <a:pos x="38" y="115"/>
                </a:cxn>
                <a:cxn ang="0">
                  <a:pos x="34" y="115"/>
                </a:cxn>
                <a:cxn ang="0">
                  <a:pos x="53" y="78"/>
                </a:cxn>
                <a:cxn ang="0">
                  <a:pos x="81" y="50"/>
                </a:cxn>
                <a:cxn ang="0">
                  <a:pos x="114" y="33"/>
                </a:cxn>
                <a:cxn ang="0">
                  <a:pos x="151" y="27"/>
                </a:cxn>
                <a:cxn ang="0">
                  <a:pos x="202" y="39"/>
                </a:cxn>
                <a:cxn ang="0">
                  <a:pos x="239" y="71"/>
                </a:cxn>
                <a:cxn ang="0">
                  <a:pos x="260" y="116"/>
                </a:cxn>
                <a:cxn ang="0">
                  <a:pos x="267" y="168"/>
                </a:cxn>
                <a:cxn ang="0">
                  <a:pos x="260" y="220"/>
                </a:cxn>
                <a:cxn ang="0">
                  <a:pos x="239" y="270"/>
                </a:cxn>
                <a:cxn ang="0">
                  <a:pos x="210" y="317"/>
                </a:cxn>
                <a:cxn ang="0">
                  <a:pos x="176" y="360"/>
                </a:cxn>
                <a:cxn ang="0">
                  <a:pos x="10" y="546"/>
                </a:cxn>
                <a:cxn ang="0">
                  <a:pos x="5" y="552"/>
                </a:cxn>
                <a:cxn ang="0">
                  <a:pos x="2" y="558"/>
                </a:cxn>
                <a:cxn ang="0">
                  <a:pos x="0" y="565"/>
                </a:cxn>
                <a:cxn ang="0">
                  <a:pos x="0" y="578"/>
                </a:cxn>
                <a:cxn ang="0">
                  <a:pos x="322" y="578"/>
                </a:cxn>
                <a:cxn ang="0">
                  <a:pos x="346" y="427"/>
                </a:cxn>
                <a:cxn ang="0">
                  <a:pos x="324" y="427"/>
                </a:cxn>
                <a:cxn ang="0">
                  <a:pos x="321" y="448"/>
                </a:cxn>
                <a:cxn ang="0">
                  <a:pos x="316" y="471"/>
                </a:cxn>
                <a:cxn ang="0">
                  <a:pos x="311" y="490"/>
                </a:cxn>
                <a:cxn ang="0">
                  <a:pos x="305" y="504"/>
                </a:cxn>
                <a:cxn ang="0">
                  <a:pos x="292" y="508"/>
                </a:cxn>
                <a:cxn ang="0">
                  <a:pos x="269" y="511"/>
                </a:cxn>
                <a:cxn ang="0">
                  <a:pos x="243" y="511"/>
                </a:cxn>
                <a:cxn ang="0">
                  <a:pos x="223" y="511"/>
                </a:cxn>
                <a:cxn ang="0">
                  <a:pos x="67" y="511"/>
                </a:cxn>
              </a:cxnLst>
              <a:rect l="0" t="0" r="r" b="b"/>
              <a:pathLst>
                <a:path w="346" h="578">
                  <a:moveTo>
                    <a:pt x="67" y="511"/>
                  </a:moveTo>
                  <a:lnTo>
                    <a:pt x="159" y="422"/>
                  </a:lnTo>
                  <a:lnTo>
                    <a:pt x="245" y="344"/>
                  </a:lnTo>
                  <a:lnTo>
                    <a:pt x="303" y="283"/>
                  </a:lnTo>
                  <a:lnTo>
                    <a:pt x="336" y="228"/>
                  </a:lnTo>
                  <a:lnTo>
                    <a:pt x="346" y="168"/>
                  </a:lnTo>
                  <a:lnTo>
                    <a:pt x="332" y="100"/>
                  </a:lnTo>
                  <a:lnTo>
                    <a:pt x="294" y="47"/>
                  </a:lnTo>
                  <a:lnTo>
                    <a:pt x="235" y="12"/>
                  </a:lnTo>
                  <a:lnTo>
                    <a:pt x="162" y="0"/>
                  </a:lnTo>
                  <a:lnTo>
                    <a:pt x="96" y="14"/>
                  </a:lnTo>
                  <a:lnTo>
                    <a:pt x="45" y="50"/>
                  </a:lnTo>
                  <a:lnTo>
                    <a:pt x="12" y="100"/>
                  </a:lnTo>
                  <a:lnTo>
                    <a:pt x="0" y="157"/>
                  </a:lnTo>
                  <a:lnTo>
                    <a:pt x="2" y="173"/>
                  </a:lnTo>
                  <a:lnTo>
                    <a:pt x="7" y="185"/>
                  </a:lnTo>
                  <a:lnTo>
                    <a:pt x="14" y="194"/>
                  </a:lnTo>
                  <a:lnTo>
                    <a:pt x="22" y="200"/>
                  </a:lnTo>
                  <a:lnTo>
                    <a:pt x="31" y="203"/>
                  </a:lnTo>
                  <a:lnTo>
                    <a:pt x="38" y="205"/>
                  </a:lnTo>
                  <a:lnTo>
                    <a:pt x="43" y="205"/>
                  </a:lnTo>
                  <a:lnTo>
                    <a:pt x="46" y="206"/>
                  </a:lnTo>
                  <a:lnTo>
                    <a:pt x="59" y="203"/>
                  </a:lnTo>
                  <a:lnTo>
                    <a:pt x="74" y="196"/>
                  </a:lnTo>
                  <a:lnTo>
                    <a:pt x="86" y="182"/>
                  </a:lnTo>
                  <a:lnTo>
                    <a:pt x="91" y="160"/>
                  </a:lnTo>
                  <a:lnTo>
                    <a:pt x="88" y="143"/>
                  </a:lnTo>
                  <a:lnTo>
                    <a:pt x="79" y="129"/>
                  </a:lnTo>
                  <a:lnTo>
                    <a:pt x="65" y="118"/>
                  </a:lnTo>
                  <a:lnTo>
                    <a:pt x="45" y="115"/>
                  </a:lnTo>
                  <a:lnTo>
                    <a:pt x="38" y="115"/>
                  </a:lnTo>
                  <a:lnTo>
                    <a:pt x="34" y="115"/>
                  </a:lnTo>
                  <a:lnTo>
                    <a:pt x="53" y="78"/>
                  </a:lnTo>
                  <a:lnTo>
                    <a:pt x="81" y="50"/>
                  </a:lnTo>
                  <a:lnTo>
                    <a:pt x="114" y="33"/>
                  </a:lnTo>
                  <a:lnTo>
                    <a:pt x="151" y="27"/>
                  </a:lnTo>
                  <a:lnTo>
                    <a:pt x="202" y="39"/>
                  </a:lnTo>
                  <a:lnTo>
                    <a:pt x="239" y="71"/>
                  </a:lnTo>
                  <a:lnTo>
                    <a:pt x="260" y="116"/>
                  </a:lnTo>
                  <a:lnTo>
                    <a:pt x="267" y="168"/>
                  </a:lnTo>
                  <a:lnTo>
                    <a:pt x="260" y="220"/>
                  </a:lnTo>
                  <a:lnTo>
                    <a:pt x="239" y="270"/>
                  </a:lnTo>
                  <a:lnTo>
                    <a:pt x="210" y="317"/>
                  </a:lnTo>
                  <a:lnTo>
                    <a:pt x="176" y="360"/>
                  </a:lnTo>
                  <a:lnTo>
                    <a:pt x="10" y="546"/>
                  </a:lnTo>
                  <a:lnTo>
                    <a:pt x="5" y="552"/>
                  </a:lnTo>
                  <a:lnTo>
                    <a:pt x="2" y="558"/>
                  </a:lnTo>
                  <a:lnTo>
                    <a:pt x="0" y="565"/>
                  </a:lnTo>
                  <a:lnTo>
                    <a:pt x="0" y="578"/>
                  </a:lnTo>
                  <a:lnTo>
                    <a:pt x="322" y="578"/>
                  </a:lnTo>
                  <a:lnTo>
                    <a:pt x="346" y="427"/>
                  </a:lnTo>
                  <a:lnTo>
                    <a:pt x="324" y="427"/>
                  </a:lnTo>
                  <a:lnTo>
                    <a:pt x="321" y="448"/>
                  </a:lnTo>
                  <a:lnTo>
                    <a:pt x="316" y="471"/>
                  </a:lnTo>
                  <a:lnTo>
                    <a:pt x="311" y="490"/>
                  </a:lnTo>
                  <a:lnTo>
                    <a:pt x="305" y="504"/>
                  </a:lnTo>
                  <a:lnTo>
                    <a:pt x="292" y="508"/>
                  </a:lnTo>
                  <a:lnTo>
                    <a:pt x="269" y="511"/>
                  </a:lnTo>
                  <a:lnTo>
                    <a:pt x="243" y="511"/>
                  </a:lnTo>
                  <a:lnTo>
                    <a:pt x="223" y="511"/>
                  </a:lnTo>
                  <a:lnTo>
                    <a:pt x="67" y="5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Freeform 48"/>
            <p:cNvSpPr>
              <a:spLocks noChangeAspect="1"/>
            </p:cNvSpPr>
            <p:nvPr/>
          </p:nvSpPr>
          <p:spPr bwMode="auto">
            <a:xfrm>
              <a:off x="4302" y="1"/>
              <a:ext cx="629" cy="590"/>
            </a:xfrm>
            <a:custGeom>
              <a:avLst/>
              <a:gdLst/>
              <a:ahLst/>
              <a:cxnLst>
                <a:cxn ang="0">
                  <a:pos x="583" y="381"/>
                </a:cxn>
                <a:cxn ang="0">
                  <a:pos x="584" y="371"/>
                </a:cxn>
                <a:cxn ang="0">
                  <a:pos x="567" y="369"/>
                </a:cxn>
                <a:cxn ang="0">
                  <a:pos x="543" y="421"/>
                </a:cxn>
                <a:cxn ang="0">
                  <a:pos x="502" y="492"/>
                </a:cxn>
                <a:cxn ang="0">
                  <a:pos x="452" y="538"/>
                </a:cxn>
                <a:cxn ang="0">
                  <a:pos x="377" y="560"/>
                </a:cxn>
                <a:cxn ang="0">
                  <a:pos x="200" y="563"/>
                </a:cxn>
                <a:cxn ang="0">
                  <a:pos x="181" y="562"/>
                </a:cxn>
                <a:cxn ang="0">
                  <a:pos x="170" y="554"/>
                </a:cxn>
                <a:cxn ang="0">
                  <a:pos x="174" y="534"/>
                </a:cxn>
                <a:cxn ang="0">
                  <a:pos x="319" y="297"/>
                </a:cxn>
                <a:cxn ang="0">
                  <a:pos x="362" y="300"/>
                </a:cxn>
                <a:cxn ang="0">
                  <a:pos x="384" y="308"/>
                </a:cxn>
                <a:cxn ang="0">
                  <a:pos x="391" y="321"/>
                </a:cxn>
                <a:cxn ang="0">
                  <a:pos x="393" y="337"/>
                </a:cxn>
                <a:cxn ang="0">
                  <a:pos x="386" y="379"/>
                </a:cxn>
                <a:cxn ang="0">
                  <a:pos x="386" y="395"/>
                </a:cxn>
                <a:cxn ang="0">
                  <a:pos x="403" y="394"/>
                </a:cxn>
                <a:cxn ang="0">
                  <a:pos x="458" y="178"/>
                </a:cxn>
                <a:cxn ang="0">
                  <a:pos x="447" y="168"/>
                </a:cxn>
                <a:cxn ang="0">
                  <a:pos x="435" y="184"/>
                </a:cxn>
                <a:cxn ang="0">
                  <a:pos x="421" y="225"/>
                </a:cxn>
                <a:cxn ang="0">
                  <a:pos x="401" y="251"/>
                </a:cxn>
                <a:cxn ang="0">
                  <a:pos x="370" y="266"/>
                </a:cxn>
                <a:cxn ang="0">
                  <a:pos x="321" y="270"/>
                </a:cxn>
                <a:cxn ang="0">
                  <a:pos x="292" y="60"/>
                </a:cxn>
                <a:cxn ang="0">
                  <a:pos x="304" y="32"/>
                </a:cxn>
                <a:cxn ang="0">
                  <a:pos x="339" y="27"/>
                </a:cxn>
                <a:cxn ang="0">
                  <a:pos x="497" y="28"/>
                </a:cxn>
                <a:cxn ang="0">
                  <a:pos x="549" y="38"/>
                </a:cxn>
                <a:cxn ang="0">
                  <a:pos x="579" y="61"/>
                </a:cxn>
                <a:cxn ang="0">
                  <a:pos x="591" y="99"/>
                </a:cxn>
                <a:cxn ang="0">
                  <a:pos x="593" y="136"/>
                </a:cxn>
                <a:cxn ang="0">
                  <a:pos x="591" y="155"/>
                </a:cxn>
                <a:cxn ang="0">
                  <a:pos x="588" y="185"/>
                </a:cxn>
                <a:cxn ang="0">
                  <a:pos x="598" y="195"/>
                </a:cxn>
                <a:cxn ang="0">
                  <a:pos x="611" y="173"/>
                </a:cxn>
                <a:cxn ang="0">
                  <a:pos x="629" y="10"/>
                </a:cxn>
                <a:cxn ang="0">
                  <a:pos x="618" y="0"/>
                </a:cxn>
                <a:cxn ang="0">
                  <a:pos x="167" y="0"/>
                </a:cxn>
                <a:cxn ang="0">
                  <a:pos x="148" y="2"/>
                </a:cxn>
                <a:cxn ang="0">
                  <a:pos x="142" y="17"/>
                </a:cxn>
                <a:cxn ang="0">
                  <a:pos x="166" y="27"/>
                </a:cxn>
                <a:cxn ang="0">
                  <a:pos x="206" y="29"/>
                </a:cxn>
                <a:cxn ang="0">
                  <a:pos x="222" y="43"/>
                </a:cxn>
                <a:cxn ang="0">
                  <a:pos x="217" y="63"/>
                </a:cxn>
                <a:cxn ang="0">
                  <a:pos x="100" y="534"/>
                </a:cxn>
                <a:cxn ang="0">
                  <a:pos x="92" y="550"/>
                </a:cxn>
                <a:cxn ang="0">
                  <a:pos x="77" y="559"/>
                </a:cxn>
                <a:cxn ang="0">
                  <a:pos x="47" y="563"/>
                </a:cxn>
                <a:cxn ang="0">
                  <a:pos x="14" y="563"/>
                </a:cxn>
                <a:cxn ang="0">
                  <a:pos x="2" y="570"/>
                </a:cxn>
                <a:cxn ang="0">
                  <a:pos x="6" y="589"/>
                </a:cxn>
                <a:cxn ang="0">
                  <a:pos x="474" y="590"/>
                </a:cxn>
                <a:cxn ang="0">
                  <a:pos x="492" y="588"/>
                </a:cxn>
                <a:cxn ang="0">
                  <a:pos x="501" y="575"/>
                </a:cxn>
              </a:cxnLst>
              <a:rect l="0" t="0" r="r" b="b"/>
              <a:pathLst>
                <a:path w="629" h="590">
                  <a:moveTo>
                    <a:pt x="581" y="388"/>
                  </a:moveTo>
                  <a:lnTo>
                    <a:pt x="583" y="381"/>
                  </a:lnTo>
                  <a:lnTo>
                    <a:pt x="585" y="376"/>
                  </a:lnTo>
                  <a:lnTo>
                    <a:pt x="584" y="371"/>
                  </a:lnTo>
                  <a:lnTo>
                    <a:pt x="574" y="366"/>
                  </a:lnTo>
                  <a:lnTo>
                    <a:pt x="567" y="369"/>
                  </a:lnTo>
                  <a:lnTo>
                    <a:pt x="563" y="376"/>
                  </a:lnTo>
                  <a:lnTo>
                    <a:pt x="543" y="421"/>
                  </a:lnTo>
                  <a:lnTo>
                    <a:pt x="523" y="460"/>
                  </a:lnTo>
                  <a:lnTo>
                    <a:pt x="502" y="492"/>
                  </a:lnTo>
                  <a:lnTo>
                    <a:pt x="479" y="518"/>
                  </a:lnTo>
                  <a:lnTo>
                    <a:pt x="452" y="538"/>
                  </a:lnTo>
                  <a:lnTo>
                    <a:pt x="418" y="552"/>
                  </a:lnTo>
                  <a:lnTo>
                    <a:pt x="377" y="560"/>
                  </a:lnTo>
                  <a:lnTo>
                    <a:pt x="327" y="563"/>
                  </a:lnTo>
                  <a:lnTo>
                    <a:pt x="200" y="563"/>
                  </a:lnTo>
                  <a:lnTo>
                    <a:pt x="188" y="563"/>
                  </a:lnTo>
                  <a:lnTo>
                    <a:pt x="181" y="562"/>
                  </a:lnTo>
                  <a:lnTo>
                    <a:pt x="172" y="560"/>
                  </a:lnTo>
                  <a:lnTo>
                    <a:pt x="170" y="554"/>
                  </a:lnTo>
                  <a:lnTo>
                    <a:pt x="171" y="548"/>
                  </a:lnTo>
                  <a:lnTo>
                    <a:pt x="174" y="534"/>
                  </a:lnTo>
                  <a:lnTo>
                    <a:pt x="233" y="297"/>
                  </a:lnTo>
                  <a:lnTo>
                    <a:pt x="319" y="297"/>
                  </a:lnTo>
                  <a:lnTo>
                    <a:pt x="343" y="298"/>
                  </a:lnTo>
                  <a:lnTo>
                    <a:pt x="362" y="300"/>
                  </a:lnTo>
                  <a:lnTo>
                    <a:pt x="375" y="304"/>
                  </a:lnTo>
                  <a:lnTo>
                    <a:pt x="384" y="308"/>
                  </a:lnTo>
                  <a:lnTo>
                    <a:pt x="388" y="315"/>
                  </a:lnTo>
                  <a:lnTo>
                    <a:pt x="391" y="321"/>
                  </a:lnTo>
                  <a:lnTo>
                    <a:pt x="392" y="329"/>
                  </a:lnTo>
                  <a:lnTo>
                    <a:pt x="393" y="337"/>
                  </a:lnTo>
                  <a:lnTo>
                    <a:pt x="392" y="350"/>
                  </a:lnTo>
                  <a:lnTo>
                    <a:pt x="386" y="379"/>
                  </a:lnTo>
                  <a:lnTo>
                    <a:pt x="384" y="389"/>
                  </a:lnTo>
                  <a:lnTo>
                    <a:pt x="386" y="395"/>
                  </a:lnTo>
                  <a:lnTo>
                    <a:pt x="395" y="398"/>
                  </a:lnTo>
                  <a:lnTo>
                    <a:pt x="403" y="394"/>
                  </a:lnTo>
                  <a:lnTo>
                    <a:pt x="408" y="381"/>
                  </a:lnTo>
                  <a:lnTo>
                    <a:pt x="458" y="178"/>
                  </a:lnTo>
                  <a:lnTo>
                    <a:pt x="454" y="171"/>
                  </a:lnTo>
                  <a:lnTo>
                    <a:pt x="447" y="168"/>
                  </a:lnTo>
                  <a:lnTo>
                    <a:pt x="439" y="172"/>
                  </a:lnTo>
                  <a:lnTo>
                    <a:pt x="435" y="184"/>
                  </a:lnTo>
                  <a:lnTo>
                    <a:pt x="428" y="207"/>
                  </a:lnTo>
                  <a:lnTo>
                    <a:pt x="421" y="225"/>
                  </a:lnTo>
                  <a:lnTo>
                    <a:pt x="412" y="240"/>
                  </a:lnTo>
                  <a:lnTo>
                    <a:pt x="401" y="251"/>
                  </a:lnTo>
                  <a:lnTo>
                    <a:pt x="388" y="260"/>
                  </a:lnTo>
                  <a:lnTo>
                    <a:pt x="370" y="266"/>
                  </a:lnTo>
                  <a:lnTo>
                    <a:pt x="349" y="269"/>
                  </a:lnTo>
                  <a:lnTo>
                    <a:pt x="321" y="270"/>
                  </a:lnTo>
                  <a:lnTo>
                    <a:pt x="240" y="270"/>
                  </a:lnTo>
                  <a:lnTo>
                    <a:pt x="292" y="60"/>
                  </a:lnTo>
                  <a:lnTo>
                    <a:pt x="297" y="43"/>
                  </a:lnTo>
                  <a:lnTo>
                    <a:pt x="304" y="32"/>
                  </a:lnTo>
                  <a:lnTo>
                    <a:pt x="317" y="28"/>
                  </a:lnTo>
                  <a:lnTo>
                    <a:pt x="339" y="27"/>
                  </a:lnTo>
                  <a:lnTo>
                    <a:pt x="461" y="27"/>
                  </a:lnTo>
                  <a:lnTo>
                    <a:pt x="497" y="28"/>
                  </a:lnTo>
                  <a:lnTo>
                    <a:pt x="526" y="32"/>
                  </a:lnTo>
                  <a:lnTo>
                    <a:pt x="549" y="38"/>
                  </a:lnTo>
                  <a:lnTo>
                    <a:pt x="566" y="48"/>
                  </a:lnTo>
                  <a:lnTo>
                    <a:pt x="579" y="61"/>
                  </a:lnTo>
                  <a:lnTo>
                    <a:pt x="587" y="78"/>
                  </a:lnTo>
                  <a:lnTo>
                    <a:pt x="591" y="99"/>
                  </a:lnTo>
                  <a:lnTo>
                    <a:pt x="593" y="123"/>
                  </a:lnTo>
                  <a:lnTo>
                    <a:pt x="593" y="136"/>
                  </a:lnTo>
                  <a:lnTo>
                    <a:pt x="592" y="145"/>
                  </a:lnTo>
                  <a:lnTo>
                    <a:pt x="591" y="155"/>
                  </a:lnTo>
                  <a:lnTo>
                    <a:pt x="589" y="169"/>
                  </a:lnTo>
                  <a:lnTo>
                    <a:pt x="588" y="185"/>
                  </a:lnTo>
                  <a:lnTo>
                    <a:pt x="591" y="192"/>
                  </a:lnTo>
                  <a:lnTo>
                    <a:pt x="598" y="195"/>
                  </a:lnTo>
                  <a:lnTo>
                    <a:pt x="608" y="190"/>
                  </a:lnTo>
                  <a:lnTo>
                    <a:pt x="611" y="173"/>
                  </a:lnTo>
                  <a:lnTo>
                    <a:pt x="628" y="23"/>
                  </a:lnTo>
                  <a:lnTo>
                    <a:pt x="629" y="10"/>
                  </a:lnTo>
                  <a:lnTo>
                    <a:pt x="625" y="3"/>
                  </a:lnTo>
                  <a:lnTo>
                    <a:pt x="618" y="0"/>
                  </a:lnTo>
                  <a:lnTo>
                    <a:pt x="605" y="0"/>
                  </a:lnTo>
                  <a:lnTo>
                    <a:pt x="167" y="0"/>
                  </a:lnTo>
                  <a:lnTo>
                    <a:pt x="156" y="0"/>
                  </a:lnTo>
                  <a:lnTo>
                    <a:pt x="148" y="2"/>
                  </a:lnTo>
                  <a:lnTo>
                    <a:pt x="143" y="7"/>
                  </a:lnTo>
                  <a:lnTo>
                    <a:pt x="142" y="17"/>
                  </a:lnTo>
                  <a:lnTo>
                    <a:pt x="147" y="26"/>
                  </a:lnTo>
                  <a:lnTo>
                    <a:pt x="166" y="27"/>
                  </a:lnTo>
                  <a:lnTo>
                    <a:pt x="188" y="27"/>
                  </a:lnTo>
                  <a:lnTo>
                    <a:pt x="206" y="29"/>
                  </a:lnTo>
                  <a:lnTo>
                    <a:pt x="218" y="33"/>
                  </a:lnTo>
                  <a:lnTo>
                    <a:pt x="222" y="43"/>
                  </a:lnTo>
                  <a:lnTo>
                    <a:pt x="222" y="48"/>
                  </a:lnTo>
                  <a:lnTo>
                    <a:pt x="217" y="63"/>
                  </a:lnTo>
                  <a:lnTo>
                    <a:pt x="103" y="522"/>
                  </a:lnTo>
                  <a:lnTo>
                    <a:pt x="100" y="534"/>
                  </a:lnTo>
                  <a:lnTo>
                    <a:pt x="97" y="543"/>
                  </a:lnTo>
                  <a:lnTo>
                    <a:pt x="92" y="550"/>
                  </a:lnTo>
                  <a:lnTo>
                    <a:pt x="86" y="555"/>
                  </a:lnTo>
                  <a:lnTo>
                    <a:pt x="77" y="559"/>
                  </a:lnTo>
                  <a:lnTo>
                    <a:pt x="65" y="562"/>
                  </a:lnTo>
                  <a:lnTo>
                    <a:pt x="47" y="563"/>
                  </a:lnTo>
                  <a:lnTo>
                    <a:pt x="25" y="563"/>
                  </a:lnTo>
                  <a:lnTo>
                    <a:pt x="14" y="563"/>
                  </a:lnTo>
                  <a:lnTo>
                    <a:pt x="7" y="565"/>
                  </a:lnTo>
                  <a:lnTo>
                    <a:pt x="2" y="570"/>
                  </a:lnTo>
                  <a:lnTo>
                    <a:pt x="0" y="580"/>
                  </a:lnTo>
                  <a:lnTo>
                    <a:pt x="6" y="589"/>
                  </a:lnTo>
                  <a:lnTo>
                    <a:pt x="25" y="590"/>
                  </a:lnTo>
                  <a:lnTo>
                    <a:pt x="474" y="590"/>
                  </a:lnTo>
                  <a:lnTo>
                    <a:pt x="486" y="590"/>
                  </a:lnTo>
                  <a:lnTo>
                    <a:pt x="492" y="588"/>
                  </a:lnTo>
                  <a:lnTo>
                    <a:pt x="497" y="584"/>
                  </a:lnTo>
                  <a:lnTo>
                    <a:pt x="501" y="575"/>
                  </a:lnTo>
                  <a:lnTo>
                    <a:pt x="581" y="3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Freeform 49"/>
            <p:cNvSpPr>
              <a:spLocks noChangeAspect="1"/>
            </p:cNvSpPr>
            <p:nvPr/>
          </p:nvSpPr>
          <p:spPr bwMode="auto">
            <a:xfrm>
              <a:off x="4937" y="450"/>
              <a:ext cx="256" cy="277"/>
            </a:xfrm>
            <a:custGeom>
              <a:avLst/>
              <a:gdLst/>
              <a:ahLst/>
              <a:cxnLst>
                <a:cxn ang="0">
                  <a:pos x="208" y="29"/>
                </a:cxn>
                <a:cxn ang="0">
                  <a:pos x="195" y="40"/>
                </a:cxn>
                <a:cxn ang="0">
                  <a:pos x="191" y="55"/>
                </a:cxn>
                <a:cxn ang="0">
                  <a:pos x="193" y="67"/>
                </a:cxn>
                <a:cxn ang="0">
                  <a:pos x="199" y="76"/>
                </a:cxn>
                <a:cxn ang="0">
                  <a:pos x="208" y="82"/>
                </a:cxn>
                <a:cxn ang="0">
                  <a:pos x="220" y="84"/>
                </a:cxn>
                <a:cxn ang="0">
                  <a:pos x="231" y="82"/>
                </a:cxn>
                <a:cxn ang="0">
                  <a:pos x="240" y="77"/>
                </a:cxn>
                <a:cxn ang="0">
                  <a:pos x="246" y="67"/>
                </a:cxn>
                <a:cxn ang="0">
                  <a:pos x="248" y="54"/>
                </a:cxn>
                <a:cxn ang="0">
                  <a:pos x="245" y="36"/>
                </a:cxn>
                <a:cxn ang="0">
                  <a:pos x="235" y="23"/>
                </a:cxn>
                <a:cxn ang="0">
                  <a:pos x="221" y="13"/>
                </a:cxn>
                <a:cxn ang="0">
                  <a:pos x="204" y="7"/>
                </a:cxn>
                <a:cxn ang="0">
                  <a:pos x="187" y="3"/>
                </a:cxn>
                <a:cxn ang="0">
                  <a:pos x="170" y="1"/>
                </a:cxn>
                <a:cxn ang="0">
                  <a:pos x="157" y="0"/>
                </a:cxn>
                <a:cxn ang="0">
                  <a:pos x="147" y="0"/>
                </a:cxn>
                <a:cxn ang="0">
                  <a:pos x="86" y="12"/>
                </a:cxn>
                <a:cxn ang="0">
                  <a:pos x="39" y="44"/>
                </a:cxn>
                <a:cxn ang="0">
                  <a:pos x="10" y="89"/>
                </a:cxn>
                <a:cxn ang="0">
                  <a:pos x="0" y="140"/>
                </a:cxn>
                <a:cxn ang="0">
                  <a:pos x="11" y="194"/>
                </a:cxn>
                <a:cxn ang="0">
                  <a:pos x="42" y="238"/>
                </a:cxn>
                <a:cxn ang="0">
                  <a:pos x="88" y="267"/>
                </a:cxn>
                <a:cxn ang="0">
                  <a:pos x="144" y="277"/>
                </a:cxn>
                <a:cxn ang="0">
                  <a:pos x="175" y="274"/>
                </a:cxn>
                <a:cxn ang="0">
                  <a:pos x="200" y="266"/>
                </a:cxn>
                <a:cxn ang="0">
                  <a:pos x="219" y="254"/>
                </a:cxn>
                <a:cxn ang="0">
                  <a:pos x="234" y="241"/>
                </a:cxn>
                <a:cxn ang="0">
                  <a:pos x="244" y="226"/>
                </a:cxn>
                <a:cxn ang="0">
                  <a:pos x="251" y="214"/>
                </a:cxn>
                <a:cxn ang="0">
                  <a:pos x="255" y="204"/>
                </a:cxn>
                <a:cxn ang="0">
                  <a:pos x="256" y="199"/>
                </a:cxn>
                <a:cxn ang="0">
                  <a:pos x="252" y="192"/>
                </a:cxn>
                <a:cxn ang="0">
                  <a:pos x="246" y="191"/>
                </a:cxn>
                <a:cxn ang="0">
                  <a:pos x="238" y="193"/>
                </a:cxn>
                <a:cxn ang="0">
                  <a:pos x="234" y="201"/>
                </a:cxn>
                <a:cxn ang="0">
                  <a:pos x="221" y="226"/>
                </a:cxn>
                <a:cxn ang="0">
                  <a:pos x="202" y="244"/>
                </a:cxn>
                <a:cxn ang="0">
                  <a:pos x="178" y="254"/>
                </a:cxn>
                <a:cxn ang="0">
                  <a:pos x="152" y="258"/>
                </a:cxn>
                <a:cxn ang="0">
                  <a:pos x="135" y="256"/>
                </a:cxn>
                <a:cxn ang="0">
                  <a:pos x="119" y="252"/>
                </a:cxn>
                <a:cxn ang="0">
                  <a:pos x="103" y="243"/>
                </a:cxn>
                <a:cxn ang="0">
                  <a:pos x="88" y="231"/>
                </a:cxn>
                <a:cxn ang="0">
                  <a:pos x="75" y="215"/>
                </a:cxn>
                <a:cxn ang="0">
                  <a:pos x="64" y="195"/>
                </a:cxn>
                <a:cxn ang="0">
                  <a:pos x="58" y="170"/>
                </a:cxn>
                <a:cxn ang="0">
                  <a:pos x="55" y="139"/>
                </a:cxn>
                <a:cxn ang="0">
                  <a:pos x="62" y="88"/>
                </a:cxn>
                <a:cxn ang="0">
                  <a:pos x="81" y="50"/>
                </a:cxn>
                <a:cxn ang="0">
                  <a:pos x="111" y="28"/>
                </a:cxn>
                <a:cxn ang="0">
                  <a:pos x="149" y="20"/>
                </a:cxn>
                <a:cxn ang="0">
                  <a:pos x="159" y="20"/>
                </a:cxn>
                <a:cxn ang="0">
                  <a:pos x="173" y="21"/>
                </a:cxn>
                <a:cxn ang="0">
                  <a:pos x="191" y="23"/>
                </a:cxn>
                <a:cxn ang="0">
                  <a:pos x="208" y="29"/>
                </a:cxn>
              </a:cxnLst>
              <a:rect l="0" t="0" r="r" b="b"/>
              <a:pathLst>
                <a:path w="256" h="277">
                  <a:moveTo>
                    <a:pt x="208" y="29"/>
                  </a:moveTo>
                  <a:lnTo>
                    <a:pt x="195" y="40"/>
                  </a:lnTo>
                  <a:lnTo>
                    <a:pt x="191" y="55"/>
                  </a:lnTo>
                  <a:lnTo>
                    <a:pt x="193" y="67"/>
                  </a:lnTo>
                  <a:lnTo>
                    <a:pt x="199" y="76"/>
                  </a:lnTo>
                  <a:lnTo>
                    <a:pt x="208" y="82"/>
                  </a:lnTo>
                  <a:lnTo>
                    <a:pt x="220" y="84"/>
                  </a:lnTo>
                  <a:lnTo>
                    <a:pt x="231" y="82"/>
                  </a:lnTo>
                  <a:lnTo>
                    <a:pt x="240" y="77"/>
                  </a:lnTo>
                  <a:lnTo>
                    <a:pt x="246" y="67"/>
                  </a:lnTo>
                  <a:lnTo>
                    <a:pt x="248" y="54"/>
                  </a:lnTo>
                  <a:lnTo>
                    <a:pt x="245" y="36"/>
                  </a:lnTo>
                  <a:lnTo>
                    <a:pt x="235" y="23"/>
                  </a:lnTo>
                  <a:lnTo>
                    <a:pt x="221" y="13"/>
                  </a:lnTo>
                  <a:lnTo>
                    <a:pt x="204" y="7"/>
                  </a:lnTo>
                  <a:lnTo>
                    <a:pt x="187" y="3"/>
                  </a:lnTo>
                  <a:lnTo>
                    <a:pt x="170" y="1"/>
                  </a:lnTo>
                  <a:lnTo>
                    <a:pt x="157" y="0"/>
                  </a:lnTo>
                  <a:lnTo>
                    <a:pt x="147" y="0"/>
                  </a:lnTo>
                  <a:lnTo>
                    <a:pt x="86" y="12"/>
                  </a:lnTo>
                  <a:lnTo>
                    <a:pt x="39" y="44"/>
                  </a:lnTo>
                  <a:lnTo>
                    <a:pt x="10" y="89"/>
                  </a:lnTo>
                  <a:lnTo>
                    <a:pt x="0" y="140"/>
                  </a:lnTo>
                  <a:lnTo>
                    <a:pt x="11" y="194"/>
                  </a:lnTo>
                  <a:lnTo>
                    <a:pt x="42" y="238"/>
                  </a:lnTo>
                  <a:lnTo>
                    <a:pt x="88" y="267"/>
                  </a:lnTo>
                  <a:lnTo>
                    <a:pt x="144" y="277"/>
                  </a:lnTo>
                  <a:lnTo>
                    <a:pt x="175" y="274"/>
                  </a:lnTo>
                  <a:lnTo>
                    <a:pt x="200" y="266"/>
                  </a:lnTo>
                  <a:lnTo>
                    <a:pt x="219" y="254"/>
                  </a:lnTo>
                  <a:lnTo>
                    <a:pt x="234" y="241"/>
                  </a:lnTo>
                  <a:lnTo>
                    <a:pt x="244" y="226"/>
                  </a:lnTo>
                  <a:lnTo>
                    <a:pt x="251" y="214"/>
                  </a:lnTo>
                  <a:lnTo>
                    <a:pt x="255" y="204"/>
                  </a:lnTo>
                  <a:lnTo>
                    <a:pt x="256" y="199"/>
                  </a:lnTo>
                  <a:lnTo>
                    <a:pt x="252" y="192"/>
                  </a:lnTo>
                  <a:lnTo>
                    <a:pt x="246" y="191"/>
                  </a:lnTo>
                  <a:lnTo>
                    <a:pt x="238" y="193"/>
                  </a:lnTo>
                  <a:lnTo>
                    <a:pt x="234" y="201"/>
                  </a:lnTo>
                  <a:lnTo>
                    <a:pt x="221" y="226"/>
                  </a:lnTo>
                  <a:lnTo>
                    <a:pt x="202" y="244"/>
                  </a:lnTo>
                  <a:lnTo>
                    <a:pt x="178" y="254"/>
                  </a:lnTo>
                  <a:lnTo>
                    <a:pt x="152" y="258"/>
                  </a:lnTo>
                  <a:lnTo>
                    <a:pt x="135" y="256"/>
                  </a:lnTo>
                  <a:lnTo>
                    <a:pt x="119" y="252"/>
                  </a:lnTo>
                  <a:lnTo>
                    <a:pt x="103" y="243"/>
                  </a:lnTo>
                  <a:lnTo>
                    <a:pt x="88" y="231"/>
                  </a:lnTo>
                  <a:lnTo>
                    <a:pt x="75" y="215"/>
                  </a:lnTo>
                  <a:lnTo>
                    <a:pt x="64" y="195"/>
                  </a:lnTo>
                  <a:lnTo>
                    <a:pt x="58" y="170"/>
                  </a:lnTo>
                  <a:lnTo>
                    <a:pt x="55" y="139"/>
                  </a:lnTo>
                  <a:lnTo>
                    <a:pt x="62" y="88"/>
                  </a:lnTo>
                  <a:lnTo>
                    <a:pt x="81" y="50"/>
                  </a:lnTo>
                  <a:lnTo>
                    <a:pt x="111" y="28"/>
                  </a:lnTo>
                  <a:lnTo>
                    <a:pt x="149" y="20"/>
                  </a:lnTo>
                  <a:lnTo>
                    <a:pt x="159" y="20"/>
                  </a:lnTo>
                  <a:lnTo>
                    <a:pt x="173" y="21"/>
                  </a:lnTo>
                  <a:lnTo>
                    <a:pt x="191" y="23"/>
                  </a:lnTo>
                  <a:lnTo>
                    <a:pt x="208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Freeform 50"/>
            <p:cNvSpPr>
              <a:spLocks noChangeAspect="1" noEditPoints="1"/>
            </p:cNvSpPr>
            <p:nvPr/>
          </p:nvSpPr>
          <p:spPr bwMode="auto">
            <a:xfrm>
              <a:off x="5364" y="318"/>
              <a:ext cx="184" cy="409"/>
            </a:xfrm>
            <a:custGeom>
              <a:avLst/>
              <a:gdLst/>
              <a:ahLst/>
              <a:cxnLst>
                <a:cxn ang="0">
                  <a:pos x="167" y="16"/>
                </a:cxn>
                <a:cxn ang="0">
                  <a:pos x="155" y="3"/>
                </a:cxn>
                <a:cxn ang="0">
                  <a:pos x="132" y="3"/>
                </a:cxn>
                <a:cxn ang="0">
                  <a:pos x="113" y="21"/>
                </a:cxn>
                <a:cxn ang="0">
                  <a:pos x="116" y="49"/>
                </a:cxn>
                <a:cxn ang="0">
                  <a:pos x="147" y="54"/>
                </a:cxn>
                <a:cxn ang="0">
                  <a:pos x="166" y="35"/>
                </a:cxn>
                <a:cxn ang="0">
                  <a:pos x="45" y="332"/>
                </a:cxn>
                <a:cxn ang="0">
                  <a:pos x="39" y="358"/>
                </a:cxn>
                <a:cxn ang="0">
                  <a:pos x="56" y="394"/>
                </a:cxn>
                <a:cxn ang="0">
                  <a:pos x="97" y="409"/>
                </a:cxn>
                <a:cxn ang="0">
                  <a:pos x="136" y="396"/>
                </a:cxn>
                <a:cxn ang="0">
                  <a:pos x="163" y="366"/>
                </a:cxn>
                <a:cxn ang="0">
                  <a:pos x="179" y="335"/>
                </a:cxn>
                <a:cxn ang="0">
                  <a:pos x="184" y="316"/>
                </a:cxn>
                <a:cxn ang="0">
                  <a:pos x="174" y="309"/>
                </a:cxn>
                <a:cxn ang="0">
                  <a:pos x="163" y="319"/>
                </a:cxn>
                <a:cxn ang="0">
                  <a:pos x="134" y="374"/>
                </a:cxn>
                <a:cxn ang="0">
                  <a:pos x="99" y="392"/>
                </a:cxn>
                <a:cxn ang="0">
                  <a:pos x="84" y="371"/>
                </a:cxn>
                <a:cxn ang="0">
                  <a:pos x="93" y="332"/>
                </a:cxn>
                <a:cxn ang="0">
                  <a:pos x="119" y="266"/>
                </a:cxn>
                <a:cxn ang="0">
                  <a:pos x="138" y="219"/>
                </a:cxn>
                <a:cxn ang="0">
                  <a:pos x="146" y="187"/>
                </a:cxn>
                <a:cxn ang="0">
                  <a:pos x="130" y="150"/>
                </a:cxn>
                <a:cxn ang="0">
                  <a:pos x="88" y="135"/>
                </a:cxn>
                <a:cxn ang="0">
                  <a:pos x="49" y="148"/>
                </a:cxn>
                <a:cxn ang="0">
                  <a:pos x="22" y="178"/>
                </a:cxn>
                <a:cxn ang="0">
                  <a:pos x="6" y="209"/>
                </a:cxn>
                <a:cxn ang="0">
                  <a:pos x="0" y="228"/>
                </a:cxn>
                <a:cxn ang="0">
                  <a:pos x="11" y="236"/>
                </a:cxn>
                <a:cxn ang="0">
                  <a:pos x="22" y="226"/>
                </a:cxn>
                <a:cxn ang="0">
                  <a:pos x="51" y="170"/>
                </a:cxn>
                <a:cxn ang="0">
                  <a:pos x="87" y="152"/>
                </a:cxn>
                <a:cxn ang="0">
                  <a:pos x="102" y="174"/>
                </a:cxn>
                <a:cxn ang="0">
                  <a:pos x="98" y="195"/>
                </a:cxn>
                <a:cxn ang="0">
                  <a:pos x="83" y="234"/>
                </a:cxn>
              </a:cxnLst>
              <a:rect l="0" t="0" r="r" b="b"/>
              <a:pathLst>
                <a:path w="184" h="409">
                  <a:moveTo>
                    <a:pt x="169" y="23"/>
                  </a:moveTo>
                  <a:lnTo>
                    <a:pt x="167" y="16"/>
                  </a:lnTo>
                  <a:lnTo>
                    <a:pt x="163" y="8"/>
                  </a:lnTo>
                  <a:lnTo>
                    <a:pt x="155" y="3"/>
                  </a:lnTo>
                  <a:lnTo>
                    <a:pt x="144" y="0"/>
                  </a:lnTo>
                  <a:lnTo>
                    <a:pt x="132" y="3"/>
                  </a:lnTo>
                  <a:lnTo>
                    <a:pt x="121" y="10"/>
                  </a:lnTo>
                  <a:lnTo>
                    <a:pt x="113" y="21"/>
                  </a:lnTo>
                  <a:lnTo>
                    <a:pt x="110" y="34"/>
                  </a:lnTo>
                  <a:lnTo>
                    <a:pt x="116" y="49"/>
                  </a:lnTo>
                  <a:lnTo>
                    <a:pt x="135" y="57"/>
                  </a:lnTo>
                  <a:lnTo>
                    <a:pt x="147" y="54"/>
                  </a:lnTo>
                  <a:lnTo>
                    <a:pt x="158" y="46"/>
                  </a:lnTo>
                  <a:lnTo>
                    <a:pt x="166" y="35"/>
                  </a:lnTo>
                  <a:lnTo>
                    <a:pt x="169" y="23"/>
                  </a:lnTo>
                  <a:close/>
                  <a:moveTo>
                    <a:pt x="45" y="332"/>
                  </a:moveTo>
                  <a:lnTo>
                    <a:pt x="41" y="344"/>
                  </a:lnTo>
                  <a:lnTo>
                    <a:pt x="39" y="358"/>
                  </a:lnTo>
                  <a:lnTo>
                    <a:pt x="44" y="378"/>
                  </a:lnTo>
                  <a:lnTo>
                    <a:pt x="56" y="394"/>
                  </a:lnTo>
                  <a:lnTo>
                    <a:pt x="74" y="405"/>
                  </a:lnTo>
                  <a:lnTo>
                    <a:pt x="97" y="409"/>
                  </a:lnTo>
                  <a:lnTo>
                    <a:pt x="118" y="406"/>
                  </a:lnTo>
                  <a:lnTo>
                    <a:pt x="136" y="396"/>
                  </a:lnTo>
                  <a:lnTo>
                    <a:pt x="151" y="382"/>
                  </a:lnTo>
                  <a:lnTo>
                    <a:pt x="163" y="366"/>
                  </a:lnTo>
                  <a:lnTo>
                    <a:pt x="173" y="350"/>
                  </a:lnTo>
                  <a:lnTo>
                    <a:pt x="179" y="335"/>
                  </a:lnTo>
                  <a:lnTo>
                    <a:pt x="183" y="323"/>
                  </a:lnTo>
                  <a:lnTo>
                    <a:pt x="184" y="316"/>
                  </a:lnTo>
                  <a:lnTo>
                    <a:pt x="180" y="309"/>
                  </a:lnTo>
                  <a:lnTo>
                    <a:pt x="174" y="309"/>
                  </a:lnTo>
                  <a:lnTo>
                    <a:pt x="167" y="311"/>
                  </a:lnTo>
                  <a:lnTo>
                    <a:pt x="163" y="319"/>
                  </a:lnTo>
                  <a:lnTo>
                    <a:pt x="150" y="351"/>
                  </a:lnTo>
                  <a:lnTo>
                    <a:pt x="134" y="374"/>
                  </a:lnTo>
                  <a:lnTo>
                    <a:pt x="117" y="388"/>
                  </a:lnTo>
                  <a:lnTo>
                    <a:pt x="99" y="392"/>
                  </a:lnTo>
                  <a:lnTo>
                    <a:pt x="87" y="387"/>
                  </a:lnTo>
                  <a:lnTo>
                    <a:pt x="84" y="371"/>
                  </a:lnTo>
                  <a:lnTo>
                    <a:pt x="86" y="351"/>
                  </a:lnTo>
                  <a:lnTo>
                    <a:pt x="93" y="332"/>
                  </a:lnTo>
                  <a:lnTo>
                    <a:pt x="113" y="284"/>
                  </a:lnTo>
                  <a:lnTo>
                    <a:pt x="119" y="266"/>
                  </a:lnTo>
                  <a:lnTo>
                    <a:pt x="129" y="242"/>
                  </a:lnTo>
                  <a:lnTo>
                    <a:pt x="138" y="219"/>
                  </a:lnTo>
                  <a:lnTo>
                    <a:pt x="142" y="206"/>
                  </a:lnTo>
                  <a:lnTo>
                    <a:pt x="146" y="187"/>
                  </a:lnTo>
                  <a:lnTo>
                    <a:pt x="142" y="167"/>
                  </a:lnTo>
                  <a:lnTo>
                    <a:pt x="130" y="150"/>
                  </a:lnTo>
                  <a:lnTo>
                    <a:pt x="111" y="139"/>
                  </a:lnTo>
                  <a:lnTo>
                    <a:pt x="88" y="135"/>
                  </a:lnTo>
                  <a:lnTo>
                    <a:pt x="68" y="139"/>
                  </a:lnTo>
                  <a:lnTo>
                    <a:pt x="49" y="148"/>
                  </a:lnTo>
                  <a:lnTo>
                    <a:pt x="34" y="162"/>
                  </a:lnTo>
                  <a:lnTo>
                    <a:pt x="22" y="178"/>
                  </a:lnTo>
                  <a:lnTo>
                    <a:pt x="12" y="194"/>
                  </a:lnTo>
                  <a:lnTo>
                    <a:pt x="6" y="209"/>
                  </a:lnTo>
                  <a:lnTo>
                    <a:pt x="2" y="221"/>
                  </a:lnTo>
                  <a:lnTo>
                    <a:pt x="0" y="228"/>
                  </a:lnTo>
                  <a:lnTo>
                    <a:pt x="5" y="235"/>
                  </a:lnTo>
                  <a:lnTo>
                    <a:pt x="11" y="236"/>
                  </a:lnTo>
                  <a:lnTo>
                    <a:pt x="19" y="234"/>
                  </a:lnTo>
                  <a:lnTo>
                    <a:pt x="22" y="226"/>
                  </a:lnTo>
                  <a:lnTo>
                    <a:pt x="35" y="193"/>
                  </a:lnTo>
                  <a:lnTo>
                    <a:pt x="51" y="170"/>
                  </a:lnTo>
                  <a:lnTo>
                    <a:pt x="69" y="157"/>
                  </a:lnTo>
                  <a:lnTo>
                    <a:pt x="87" y="152"/>
                  </a:lnTo>
                  <a:lnTo>
                    <a:pt x="98" y="157"/>
                  </a:lnTo>
                  <a:lnTo>
                    <a:pt x="102" y="174"/>
                  </a:lnTo>
                  <a:lnTo>
                    <a:pt x="101" y="184"/>
                  </a:lnTo>
                  <a:lnTo>
                    <a:pt x="98" y="195"/>
                  </a:lnTo>
                  <a:lnTo>
                    <a:pt x="92" y="211"/>
                  </a:lnTo>
                  <a:lnTo>
                    <a:pt x="83" y="234"/>
                  </a:lnTo>
                  <a:lnTo>
                    <a:pt x="45" y="3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Line 51"/>
            <p:cNvSpPr>
              <a:spLocks noChangeAspect="1" noChangeShapeType="1"/>
            </p:cNvSpPr>
            <p:nvPr/>
          </p:nvSpPr>
          <p:spPr bwMode="auto">
            <a:xfrm>
              <a:off x="3704" y="962"/>
              <a:ext cx="2053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Freeform 52"/>
            <p:cNvSpPr>
              <a:spLocks noChangeAspect="1"/>
            </p:cNvSpPr>
            <p:nvPr/>
          </p:nvSpPr>
          <p:spPr bwMode="auto">
            <a:xfrm>
              <a:off x="3727" y="1401"/>
              <a:ext cx="419" cy="384"/>
            </a:xfrm>
            <a:custGeom>
              <a:avLst/>
              <a:gdLst/>
              <a:ahLst/>
              <a:cxnLst>
                <a:cxn ang="0">
                  <a:pos x="231" y="50"/>
                </a:cxn>
                <a:cxn ang="0">
                  <a:pos x="377" y="50"/>
                </a:cxn>
                <a:cxn ang="0">
                  <a:pos x="388" y="49"/>
                </a:cxn>
                <a:cxn ang="0">
                  <a:pos x="402" y="46"/>
                </a:cxn>
                <a:cxn ang="0">
                  <a:pos x="414" y="37"/>
                </a:cxn>
                <a:cxn ang="0">
                  <a:pos x="419" y="20"/>
                </a:cxn>
                <a:cxn ang="0">
                  <a:pos x="416" y="8"/>
                </a:cxn>
                <a:cxn ang="0">
                  <a:pos x="408" y="2"/>
                </a:cxn>
                <a:cxn ang="0">
                  <a:pos x="397" y="0"/>
                </a:cxn>
                <a:cxn ang="0">
                  <a:pos x="385" y="0"/>
                </a:cxn>
                <a:cxn ang="0">
                  <a:pos x="142" y="0"/>
                </a:cxn>
                <a:cxn ang="0">
                  <a:pos x="126" y="0"/>
                </a:cxn>
                <a:cxn ang="0">
                  <a:pos x="105" y="4"/>
                </a:cxn>
                <a:cxn ang="0">
                  <a:pos x="81" y="17"/>
                </a:cxn>
                <a:cxn ang="0">
                  <a:pos x="53" y="40"/>
                </a:cxn>
                <a:cxn ang="0">
                  <a:pos x="33" y="65"/>
                </a:cxn>
                <a:cxn ang="0">
                  <a:pos x="16" y="89"/>
                </a:cxn>
                <a:cxn ang="0">
                  <a:pos x="4" y="108"/>
                </a:cxn>
                <a:cxn ang="0">
                  <a:pos x="0" y="118"/>
                </a:cxn>
                <a:cxn ang="0">
                  <a:pos x="2" y="123"/>
                </a:cxn>
                <a:cxn ang="0">
                  <a:pos x="10" y="127"/>
                </a:cxn>
                <a:cxn ang="0">
                  <a:pos x="18" y="124"/>
                </a:cxn>
                <a:cxn ang="0">
                  <a:pos x="24" y="117"/>
                </a:cxn>
                <a:cxn ang="0">
                  <a:pos x="41" y="95"/>
                </a:cxn>
                <a:cxn ang="0">
                  <a:pos x="57" y="78"/>
                </a:cxn>
                <a:cxn ang="0">
                  <a:pos x="73" y="66"/>
                </a:cxn>
                <a:cxn ang="0">
                  <a:pos x="89" y="58"/>
                </a:cxn>
                <a:cxn ang="0">
                  <a:pos x="103" y="53"/>
                </a:cxn>
                <a:cxn ang="0">
                  <a:pos x="116" y="51"/>
                </a:cxn>
                <a:cxn ang="0">
                  <a:pos x="126" y="50"/>
                </a:cxn>
                <a:cxn ang="0">
                  <a:pos x="135" y="50"/>
                </a:cxn>
                <a:cxn ang="0">
                  <a:pos x="206" y="50"/>
                </a:cxn>
                <a:cxn ang="0">
                  <a:pos x="121" y="328"/>
                </a:cxn>
                <a:cxn ang="0">
                  <a:pos x="116" y="347"/>
                </a:cxn>
                <a:cxn ang="0">
                  <a:pos x="113" y="361"/>
                </a:cxn>
                <a:cxn ang="0">
                  <a:pos x="114" y="368"/>
                </a:cxn>
                <a:cxn ang="0">
                  <a:pos x="118" y="376"/>
                </a:cxn>
                <a:cxn ang="0">
                  <a:pos x="126" y="381"/>
                </a:cxn>
                <a:cxn ang="0">
                  <a:pos x="138" y="384"/>
                </a:cxn>
                <a:cxn ang="0">
                  <a:pos x="155" y="380"/>
                </a:cxn>
                <a:cxn ang="0">
                  <a:pos x="165" y="370"/>
                </a:cxn>
                <a:cxn ang="0">
                  <a:pos x="171" y="358"/>
                </a:cxn>
                <a:cxn ang="0">
                  <a:pos x="174" y="347"/>
                </a:cxn>
                <a:cxn ang="0">
                  <a:pos x="231" y="50"/>
                </a:cxn>
              </a:cxnLst>
              <a:rect l="0" t="0" r="r" b="b"/>
              <a:pathLst>
                <a:path w="419" h="384">
                  <a:moveTo>
                    <a:pt x="231" y="50"/>
                  </a:moveTo>
                  <a:lnTo>
                    <a:pt x="377" y="50"/>
                  </a:lnTo>
                  <a:lnTo>
                    <a:pt x="388" y="49"/>
                  </a:lnTo>
                  <a:lnTo>
                    <a:pt x="402" y="46"/>
                  </a:lnTo>
                  <a:lnTo>
                    <a:pt x="414" y="37"/>
                  </a:lnTo>
                  <a:lnTo>
                    <a:pt x="419" y="20"/>
                  </a:lnTo>
                  <a:lnTo>
                    <a:pt x="416" y="8"/>
                  </a:lnTo>
                  <a:lnTo>
                    <a:pt x="408" y="2"/>
                  </a:lnTo>
                  <a:lnTo>
                    <a:pt x="397" y="0"/>
                  </a:lnTo>
                  <a:lnTo>
                    <a:pt x="385" y="0"/>
                  </a:lnTo>
                  <a:lnTo>
                    <a:pt x="142" y="0"/>
                  </a:lnTo>
                  <a:lnTo>
                    <a:pt x="126" y="0"/>
                  </a:lnTo>
                  <a:lnTo>
                    <a:pt x="105" y="4"/>
                  </a:lnTo>
                  <a:lnTo>
                    <a:pt x="81" y="17"/>
                  </a:lnTo>
                  <a:lnTo>
                    <a:pt x="53" y="40"/>
                  </a:lnTo>
                  <a:lnTo>
                    <a:pt x="33" y="65"/>
                  </a:lnTo>
                  <a:lnTo>
                    <a:pt x="16" y="89"/>
                  </a:lnTo>
                  <a:lnTo>
                    <a:pt x="4" y="108"/>
                  </a:lnTo>
                  <a:lnTo>
                    <a:pt x="0" y="118"/>
                  </a:lnTo>
                  <a:lnTo>
                    <a:pt x="2" y="123"/>
                  </a:lnTo>
                  <a:lnTo>
                    <a:pt x="10" y="127"/>
                  </a:lnTo>
                  <a:lnTo>
                    <a:pt x="18" y="124"/>
                  </a:lnTo>
                  <a:lnTo>
                    <a:pt x="24" y="117"/>
                  </a:lnTo>
                  <a:lnTo>
                    <a:pt x="41" y="95"/>
                  </a:lnTo>
                  <a:lnTo>
                    <a:pt x="57" y="78"/>
                  </a:lnTo>
                  <a:lnTo>
                    <a:pt x="73" y="66"/>
                  </a:lnTo>
                  <a:lnTo>
                    <a:pt x="89" y="58"/>
                  </a:lnTo>
                  <a:lnTo>
                    <a:pt x="103" y="53"/>
                  </a:lnTo>
                  <a:lnTo>
                    <a:pt x="116" y="51"/>
                  </a:lnTo>
                  <a:lnTo>
                    <a:pt x="126" y="50"/>
                  </a:lnTo>
                  <a:lnTo>
                    <a:pt x="135" y="50"/>
                  </a:lnTo>
                  <a:lnTo>
                    <a:pt x="206" y="50"/>
                  </a:lnTo>
                  <a:lnTo>
                    <a:pt x="121" y="328"/>
                  </a:lnTo>
                  <a:lnTo>
                    <a:pt x="116" y="347"/>
                  </a:lnTo>
                  <a:lnTo>
                    <a:pt x="113" y="361"/>
                  </a:lnTo>
                  <a:lnTo>
                    <a:pt x="114" y="368"/>
                  </a:lnTo>
                  <a:lnTo>
                    <a:pt x="118" y="376"/>
                  </a:lnTo>
                  <a:lnTo>
                    <a:pt x="126" y="381"/>
                  </a:lnTo>
                  <a:lnTo>
                    <a:pt x="138" y="384"/>
                  </a:lnTo>
                  <a:lnTo>
                    <a:pt x="155" y="380"/>
                  </a:lnTo>
                  <a:lnTo>
                    <a:pt x="165" y="370"/>
                  </a:lnTo>
                  <a:lnTo>
                    <a:pt x="171" y="358"/>
                  </a:lnTo>
                  <a:lnTo>
                    <a:pt x="174" y="347"/>
                  </a:lnTo>
                  <a:lnTo>
                    <a:pt x="23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Freeform 53"/>
            <p:cNvSpPr>
              <a:spLocks noChangeAspect="1" noEditPoints="1"/>
            </p:cNvSpPr>
            <p:nvPr/>
          </p:nvSpPr>
          <p:spPr bwMode="auto">
            <a:xfrm>
              <a:off x="4118" y="1490"/>
              <a:ext cx="443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14" y="21"/>
                </a:cxn>
                <a:cxn ang="0">
                  <a:pos x="41" y="23"/>
                </a:cxn>
                <a:cxn ang="0">
                  <a:pos x="55" y="27"/>
                </a:cxn>
                <a:cxn ang="0">
                  <a:pos x="61" y="35"/>
                </a:cxn>
                <a:cxn ang="0">
                  <a:pos x="62" y="49"/>
                </a:cxn>
                <a:cxn ang="0">
                  <a:pos x="62" y="366"/>
                </a:cxn>
                <a:cxn ang="0">
                  <a:pos x="61" y="378"/>
                </a:cxn>
                <a:cxn ang="0">
                  <a:pos x="55" y="387"/>
                </a:cxn>
                <a:cxn ang="0">
                  <a:pos x="41" y="392"/>
                </a:cxn>
                <a:cxn ang="0">
                  <a:pos x="14" y="393"/>
                </a:cxn>
                <a:cxn ang="0">
                  <a:pos x="0" y="393"/>
                </a:cxn>
                <a:cxn ang="0">
                  <a:pos x="0" y="415"/>
                </a:cxn>
                <a:cxn ang="0">
                  <a:pos x="239" y="415"/>
                </a:cxn>
                <a:cxn ang="0">
                  <a:pos x="279" y="411"/>
                </a:cxn>
                <a:cxn ang="0">
                  <a:pos x="317" y="399"/>
                </a:cxn>
                <a:cxn ang="0">
                  <a:pos x="352" y="381"/>
                </a:cxn>
                <a:cxn ang="0">
                  <a:pos x="383" y="356"/>
                </a:cxn>
                <a:cxn ang="0">
                  <a:pos x="408" y="325"/>
                </a:cxn>
                <a:cxn ang="0">
                  <a:pos x="427" y="291"/>
                </a:cxn>
                <a:cxn ang="0">
                  <a:pos x="439" y="252"/>
                </a:cxn>
                <a:cxn ang="0">
                  <a:pos x="443" y="211"/>
                </a:cxn>
                <a:cxn ang="0">
                  <a:pos x="439" y="168"/>
                </a:cxn>
                <a:cxn ang="0">
                  <a:pos x="427" y="129"/>
                </a:cxn>
                <a:cxn ang="0">
                  <a:pos x="408" y="93"/>
                </a:cxn>
                <a:cxn ang="0">
                  <a:pos x="383" y="62"/>
                </a:cxn>
                <a:cxn ang="0">
                  <a:pos x="353" y="36"/>
                </a:cxn>
                <a:cxn ang="0">
                  <a:pos x="318" y="16"/>
                </a:cxn>
                <a:cxn ang="0">
                  <a:pos x="280" y="4"/>
                </a:cxn>
                <a:cxn ang="0">
                  <a:pos x="239" y="0"/>
                </a:cxn>
                <a:cxn ang="0">
                  <a:pos x="0" y="0"/>
                </a:cxn>
                <a:cxn ang="0">
                  <a:pos x="146" y="393"/>
                </a:cxn>
                <a:cxn ang="0">
                  <a:pos x="130" y="392"/>
                </a:cxn>
                <a:cxn ang="0">
                  <a:pos x="121" y="388"/>
                </a:cxn>
                <a:cxn ang="0">
                  <a:pos x="118" y="381"/>
                </a:cxn>
                <a:cxn ang="0">
                  <a:pos x="117" y="369"/>
                </a:cxn>
                <a:cxn ang="0">
                  <a:pos x="117" y="45"/>
                </a:cxn>
                <a:cxn ang="0">
                  <a:pos x="118" y="33"/>
                </a:cxn>
                <a:cxn ang="0">
                  <a:pos x="121" y="26"/>
                </a:cxn>
                <a:cxn ang="0">
                  <a:pos x="130" y="23"/>
                </a:cxn>
                <a:cxn ang="0">
                  <a:pos x="146" y="21"/>
                </a:cxn>
                <a:cxn ang="0">
                  <a:pos x="222" y="21"/>
                </a:cxn>
                <a:cxn ang="0">
                  <a:pos x="259" y="26"/>
                </a:cxn>
                <a:cxn ang="0">
                  <a:pos x="292" y="37"/>
                </a:cxn>
                <a:cxn ang="0">
                  <a:pos x="322" y="55"/>
                </a:cxn>
                <a:cxn ang="0">
                  <a:pos x="346" y="79"/>
                </a:cxn>
                <a:cxn ang="0">
                  <a:pos x="362" y="106"/>
                </a:cxn>
                <a:cxn ang="0">
                  <a:pos x="372" y="137"/>
                </a:cxn>
                <a:cxn ang="0">
                  <a:pos x="379" y="172"/>
                </a:cxn>
                <a:cxn ang="0">
                  <a:pos x="380" y="211"/>
                </a:cxn>
                <a:cxn ang="0">
                  <a:pos x="377" y="257"/>
                </a:cxn>
                <a:cxn ang="0">
                  <a:pos x="369" y="294"/>
                </a:cxn>
                <a:cxn ang="0">
                  <a:pos x="357" y="322"/>
                </a:cxn>
                <a:cxn ang="0">
                  <a:pos x="342" y="343"/>
                </a:cxn>
                <a:cxn ang="0">
                  <a:pos x="318" y="364"/>
                </a:cxn>
                <a:cxn ang="0">
                  <a:pos x="290" y="380"/>
                </a:cxn>
                <a:cxn ang="0">
                  <a:pos x="257" y="390"/>
                </a:cxn>
                <a:cxn ang="0">
                  <a:pos x="222" y="393"/>
                </a:cxn>
                <a:cxn ang="0">
                  <a:pos x="146" y="393"/>
                </a:cxn>
              </a:cxnLst>
              <a:rect l="0" t="0" r="r" b="b"/>
              <a:pathLst>
                <a:path w="443" h="415">
                  <a:moveTo>
                    <a:pt x="0" y="0"/>
                  </a:moveTo>
                  <a:lnTo>
                    <a:pt x="0" y="21"/>
                  </a:lnTo>
                  <a:lnTo>
                    <a:pt x="14" y="21"/>
                  </a:lnTo>
                  <a:lnTo>
                    <a:pt x="41" y="23"/>
                  </a:lnTo>
                  <a:lnTo>
                    <a:pt x="55" y="27"/>
                  </a:lnTo>
                  <a:lnTo>
                    <a:pt x="61" y="35"/>
                  </a:lnTo>
                  <a:lnTo>
                    <a:pt x="62" y="49"/>
                  </a:lnTo>
                  <a:lnTo>
                    <a:pt x="62" y="366"/>
                  </a:lnTo>
                  <a:lnTo>
                    <a:pt x="61" y="378"/>
                  </a:lnTo>
                  <a:lnTo>
                    <a:pt x="55" y="387"/>
                  </a:lnTo>
                  <a:lnTo>
                    <a:pt x="41" y="392"/>
                  </a:lnTo>
                  <a:lnTo>
                    <a:pt x="14" y="393"/>
                  </a:lnTo>
                  <a:lnTo>
                    <a:pt x="0" y="393"/>
                  </a:lnTo>
                  <a:lnTo>
                    <a:pt x="0" y="415"/>
                  </a:lnTo>
                  <a:lnTo>
                    <a:pt x="239" y="415"/>
                  </a:lnTo>
                  <a:lnTo>
                    <a:pt x="279" y="411"/>
                  </a:lnTo>
                  <a:lnTo>
                    <a:pt x="317" y="399"/>
                  </a:lnTo>
                  <a:lnTo>
                    <a:pt x="352" y="381"/>
                  </a:lnTo>
                  <a:lnTo>
                    <a:pt x="383" y="356"/>
                  </a:lnTo>
                  <a:lnTo>
                    <a:pt x="408" y="325"/>
                  </a:lnTo>
                  <a:lnTo>
                    <a:pt x="427" y="291"/>
                  </a:lnTo>
                  <a:lnTo>
                    <a:pt x="439" y="252"/>
                  </a:lnTo>
                  <a:lnTo>
                    <a:pt x="443" y="211"/>
                  </a:lnTo>
                  <a:lnTo>
                    <a:pt x="439" y="168"/>
                  </a:lnTo>
                  <a:lnTo>
                    <a:pt x="427" y="129"/>
                  </a:lnTo>
                  <a:lnTo>
                    <a:pt x="408" y="93"/>
                  </a:lnTo>
                  <a:lnTo>
                    <a:pt x="383" y="62"/>
                  </a:lnTo>
                  <a:lnTo>
                    <a:pt x="353" y="36"/>
                  </a:lnTo>
                  <a:lnTo>
                    <a:pt x="318" y="16"/>
                  </a:lnTo>
                  <a:lnTo>
                    <a:pt x="280" y="4"/>
                  </a:lnTo>
                  <a:lnTo>
                    <a:pt x="239" y="0"/>
                  </a:lnTo>
                  <a:lnTo>
                    <a:pt x="0" y="0"/>
                  </a:lnTo>
                  <a:close/>
                  <a:moveTo>
                    <a:pt x="146" y="393"/>
                  </a:moveTo>
                  <a:lnTo>
                    <a:pt x="130" y="392"/>
                  </a:lnTo>
                  <a:lnTo>
                    <a:pt x="121" y="388"/>
                  </a:lnTo>
                  <a:lnTo>
                    <a:pt x="118" y="381"/>
                  </a:lnTo>
                  <a:lnTo>
                    <a:pt x="117" y="369"/>
                  </a:lnTo>
                  <a:lnTo>
                    <a:pt x="117" y="45"/>
                  </a:lnTo>
                  <a:lnTo>
                    <a:pt x="118" y="33"/>
                  </a:lnTo>
                  <a:lnTo>
                    <a:pt x="121" y="26"/>
                  </a:lnTo>
                  <a:lnTo>
                    <a:pt x="130" y="23"/>
                  </a:lnTo>
                  <a:lnTo>
                    <a:pt x="146" y="21"/>
                  </a:lnTo>
                  <a:lnTo>
                    <a:pt x="222" y="21"/>
                  </a:lnTo>
                  <a:lnTo>
                    <a:pt x="259" y="26"/>
                  </a:lnTo>
                  <a:lnTo>
                    <a:pt x="292" y="37"/>
                  </a:lnTo>
                  <a:lnTo>
                    <a:pt x="322" y="55"/>
                  </a:lnTo>
                  <a:lnTo>
                    <a:pt x="346" y="79"/>
                  </a:lnTo>
                  <a:lnTo>
                    <a:pt x="362" y="106"/>
                  </a:lnTo>
                  <a:lnTo>
                    <a:pt x="372" y="137"/>
                  </a:lnTo>
                  <a:lnTo>
                    <a:pt x="379" y="172"/>
                  </a:lnTo>
                  <a:lnTo>
                    <a:pt x="380" y="211"/>
                  </a:lnTo>
                  <a:lnTo>
                    <a:pt x="377" y="257"/>
                  </a:lnTo>
                  <a:lnTo>
                    <a:pt x="369" y="294"/>
                  </a:lnTo>
                  <a:lnTo>
                    <a:pt x="357" y="322"/>
                  </a:lnTo>
                  <a:lnTo>
                    <a:pt x="342" y="343"/>
                  </a:lnTo>
                  <a:lnTo>
                    <a:pt x="318" y="364"/>
                  </a:lnTo>
                  <a:lnTo>
                    <a:pt x="290" y="380"/>
                  </a:lnTo>
                  <a:lnTo>
                    <a:pt x="257" y="390"/>
                  </a:lnTo>
                  <a:lnTo>
                    <a:pt x="222" y="393"/>
                  </a:lnTo>
                  <a:lnTo>
                    <a:pt x="146" y="3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Freeform 54"/>
            <p:cNvSpPr>
              <a:spLocks noChangeAspect="1" noEditPoints="1"/>
            </p:cNvSpPr>
            <p:nvPr/>
          </p:nvSpPr>
          <p:spPr bwMode="auto">
            <a:xfrm>
              <a:off x="4638" y="1495"/>
              <a:ext cx="132" cy="410"/>
            </a:xfrm>
            <a:custGeom>
              <a:avLst/>
              <a:gdLst/>
              <a:ahLst/>
              <a:cxnLst>
                <a:cxn ang="0">
                  <a:pos x="94" y="35"/>
                </a:cxn>
                <a:cxn ang="0">
                  <a:pos x="92" y="22"/>
                </a:cxn>
                <a:cxn ang="0">
                  <a:pos x="84" y="11"/>
                </a:cxn>
                <a:cxn ang="0">
                  <a:pos x="73" y="3"/>
                </a:cxn>
                <a:cxn ang="0">
                  <a:pos x="59" y="0"/>
                </a:cxn>
                <a:cxn ang="0">
                  <a:pos x="46" y="3"/>
                </a:cxn>
                <a:cxn ang="0">
                  <a:pos x="35" y="10"/>
                </a:cxn>
                <a:cxn ang="0">
                  <a:pos x="27" y="21"/>
                </a:cxn>
                <a:cxn ang="0">
                  <a:pos x="25" y="35"/>
                </a:cxn>
                <a:cxn ang="0">
                  <a:pos x="28" y="50"/>
                </a:cxn>
                <a:cxn ang="0">
                  <a:pos x="35" y="60"/>
                </a:cxn>
                <a:cxn ang="0">
                  <a:pos x="47" y="67"/>
                </a:cxn>
                <a:cxn ang="0">
                  <a:pos x="59" y="70"/>
                </a:cxn>
                <a:cxn ang="0">
                  <a:pos x="73" y="67"/>
                </a:cxn>
                <a:cxn ang="0">
                  <a:pos x="84" y="60"/>
                </a:cxn>
                <a:cxn ang="0">
                  <a:pos x="91" y="49"/>
                </a:cxn>
                <a:cxn ang="0">
                  <a:pos x="94" y="35"/>
                </a:cxn>
                <a:cxn ang="0">
                  <a:pos x="2" y="148"/>
                </a:cxn>
                <a:cxn ang="0">
                  <a:pos x="2" y="170"/>
                </a:cxn>
                <a:cxn ang="0">
                  <a:pos x="25" y="171"/>
                </a:cxn>
                <a:cxn ang="0">
                  <a:pos x="38" y="176"/>
                </a:cxn>
                <a:cxn ang="0">
                  <a:pos x="44" y="186"/>
                </a:cxn>
                <a:cxn ang="0">
                  <a:pos x="46" y="204"/>
                </a:cxn>
                <a:cxn ang="0">
                  <a:pos x="46" y="362"/>
                </a:cxn>
                <a:cxn ang="0">
                  <a:pos x="44" y="377"/>
                </a:cxn>
                <a:cxn ang="0">
                  <a:pos x="38" y="385"/>
                </a:cxn>
                <a:cxn ang="0">
                  <a:pos x="24" y="388"/>
                </a:cxn>
                <a:cxn ang="0">
                  <a:pos x="0" y="388"/>
                </a:cxn>
                <a:cxn ang="0">
                  <a:pos x="0" y="410"/>
                </a:cxn>
                <a:cxn ang="0">
                  <a:pos x="8" y="410"/>
                </a:cxn>
                <a:cxn ang="0">
                  <a:pos x="26" y="409"/>
                </a:cxn>
                <a:cxn ang="0">
                  <a:pos x="48" y="408"/>
                </a:cxn>
                <a:cxn ang="0">
                  <a:pos x="68" y="407"/>
                </a:cxn>
                <a:cxn ang="0">
                  <a:pos x="132" y="410"/>
                </a:cxn>
                <a:cxn ang="0">
                  <a:pos x="132" y="388"/>
                </a:cxn>
                <a:cxn ang="0">
                  <a:pos x="111" y="388"/>
                </a:cxn>
                <a:cxn ang="0">
                  <a:pos x="99" y="385"/>
                </a:cxn>
                <a:cxn ang="0">
                  <a:pos x="93" y="377"/>
                </a:cxn>
                <a:cxn ang="0">
                  <a:pos x="91" y="363"/>
                </a:cxn>
                <a:cxn ang="0">
                  <a:pos x="91" y="142"/>
                </a:cxn>
                <a:cxn ang="0">
                  <a:pos x="2" y="148"/>
                </a:cxn>
              </a:cxnLst>
              <a:rect l="0" t="0" r="r" b="b"/>
              <a:pathLst>
                <a:path w="132" h="410">
                  <a:moveTo>
                    <a:pt x="94" y="35"/>
                  </a:moveTo>
                  <a:lnTo>
                    <a:pt x="92" y="22"/>
                  </a:lnTo>
                  <a:lnTo>
                    <a:pt x="84" y="11"/>
                  </a:lnTo>
                  <a:lnTo>
                    <a:pt x="73" y="3"/>
                  </a:lnTo>
                  <a:lnTo>
                    <a:pt x="59" y="0"/>
                  </a:lnTo>
                  <a:lnTo>
                    <a:pt x="46" y="3"/>
                  </a:lnTo>
                  <a:lnTo>
                    <a:pt x="35" y="10"/>
                  </a:lnTo>
                  <a:lnTo>
                    <a:pt x="27" y="21"/>
                  </a:lnTo>
                  <a:lnTo>
                    <a:pt x="25" y="35"/>
                  </a:lnTo>
                  <a:lnTo>
                    <a:pt x="28" y="50"/>
                  </a:lnTo>
                  <a:lnTo>
                    <a:pt x="35" y="60"/>
                  </a:lnTo>
                  <a:lnTo>
                    <a:pt x="47" y="67"/>
                  </a:lnTo>
                  <a:lnTo>
                    <a:pt x="59" y="70"/>
                  </a:lnTo>
                  <a:lnTo>
                    <a:pt x="73" y="67"/>
                  </a:lnTo>
                  <a:lnTo>
                    <a:pt x="84" y="60"/>
                  </a:lnTo>
                  <a:lnTo>
                    <a:pt x="91" y="49"/>
                  </a:lnTo>
                  <a:lnTo>
                    <a:pt x="94" y="35"/>
                  </a:lnTo>
                  <a:close/>
                  <a:moveTo>
                    <a:pt x="2" y="148"/>
                  </a:moveTo>
                  <a:lnTo>
                    <a:pt x="2" y="170"/>
                  </a:lnTo>
                  <a:lnTo>
                    <a:pt x="25" y="171"/>
                  </a:lnTo>
                  <a:lnTo>
                    <a:pt x="38" y="176"/>
                  </a:lnTo>
                  <a:lnTo>
                    <a:pt x="44" y="186"/>
                  </a:lnTo>
                  <a:lnTo>
                    <a:pt x="46" y="204"/>
                  </a:lnTo>
                  <a:lnTo>
                    <a:pt x="46" y="362"/>
                  </a:lnTo>
                  <a:lnTo>
                    <a:pt x="44" y="377"/>
                  </a:lnTo>
                  <a:lnTo>
                    <a:pt x="38" y="385"/>
                  </a:lnTo>
                  <a:lnTo>
                    <a:pt x="24" y="388"/>
                  </a:lnTo>
                  <a:lnTo>
                    <a:pt x="0" y="388"/>
                  </a:lnTo>
                  <a:lnTo>
                    <a:pt x="0" y="410"/>
                  </a:lnTo>
                  <a:lnTo>
                    <a:pt x="8" y="410"/>
                  </a:lnTo>
                  <a:lnTo>
                    <a:pt x="26" y="409"/>
                  </a:lnTo>
                  <a:lnTo>
                    <a:pt x="48" y="408"/>
                  </a:lnTo>
                  <a:lnTo>
                    <a:pt x="68" y="407"/>
                  </a:lnTo>
                  <a:lnTo>
                    <a:pt x="132" y="410"/>
                  </a:lnTo>
                  <a:lnTo>
                    <a:pt x="132" y="388"/>
                  </a:lnTo>
                  <a:lnTo>
                    <a:pt x="111" y="388"/>
                  </a:lnTo>
                  <a:lnTo>
                    <a:pt x="99" y="385"/>
                  </a:lnTo>
                  <a:lnTo>
                    <a:pt x="93" y="377"/>
                  </a:lnTo>
                  <a:lnTo>
                    <a:pt x="91" y="363"/>
                  </a:lnTo>
                  <a:lnTo>
                    <a:pt x="91" y="142"/>
                  </a:lnTo>
                  <a:lnTo>
                    <a:pt x="2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Freeform 55"/>
            <p:cNvSpPr>
              <a:spLocks noChangeAspect="1"/>
            </p:cNvSpPr>
            <p:nvPr/>
          </p:nvSpPr>
          <p:spPr bwMode="auto">
            <a:xfrm>
              <a:off x="4828" y="1634"/>
              <a:ext cx="220" cy="277"/>
            </a:xfrm>
            <a:custGeom>
              <a:avLst/>
              <a:gdLst/>
              <a:ahLst/>
              <a:cxnLst>
                <a:cxn ang="0">
                  <a:pos x="201" y="4"/>
                </a:cxn>
                <a:cxn ang="0">
                  <a:pos x="190" y="1"/>
                </a:cxn>
                <a:cxn ang="0">
                  <a:pos x="177" y="11"/>
                </a:cxn>
                <a:cxn ang="0">
                  <a:pos x="141" y="3"/>
                </a:cxn>
                <a:cxn ang="0">
                  <a:pos x="78" y="2"/>
                </a:cxn>
                <a:cxn ang="0">
                  <a:pos x="35" y="16"/>
                </a:cxn>
                <a:cxn ang="0">
                  <a:pos x="11" y="38"/>
                </a:cxn>
                <a:cxn ang="0">
                  <a:pos x="1" y="64"/>
                </a:cxn>
                <a:cxn ang="0">
                  <a:pos x="6" y="102"/>
                </a:cxn>
                <a:cxn ang="0">
                  <a:pos x="41" y="136"/>
                </a:cxn>
                <a:cxn ang="0">
                  <a:pos x="81" y="149"/>
                </a:cxn>
                <a:cxn ang="0">
                  <a:pos x="132" y="158"/>
                </a:cxn>
                <a:cxn ang="0">
                  <a:pos x="178" y="183"/>
                </a:cxn>
                <a:cxn ang="0">
                  <a:pos x="183" y="226"/>
                </a:cxn>
                <a:cxn ang="0">
                  <a:pos x="148" y="255"/>
                </a:cxn>
                <a:cxn ang="0">
                  <a:pos x="75" y="253"/>
                </a:cxn>
                <a:cxn ang="0">
                  <a:pos x="31" y="210"/>
                </a:cxn>
                <a:cxn ang="0">
                  <a:pos x="18" y="172"/>
                </a:cxn>
                <a:cxn ang="0">
                  <a:pos x="1" y="173"/>
                </a:cxn>
                <a:cxn ang="0">
                  <a:pos x="0" y="261"/>
                </a:cxn>
                <a:cxn ang="0">
                  <a:pos x="8" y="277"/>
                </a:cxn>
                <a:cxn ang="0">
                  <a:pos x="38" y="251"/>
                </a:cxn>
                <a:cxn ang="0">
                  <a:pos x="79" y="273"/>
                </a:cxn>
                <a:cxn ang="0">
                  <a:pos x="111" y="277"/>
                </a:cxn>
                <a:cxn ang="0">
                  <a:pos x="162" y="270"/>
                </a:cxn>
                <a:cxn ang="0">
                  <a:pos x="195" y="250"/>
                </a:cxn>
                <a:cxn ang="0">
                  <a:pos x="214" y="223"/>
                </a:cxn>
                <a:cxn ang="0">
                  <a:pos x="220" y="191"/>
                </a:cxn>
                <a:cxn ang="0">
                  <a:pos x="193" y="135"/>
                </a:cxn>
                <a:cxn ang="0">
                  <a:pos x="157" y="114"/>
                </a:cxn>
                <a:cxn ang="0">
                  <a:pos x="121" y="106"/>
                </a:cxn>
                <a:cxn ang="0">
                  <a:pos x="59" y="90"/>
                </a:cxn>
                <a:cxn ang="0">
                  <a:pos x="34" y="58"/>
                </a:cxn>
                <a:cxn ang="0">
                  <a:pos x="48" y="28"/>
                </a:cxn>
                <a:cxn ang="0">
                  <a:pos x="107" y="14"/>
                </a:cxn>
                <a:cxn ang="0">
                  <a:pos x="148" y="22"/>
                </a:cxn>
                <a:cxn ang="0">
                  <a:pos x="171" y="41"/>
                </a:cxn>
                <a:cxn ang="0">
                  <a:pos x="179" y="63"/>
                </a:cxn>
                <a:cxn ang="0">
                  <a:pos x="182" y="81"/>
                </a:cxn>
                <a:cxn ang="0">
                  <a:pos x="192" y="88"/>
                </a:cxn>
                <a:cxn ang="0">
                  <a:pos x="203" y="72"/>
                </a:cxn>
              </a:cxnLst>
              <a:rect l="0" t="0" r="r" b="b"/>
              <a:pathLst>
                <a:path w="220" h="277">
                  <a:moveTo>
                    <a:pt x="203" y="16"/>
                  </a:moveTo>
                  <a:lnTo>
                    <a:pt x="201" y="4"/>
                  </a:lnTo>
                  <a:lnTo>
                    <a:pt x="194" y="0"/>
                  </a:lnTo>
                  <a:lnTo>
                    <a:pt x="190" y="1"/>
                  </a:lnTo>
                  <a:lnTo>
                    <a:pt x="182" y="7"/>
                  </a:lnTo>
                  <a:lnTo>
                    <a:pt x="177" y="11"/>
                  </a:lnTo>
                  <a:lnTo>
                    <a:pt x="171" y="16"/>
                  </a:lnTo>
                  <a:lnTo>
                    <a:pt x="141" y="3"/>
                  </a:lnTo>
                  <a:lnTo>
                    <a:pt x="107" y="0"/>
                  </a:lnTo>
                  <a:lnTo>
                    <a:pt x="78" y="2"/>
                  </a:lnTo>
                  <a:lnTo>
                    <a:pt x="54" y="7"/>
                  </a:lnTo>
                  <a:lnTo>
                    <a:pt x="35" y="16"/>
                  </a:lnTo>
                  <a:lnTo>
                    <a:pt x="21" y="26"/>
                  </a:lnTo>
                  <a:lnTo>
                    <a:pt x="11" y="38"/>
                  </a:lnTo>
                  <a:lnTo>
                    <a:pt x="5" y="51"/>
                  </a:lnTo>
                  <a:lnTo>
                    <a:pt x="1" y="64"/>
                  </a:lnTo>
                  <a:lnTo>
                    <a:pt x="0" y="76"/>
                  </a:lnTo>
                  <a:lnTo>
                    <a:pt x="6" y="102"/>
                  </a:lnTo>
                  <a:lnTo>
                    <a:pt x="23" y="123"/>
                  </a:lnTo>
                  <a:lnTo>
                    <a:pt x="41" y="136"/>
                  </a:lnTo>
                  <a:lnTo>
                    <a:pt x="59" y="144"/>
                  </a:lnTo>
                  <a:lnTo>
                    <a:pt x="81" y="149"/>
                  </a:lnTo>
                  <a:lnTo>
                    <a:pt x="106" y="153"/>
                  </a:lnTo>
                  <a:lnTo>
                    <a:pt x="132" y="158"/>
                  </a:lnTo>
                  <a:lnTo>
                    <a:pt x="158" y="168"/>
                  </a:lnTo>
                  <a:lnTo>
                    <a:pt x="178" y="183"/>
                  </a:lnTo>
                  <a:lnTo>
                    <a:pt x="186" y="208"/>
                  </a:lnTo>
                  <a:lnTo>
                    <a:pt x="183" y="226"/>
                  </a:lnTo>
                  <a:lnTo>
                    <a:pt x="171" y="243"/>
                  </a:lnTo>
                  <a:lnTo>
                    <a:pt x="148" y="255"/>
                  </a:lnTo>
                  <a:lnTo>
                    <a:pt x="111" y="260"/>
                  </a:lnTo>
                  <a:lnTo>
                    <a:pt x="75" y="253"/>
                  </a:lnTo>
                  <a:lnTo>
                    <a:pt x="48" y="236"/>
                  </a:lnTo>
                  <a:lnTo>
                    <a:pt x="31" y="210"/>
                  </a:lnTo>
                  <a:lnTo>
                    <a:pt x="21" y="180"/>
                  </a:lnTo>
                  <a:lnTo>
                    <a:pt x="18" y="172"/>
                  </a:lnTo>
                  <a:lnTo>
                    <a:pt x="10" y="170"/>
                  </a:lnTo>
                  <a:lnTo>
                    <a:pt x="1" y="173"/>
                  </a:lnTo>
                  <a:lnTo>
                    <a:pt x="0" y="186"/>
                  </a:lnTo>
                  <a:lnTo>
                    <a:pt x="0" y="261"/>
                  </a:lnTo>
                  <a:lnTo>
                    <a:pt x="1" y="273"/>
                  </a:lnTo>
                  <a:lnTo>
                    <a:pt x="8" y="277"/>
                  </a:lnTo>
                  <a:lnTo>
                    <a:pt x="21" y="269"/>
                  </a:lnTo>
                  <a:lnTo>
                    <a:pt x="38" y="251"/>
                  </a:lnTo>
                  <a:lnTo>
                    <a:pt x="58" y="265"/>
                  </a:lnTo>
                  <a:lnTo>
                    <a:pt x="79" y="273"/>
                  </a:lnTo>
                  <a:lnTo>
                    <a:pt x="97" y="276"/>
                  </a:lnTo>
                  <a:lnTo>
                    <a:pt x="111" y="277"/>
                  </a:lnTo>
                  <a:lnTo>
                    <a:pt x="139" y="275"/>
                  </a:lnTo>
                  <a:lnTo>
                    <a:pt x="162" y="270"/>
                  </a:lnTo>
                  <a:lnTo>
                    <a:pt x="180" y="261"/>
                  </a:lnTo>
                  <a:lnTo>
                    <a:pt x="195" y="250"/>
                  </a:lnTo>
                  <a:lnTo>
                    <a:pt x="206" y="237"/>
                  </a:lnTo>
                  <a:lnTo>
                    <a:pt x="214" y="223"/>
                  </a:lnTo>
                  <a:lnTo>
                    <a:pt x="218" y="207"/>
                  </a:lnTo>
                  <a:lnTo>
                    <a:pt x="220" y="191"/>
                  </a:lnTo>
                  <a:lnTo>
                    <a:pt x="212" y="160"/>
                  </a:lnTo>
                  <a:lnTo>
                    <a:pt x="193" y="135"/>
                  </a:lnTo>
                  <a:lnTo>
                    <a:pt x="175" y="122"/>
                  </a:lnTo>
                  <a:lnTo>
                    <a:pt x="157" y="114"/>
                  </a:lnTo>
                  <a:lnTo>
                    <a:pt x="138" y="109"/>
                  </a:lnTo>
                  <a:lnTo>
                    <a:pt x="121" y="106"/>
                  </a:lnTo>
                  <a:lnTo>
                    <a:pt x="87" y="99"/>
                  </a:lnTo>
                  <a:lnTo>
                    <a:pt x="59" y="90"/>
                  </a:lnTo>
                  <a:lnTo>
                    <a:pt x="40" y="77"/>
                  </a:lnTo>
                  <a:lnTo>
                    <a:pt x="34" y="58"/>
                  </a:lnTo>
                  <a:lnTo>
                    <a:pt x="37" y="43"/>
                  </a:lnTo>
                  <a:lnTo>
                    <a:pt x="48" y="28"/>
                  </a:lnTo>
                  <a:lnTo>
                    <a:pt x="71" y="18"/>
                  </a:lnTo>
                  <a:lnTo>
                    <a:pt x="107" y="14"/>
                  </a:lnTo>
                  <a:lnTo>
                    <a:pt x="130" y="16"/>
                  </a:lnTo>
                  <a:lnTo>
                    <a:pt x="148" y="22"/>
                  </a:lnTo>
                  <a:lnTo>
                    <a:pt x="162" y="31"/>
                  </a:lnTo>
                  <a:lnTo>
                    <a:pt x="171" y="41"/>
                  </a:lnTo>
                  <a:lnTo>
                    <a:pt x="176" y="52"/>
                  </a:lnTo>
                  <a:lnTo>
                    <a:pt x="179" y="63"/>
                  </a:lnTo>
                  <a:lnTo>
                    <a:pt x="181" y="73"/>
                  </a:lnTo>
                  <a:lnTo>
                    <a:pt x="182" y="81"/>
                  </a:lnTo>
                  <a:lnTo>
                    <a:pt x="186" y="87"/>
                  </a:lnTo>
                  <a:lnTo>
                    <a:pt x="192" y="88"/>
                  </a:lnTo>
                  <a:lnTo>
                    <a:pt x="201" y="84"/>
                  </a:lnTo>
                  <a:lnTo>
                    <a:pt x="203" y="72"/>
                  </a:lnTo>
                  <a:lnTo>
                    <a:pt x="20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Freeform 56"/>
            <p:cNvSpPr>
              <a:spLocks noChangeAspect="1"/>
            </p:cNvSpPr>
            <p:nvPr/>
          </p:nvSpPr>
          <p:spPr bwMode="auto">
            <a:xfrm>
              <a:off x="5102" y="1634"/>
              <a:ext cx="220" cy="277"/>
            </a:xfrm>
            <a:custGeom>
              <a:avLst/>
              <a:gdLst/>
              <a:ahLst/>
              <a:cxnLst>
                <a:cxn ang="0">
                  <a:pos x="202" y="4"/>
                </a:cxn>
                <a:cxn ang="0">
                  <a:pos x="190" y="1"/>
                </a:cxn>
                <a:cxn ang="0">
                  <a:pos x="178" y="11"/>
                </a:cxn>
                <a:cxn ang="0">
                  <a:pos x="141" y="3"/>
                </a:cxn>
                <a:cxn ang="0">
                  <a:pos x="78" y="2"/>
                </a:cxn>
                <a:cxn ang="0">
                  <a:pos x="35" y="16"/>
                </a:cxn>
                <a:cxn ang="0">
                  <a:pos x="11" y="38"/>
                </a:cxn>
                <a:cxn ang="0">
                  <a:pos x="1" y="64"/>
                </a:cxn>
                <a:cxn ang="0">
                  <a:pos x="6" y="102"/>
                </a:cxn>
                <a:cxn ang="0">
                  <a:pos x="41" y="136"/>
                </a:cxn>
                <a:cxn ang="0">
                  <a:pos x="81" y="149"/>
                </a:cxn>
                <a:cxn ang="0">
                  <a:pos x="132" y="158"/>
                </a:cxn>
                <a:cxn ang="0">
                  <a:pos x="178" y="183"/>
                </a:cxn>
                <a:cxn ang="0">
                  <a:pos x="183" y="226"/>
                </a:cxn>
                <a:cxn ang="0">
                  <a:pos x="148" y="255"/>
                </a:cxn>
                <a:cxn ang="0">
                  <a:pos x="75" y="253"/>
                </a:cxn>
                <a:cxn ang="0">
                  <a:pos x="32" y="210"/>
                </a:cxn>
                <a:cxn ang="0">
                  <a:pos x="18" y="172"/>
                </a:cxn>
                <a:cxn ang="0">
                  <a:pos x="1" y="173"/>
                </a:cxn>
                <a:cxn ang="0">
                  <a:pos x="0" y="261"/>
                </a:cxn>
                <a:cxn ang="0">
                  <a:pos x="9" y="277"/>
                </a:cxn>
                <a:cxn ang="0">
                  <a:pos x="38" y="251"/>
                </a:cxn>
                <a:cxn ang="0">
                  <a:pos x="79" y="273"/>
                </a:cxn>
                <a:cxn ang="0">
                  <a:pos x="112" y="277"/>
                </a:cxn>
                <a:cxn ang="0">
                  <a:pos x="162" y="270"/>
                </a:cxn>
                <a:cxn ang="0">
                  <a:pos x="195" y="250"/>
                </a:cxn>
                <a:cxn ang="0">
                  <a:pos x="214" y="223"/>
                </a:cxn>
                <a:cxn ang="0">
                  <a:pos x="220" y="191"/>
                </a:cxn>
                <a:cxn ang="0">
                  <a:pos x="194" y="135"/>
                </a:cxn>
                <a:cxn ang="0">
                  <a:pos x="157" y="114"/>
                </a:cxn>
                <a:cxn ang="0">
                  <a:pos x="122" y="106"/>
                </a:cxn>
                <a:cxn ang="0">
                  <a:pos x="59" y="90"/>
                </a:cxn>
                <a:cxn ang="0">
                  <a:pos x="34" y="58"/>
                </a:cxn>
                <a:cxn ang="0">
                  <a:pos x="49" y="28"/>
                </a:cxn>
                <a:cxn ang="0">
                  <a:pos x="108" y="14"/>
                </a:cxn>
                <a:cxn ang="0">
                  <a:pos x="149" y="22"/>
                </a:cxn>
                <a:cxn ang="0">
                  <a:pos x="171" y="41"/>
                </a:cxn>
                <a:cxn ang="0">
                  <a:pos x="180" y="63"/>
                </a:cxn>
                <a:cxn ang="0">
                  <a:pos x="182" y="81"/>
                </a:cxn>
                <a:cxn ang="0">
                  <a:pos x="192" y="88"/>
                </a:cxn>
                <a:cxn ang="0">
                  <a:pos x="203" y="72"/>
                </a:cxn>
              </a:cxnLst>
              <a:rect l="0" t="0" r="r" b="b"/>
              <a:pathLst>
                <a:path w="220" h="277">
                  <a:moveTo>
                    <a:pt x="203" y="16"/>
                  </a:moveTo>
                  <a:lnTo>
                    <a:pt x="202" y="4"/>
                  </a:lnTo>
                  <a:lnTo>
                    <a:pt x="195" y="0"/>
                  </a:lnTo>
                  <a:lnTo>
                    <a:pt x="190" y="1"/>
                  </a:lnTo>
                  <a:lnTo>
                    <a:pt x="182" y="7"/>
                  </a:lnTo>
                  <a:lnTo>
                    <a:pt x="178" y="11"/>
                  </a:lnTo>
                  <a:lnTo>
                    <a:pt x="171" y="16"/>
                  </a:lnTo>
                  <a:lnTo>
                    <a:pt x="141" y="3"/>
                  </a:lnTo>
                  <a:lnTo>
                    <a:pt x="108" y="0"/>
                  </a:lnTo>
                  <a:lnTo>
                    <a:pt x="78" y="2"/>
                  </a:lnTo>
                  <a:lnTo>
                    <a:pt x="54" y="7"/>
                  </a:lnTo>
                  <a:lnTo>
                    <a:pt x="35" y="16"/>
                  </a:lnTo>
                  <a:lnTo>
                    <a:pt x="21" y="26"/>
                  </a:lnTo>
                  <a:lnTo>
                    <a:pt x="11" y="38"/>
                  </a:lnTo>
                  <a:lnTo>
                    <a:pt x="5" y="51"/>
                  </a:lnTo>
                  <a:lnTo>
                    <a:pt x="1" y="64"/>
                  </a:lnTo>
                  <a:lnTo>
                    <a:pt x="0" y="76"/>
                  </a:lnTo>
                  <a:lnTo>
                    <a:pt x="6" y="102"/>
                  </a:lnTo>
                  <a:lnTo>
                    <a:pt x="23" y="123"/>
                  </a:lnTo>
                  <a:lnTo>
                    <a:pt x="41" y="136"/>
                  </a:lnTo>
                  <a:lnTo>
                    <a:pt x="60" y="144"/>
                  </a:lnTo>
                  <a:lnTo>
                    <a:pt x="81" y="149"/>
                  </a:lnTo>
                  <a:lnTo>
                    <a:pt x="107" y="153"/>
                  </a:lnTo>
                  <a:lnTo>
                    <a:pt x="132" y="158"/>
                  </a:lnTo>
                  <a:lnTo>
                    <a:pt x="158" y="168"/>
                  </a:lnTo>
                  <a:lnTo>
                    <a:pt x="178" y="183"/>
                  </a:lnTo>
                  <a:lnTo>
                    <a:pt x="187" y="208"/>
                  </a:lnTo>
                  <a:lnTo>
                    <a:pt x="183" y="226"/>
                  </a:lnTo>
                  <a:lnTo>
                    <a:pt x="171" y="243"/>
                  </a:lnTo>
                  <a:lnTo>
                    <a:pt x="148" y="255"/>
                  </a:lnTo>
                  <a:lnTo>
                    <a:pt x="112" y="260"/>
                  </a:lnTo>
                  <a:lnTo>
                    <a:pt x="75" y="253"/>
                  </a:lnTo>
                  <a:lnTo>
                    <a:pt x="49" y="236"/>
                  </a:lnTo>
                  <a:lnTo>
                    <a:pt x="32" y="210"/>
                  </a:lnTo>
                  <a:lnTo>
                    <a:pt x="21" y="180"/>
                  </a:lnTo>
                  <a:lnTo>
                    <a:pt x="18" y="172"/>
                  </a:lnTo>
                  <a:lnTo>
                    <a:pt x="11" y="170"/>
                  </a:lnTo>
                  <a:lnTo>
                    <a:pt x="1" y="173"/>
                  </a:lnTo>
                  <a:lnTo>
                    <a:pt x="0" y="186"/>
                  </a:lnTo>
                  <a:lnTo>
                    <a:pt x="0" y="261"/>
                  </a:lnTo>
                  <a:lnTo>
                    <a:pt x="1" y="273"/>
                  </a:lnTo>
                  <a:lnTo>
                    <a:pt x="9" y="277"/>
                  </a:lnTo>
                  <a:lnTo>
                    <a:pt x="21" y="269"/>
                  </a:lnTo>
                  <a:lnTo>
                    <a:pt x="38" y="251"/>
                  </a:lnTo>
                  <a:lnTo>
                    <a:pt x="59" y="265"/>
                  </a:lnTo>
                  <a:lnTo>
                    <a:pt x="79" y="273"/>
                  </a:lnTo>
                  <a:lnTo>
                    <a:pt x="98" y="276"/>
                  </a:lnTo>
                  <a:lnTo>
                    <a:pt x="112" y="277"/>
                  </a:lnTo>
                  <a:lnTo>
                    <a:pt x="139" y="275"/>
                  </a:lnTo>
                  <a:lnTo>
                    <a:pt x="162" y="270"/>
                  </a:lnTo>
                  <a:lnTo>
                    <a:pt x="181" y="261"/>
                  </a:lnTo>
                  <a:lnTo>
                    <a:pt x="195" y="250"/>
                  </a:lnTo>
                  <a:lnTo>
                    <a:pt x="207" y="237"/>
                  </a:lnTo>
                  <a:lnTo>
                    <a:pt x="214" y="223"/>
                  </a:lnTo>
                  <a:lnTo>
                    <a:pt x="219" y="207"/>
                  </a:lnTo>
                  <a:lnTo>
                    <a:pt x="220" y="191"/>
                  </a:lnTo>
                  <a:lnTo>
                    <a:pt x="213" y="160"/>
                  </a:lnTo>
                  <a:lnTo>
                    <a:pt x="194" y="135"/>
                  </a:lnTo>
                  <a:lnTo>
                    <a:pt x="176" y="122"/>
                  </a:lnTo>
                  <a:lnTo>
                    <a:pt x="157" y="114"/>
                  </a:lnTo>
                  <a:lnTo>
                    <a:pt x="139" y="109"/>
                  </a:lnTo>
                  <a:lnTo>
                    <a:pt x="122" y="106"/>
                  </a:lnTo>
                  <a:lnTo>
                    <a:pt x="87" y="99"/>
                  </a:lnTo>
                  <a:lnTo>
                    <a:pt x="59" y="90"/>
                  </a:lnTo>
                  <a:lnTo>
                    <a:pt x="41" y="77"/>
                  </a:lnTo>
                  <a:lnTo>
                    <a:pt x="34" y="58"/>
                  </a:lnTo>
                  <a:lnTo>
                    <a:pt x="37" y="43"/>
                  </a:lnTo>
                  <a:lnTo>
                    <a:pt x="49" y="28"/>
                  </a:lnTo>
                  <a:lnTo>
                    <a:pt x="72" y="18"/>
                  </a:lnTo>
                  <a:lnTo>
                    <a:pt x="108" y="14"/>
                  </a:lnTo>
                  <a:lnTo>
                    <a:pt x="131" y="16"/>
                  </a:lnTo>
                  <a:lnTo>
                    <a:pt x="149" y="22"/>
                  </a:lnTo>
                  <a:lnTo>
                    <a:pt x="162" y="31"/>
                  </a:lnTo>
                  <a:lnTo>
                    <a:pt x="171" y="41"/>
                  </a:lnTo>
                  <a:lnTo>
                    <a:pt x="177" y="52"/>
                  </a:lnTo>
                  <a:lnTo>
                    <a:pt x="180" y="63"/>
                  </a:lnTo>
                  <a:lnTo>
                    <a:pt x="182" y="73"/>
                  </a:lnTo>
                  <a:lnTo>
                    <a:pt x="182" y="81"/>
                  </a:lnTo>
                  <a:lnTo>
                    <a:pt x="187" y="87"/>
                  </a:lnTo>
                  <a:lnTo>
                    <a:pt x="192" y="88"/>
                  </a:lnTo>
                  <a:lnTo>
                    <a:pt x="202" y="84"/>
                  </a:lnTo>
                  <a:lnTo>
                    <a:pt x="203" y="72"/>
                  </a:lnTo>
                  <a:lnTo>
                    <a:pt x="20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Freeform 57"/>
            <p:cNvSpPr>
              <a:spLocks noChangeAspect="1" noEditPoints="1"/>
            </p:cNvSpPr>
            <p:nvPr/>
          </p:nvSpPr>
          <p:spPr bwMode="auto">
            <a:xfrm>
              <a:off x="5497" y="1502"/>
              <a:ext cx="184" cy="409"/>
            </a:xfrm>
            <a:custGeom>
              <a:avLst/>
              <a:gdLst/>
              <a:ahLst/>
              <a:cxnLst>
                <a:cxn ang="0">
                  <a:pos x="166" y="15"/>
                </a:cxn>
                <a:cxn ang="0">
                  <a:pos x="155" y="2"/>
                </a:cxn>
                <a:cxn ang="0">
                  <a:pos x="131" y="3"/>
                </a:cxn>
                <a:cxn ang="0">
                  <a:pos x="112" y="21"/>
                </a:cxn>
                <a:cxn ang="0">
                  <a:pos x="116" y="49"/>
                </a:cxn>
                <a:cxn ang="0">
                  <a:pos x="146" y="53"/>
                </a:cxn>
                <a:cxn ang="0">
                  <a:pos x="165" y="35"/>
                </a:cxn>
                <a:cxn ang="0">
                  <a:pos x="44" y="332"/>
                </a:cxn>
                <a:cxn ang="0">
                  <a:pos x="39" y="357"/>
                </a:cxn>
                <a:cxn ang="0">
                  <a:pos x="55" y="394"/>
                </a:cxn>
                <a:cxn ang="0">
                  <a:pos x="96" y="409"/>
                </a:cxn>
                <a:cxn ang="0">
                  <a:pos x="135" y="395"/>
                </a:cxn>
                <a:cxn ang="0">
                  <a:pos x="162" y="366"/>
                </a:cxn>
                <a:cxn ang="0">
                  <a:pos x="179" y="334"/>
                </a:cxn>
                <a:cxn ang="0">
                  <a:pos x="184" y="316"/>
                </a:cxn>
                <a:cxn ang="0">
                  <a:pos x="174" y="308"/>
                </a:cxn>
                <a:cxn ang="0">
                  <a:pos x="162" y="318"/>
                </a:cxn>
                <a:cxn ang="0">
                  <a:pos x="134" y="373"/>
                </a:cxn>
                <a:cxn ang="0">
                  <a:pos x="98" y="392"/>
                </a:cxn>
                <a:cxn ang="0">
                  <a:pos x="83" y="371"/>
                </a:cxn>
                <a:cxn ang="0">
                  <a:pos x="92" y="332"/>
                </a:cxn>
                <a:cxn ang="0">
                  <a:pos x="118" y="266"/>
                </a:cxn>
                <a:cxn ang="0">
                  <a:pos x="137" y="219"/>
                </a:cxn>
                <a:cxn ang="0">
                  <a:pos x="145" y="186"/>
                </a:cxn>
                <a:cxn ang="0">
                  <a:pos x="129" y="150"/>
                </a:cxn>
                <a:cxn ang="0">
                  <a:pos x="88" y="135"/>
                </a:cxn>
                <a:cxn ang="0">
                  <a:pos x="48" y="148"/>
                </a:cxn>
                <a:cxn ang="0">
                  <a:pos x="21" y="178"/>
                </a:cxn>
                <a:cxn ang="0">
                  <a:pos x="5" y="209"/>
                </a:cxn>
                <a:cxn ang="0">
                  <a:pos x="0" y="228"/>
                </a:cxn>
                <a:cxn ang="0">
                  <a:pos x="10" y="236"/>
                </a:cxn>
                <a:cxn ang="0">
                  <a:pos x="21" y="226"/>
                </a:cxn>
                <a:cxn ang="0">
                  <a:pos x="51" y="169"/>
                </a:cxn>
                <a:cxn ang="0">
                  <a:pos x="86" y="152"/>
                </a:cxn>
                <a:cxn ang="0">
                  <a:pos x="101" y="173"/>
                </a:cxn>
                <a:cxn ang="0">
                  <a:pos x="97" y="195"/>
                </a:cxn>
                <a:cxn ang="0">
                  <a:pos x="82" y="234"/>
                </a:cxn>
              </a:cxnLst>
              <a:rect l="0" t="0" r="r" b="b"/>
              <a:pathLst>
                <a:path w="184" h="409">
                  <a:moveTo>
                    <a:pt x="168" y="23"/>
                  </a:moveTo>
                  <a:lnTo>
                    <a:pt x="166" y="15"/>
                  </a:lnTo>
                  <a:lnTo>
                    <a:pt x="162" y="8"/>
                  </a:lnTo>
                  <a:lnTo>
                    <a:pt x="155" y="2"/>
                  </a:lnTo>
                  <a:lnTo>
                    <a:pt x="143" y="0"/>
                  </a:lnTo>
                  <a:lnTo>
                    <a:pt x="131" y="3"/>
                  </a:lnTo>
                  <a:lnTo>
                    <a:pt x="120" y="10"/>
                  </a:lnTo>
                  <a:lnTo>
                    <a:pt x="112" y="21"/>
                  </a:lnTo>
                  <a:lnTo>
                    <a:pt x="109" y="33"/>
                  </a:lnTo>
                  <a:lnTo>
                    <a:pt x="116" y="49"/>
                  </a:lnTo>
                  <a:lnTo>
                    <a:pt x="134" y="56"/>
                  </a:lnTo>
                  <a:lnTo>
                    <a:pt x="146" y="53"/>
                  </a:lnTo>
                  <a:lnTo>
                    <a:pt x="157" y="46"/>
                  </a:lnTo>
                  <a:lnTo>
                    <a:pt x="165" y="35"/>
                  </a:lnTo>
                  <a:lnTo>
                    <a:pt x="168" y="23"/>
                  </a:lnTo>
                  <a:close/>
                  <a:moveTo>
                    <a:pt x="44" y="332"/>
                  </a:moveTo>
                  <a:lnTo>
                    <a:pt x="40" y="344"/>
                  </a:lnTo>
                  <a:lnTo>
                    <a:pt x="39" y="357"/>
                  </a:lnTo>
                  <a:lnTo>
                    <a:pt x="43" y="377"/>
                  </a:lnTo>
                  <a:lnTo>
                    <a:pt x="55" y="394"/>
                  </a:lnTo>
                  <a:lnTo>
                    <a:pt x="73" y="405"/>
                  </a:lnTo>
                  <a:lnTo>
                    <a:pt x="96" y="409"/>
                  </a:lnTo>
                  <a:lnTo>
                    <a:pt x="117" y="405"/>
                  </a:lnTo>
                  <a:lnTo>
                    <a:pt x="135" y="395"/>
                  </a:lnTo>
                  <a:lnTo>
                    <a:pt x="150" y="382"/>
                  </a:lnTo>
                  <a:lnTo>
                    <a:pt x="162" y="366"/>
                  </a:lnTo>
                  <a:lnTo>
                    <a:pt x="172" y="349"/>
                  </a:lnTo>
                  <a:lnTo>
                    <a:pt x="179" y="334"/>
                  </a:lnTo>
                  <a:lnTo>
                    <a:pt x="182" y="322"/>
                  </a:lnTo>
                  <a:lnTo>
                    <a:pt x="184" y="316"/>
                  </a:lnTo>
                  <a:lnTo>
                    <a:pt x="179" y="309"/>
                  </a:lnTo>
                  <a:lnTo>
                    <a:pt x="174" y="308"/>
                  </a:lnTo>
                  <a:lnTo>
                    <a:pt x="166" y="311"/>
                  </a:lnTo>
                  <a:lnTo>
                    <a:pt x="162" y="318"/>
                  </a:lnTo>
                  <a:lnTo>
                    <a:pt x="150" y="350"/>
                  </a:lnTo>
                  <a:lnTo>
                    <a:pt x="134" y="373"/>
                  </a:lnTo>
                  <a:lnTo>
                    <a:pt x="116" y="387"/>
                  </a:lnTo>
                  <a:lnTo>
                    <a:pt x="98" y="392"/>
                  </a:lnTo>
                  <a:lnTo>
                    <a:pt x="86" y="386"/>
                  </a:lnTo>
                  <a:lnTo>
                    <a:pt x="83" y="371"/>
                  </a:lnTo>
                  <a:lnTo>
                    <a:pt x="86" y="351"/>
                  </a:lnTo>
                  <a:lnTo>
                    <a:pt x="92" y="332"/>
                  </a:lnTo>
                  <a:lnTo>
                    <a:pt x="112" y="283"/>
                  </a:lnTo>
                  <a:lnTo>
                    <a:pt x="118" y="266"/>
                  </a:lnTo>
                  <a:lnTo>
                    <a:pt x="128" y="242"/>
                  </a:lnTo>
                  <a:lnTo>
                    <a:pt x="137" y="219"/>
                  </a:lnTo>
                  <a:lnTo>
                    <a:pt x="142" y="206"/>
                  </a:lnTo>
                  <a:lnTo>
                    <a:pt x="145" y="186"/>
                  </a:lnTo>
                  <a:lnTo>
                    <a:pt x="141" y="166"/>
                  </a:lnTo>
                  <a:lnTo>
                    <a:pt x="129" y="150"/>
                  </a:lnTo>
                  <a:lnTo>
                    <a:pt x="111" y="139"/>
                  </a:lnTo>
                  <a:lnTo>
                    <a:pt x="88" y="135"/>
                  </a:lnTo>
                  <a:lnTo>
                    <a:pt x="67" y="138"/>
                  </a:lnTo>
                  <a:lnTo>
                    <a:pt x="48" y="148"/>
                  </a:lnTo>
                  <a:lnTo>
                    <a:pt x="34" y="161"/>
                  </a:lnTo>
                  <a:lnTo>
                    <a:pt x="21" y="178"/>
                  </a:lnTo>
                  <a:lnTo>
                    <a:pt x="12" y="194"/>
                  </a:lnTo>
                  <a:lnTo>
                    <a:pt x="5" y="209"/>
                  </a:lnTo>
                  <a:lnTo>
                    <a:pt x="1" y="221"/>
                  </a:lnTo>
                  <a:lnTo>
                    <a:pt x="0" y="228"/>
                  </a:lnTo>
                  <a:lnTo>
                    <a:pt x="4" y="235"/>
                  </a:lnTo>
                  <a:lnTo>
                    <a:pt x="10" y="236"/>
                  </a:lnTo>
                  <a:lnTo>
                    <a:pt x="18" y="233"/>
                  </a:lnTo>
                  <a:lnTo>
                    <a:pt x="21" y="226"/>
                  </a:lnTo>
                  <a:lnTo>
                    <a:pt x="34" y="192"/>
                  </a:lnTo>
                  <a:lnTo>
                    <a:pt x="51" y="169"/>
                  </a:lnTo>
                  <a:lnTo>
                    <a:pt x="68" y="156"/>
                  </a:lnTo>
                  <a:lnTo>
                    <a:pt x="86" y="152"/>
                  </a:lnTo>
                  <a:lnTo>
                    <a:pt x="97" y="156"/>
                  </a:lnTo>
                  <a:lnTo>
                    <a:pt x="101" y="173"/>
                  </a:lnTo>
                  <a:lnTo>
                    <a:pt x="100" y="183"/>
                  </a:lnTo>
                  <a:lnTo>
                    <a:pt x="97" y="195"/>
                  </a:lnTo>
                  <a:lnTo>
                    <a:pt x="92" y="210"/>
                  </a:lnTo>
                  <a:lnTo>
                    <a:pt x="82" y="234"/>
                  </a:lnTo>
                  <a:lnTo>
                    <a:pt x="44" y="3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64" name="Прямая соединительная линия 16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265" grpId="0" animBg="1"/>
      <p:bldP spid="266" grpId="0"/>
      <p:bldP spid="405" grpId="0"/>
      <p:bldP spid="165" grpId="0"/>
      <p:bldP spid="1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" y="766800"/>
            <a:ext cx="5878995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1778" y="25460"/>
            <a:ext cx="898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Evolution of NSs in LMXBs</a:t>
            </a:r>
            <a:r>
              <a:rPr lang="ru-RU" sz="2800" dirty="0" smtClean="0"/>
              <a:t>: </a:t>
            </a:r>
            <a:r>
              <a:rPr lang="en-US" sz="2800" dirty="0" smtClean="0"/>
              <a:t>climbing up the stability peak</a:t>
            </a:r>
            <a:endParaRPr lang="ru-RU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6206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Absent in the standard scenario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78" y="25460"/>
            <a:ext cx="898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Evolution of NSs in LMXBs</a:t>
            </a:r>
            <a:r>
              <a:rPr lang="ru-RU" sz="2800" dirty="0" smtClean="0"/>
              <a:t>: </a:t>
            </a:r>
            <a:r>
              <a:rPr lang="en-US" sz="2800" dirty="0" smtClean="0"/>
              <a:t>climbing up the stability peak</a:t>
            </a:r>
            <a:endParaRPr lang="ru-RU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6206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Absent in the standard scenario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" y="766800"/>
            <a:ext cx="5880614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Прямая со стрелкой 82"/>
          <p:cNvCxnSpPr/>
          <p:nvPr/>
        </p:nvCxnSpPr>
        <p:spPr>
          <a:xfrm>
            <a:off x="2627784" y="5085184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4" name="Group 4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59632" y="4869160"/>
            <a:ext cx="1440160" cy="235526"/>
            <a:chOff x="2" y="-3"/>
            <a:chExt cx="5760" cy="942"/>
          </a:xfrm>
        </p:grpSpPr>
        <p:sp>
          <p:nvSpPr>
            <p:cNvPr id="2095" name="Freeform 47"/>
            <p:cNvSpPr>
              <a:spLocks noChangeAspect="1"/>
            </p:cNvSpPr>
            <p:nvPr/>
          </p:nvSpPr>
          <p:spPr bwMode="auto">
            <a:xfrm>
              <a:off x="2" y="206"/>
              <a:ext cx="524" cy="595"/>
            </a:xfrm>
            <a:custGeom>
              <a:avLst/>
              <a:gdLst/>
              <a:ahLst/>
              <a:cxnLst>
                <a:cxn ang="0">
                  <a:pos x="294" y="57"/>
                </a:cxn>
                <a:cxn ang="0">
                  <a:pos x="302" y="41"/>
                </a:cxn>
                <a:cxn ang="0">
                  <a:pos x="320" y="32"/>
                </a:cxn>
                <a:cxn ang="0">
                  <a:pos x="355" y="27"/>
                </a:cxn>
                <a:cxn ang="0">
                  <a:pos x="399" y="27"/>
                </a:cxn>
                <a:cxn ang="0">
                  <a:pos x="414" y="20"/>
                </a:cxn>
                <a:cxn ang="0">
                  <a:pos x="410" y="1"/>
                </a:cxn>
                <a:cxn ang="0">
                  <a:pos x="374" y="0"/>
                </a:cxn>
                <a:cxn ang="0">
                  <a:pos x="301" y="2"/>
                </a:cxn>
                <a:cxn ang="0">
                  <a:pos x="248" y="2"/>
                </a:cxn>
                <a:cxn ang="0">
                  <a:pos x="183" y="0"/>
                </a:cxn>
                <a:cxn ang="0">
                  <a:pos x="153" y="0"/>
                </a:cxn>
                <a:cxn ang="0">
                  <a:pos x="143" y="7"/>
                </a:cxn>
                <a:cxn ang="0">
                  <a:pos x="147" y="25"/>
                </a:cxn>
                <a:cxn ang="0">
                  <a:pos x="177" y="27"/>
                </a:cxn>
                <a:cxn ang="0">
                  <a:pos x="216" y="32"/>
                </a:cxn>
                <a:cxn ang="0">
                  <a:pos x="221" y="48"/>
                </a:cxn>
                <a:cxn ang="0">
                  <a:pos x="102" y="527"/>
                </a:cxn>
                <a:cxn ang="0">
                  <a:pos x="96" y="548"/>
                </a:cxn>
                <a:cxn ang="0">
                  <a:pos x="85" y="561"/>
                </a:cxn>
                <a:cxn ang="0">
                  <a:pos x="63" y="567"/>
                </a:cxn>
                <a:cxn ang="0">
                  <a:pos x="23" y="569"/>
                </a:cxn>
                <a:cxn ang="0">
                  <a:pos x="6" y="571"/>
                </a:cxn>
                <a:cxn ang="0">
                  <a:pos x="0" y="586"/>
                </a:cxn>
                <a:cxn ang="0">
                  <a:pos x="23" y="595"/>
                </a:cxn>
                <a:cxn ang="0">
                  <a:pos x="437" y="595"/>
                </a:cxn>
                <a:cxn ang="0">
                  <a:pos x="448" y="589"/>
                </a:cxn>
                <a:cxn ang="0">
                  <a:pos x="521" y="392"/>
                </a:cxn>
                <a:cxn ang="0">
                  <a:pos x="524" y="380"/>
                </a:cxn>
                <a:cxn ang="0">
                  <a:pos x="514" y="370"/>
                </a:cxn>
                <a:cxn ang="0">
                  <a:pos x="499" y="389"/>
                </a:cxn>
                <a:cxn ang="0">
                  <a:pos x="474" y="451"/>
                </a:cxn>
                <a:cxn ang="0">
                  <a:pos x="435" y="509"/>
                </a:cxn>
                <a:cxn ang="0">
                  <a:pos x="375" y="552"/>
                </a:cxn>
                <a:cxn ang="0">
                  <a:pos x="281" y="569"/>
                </a:cxn>
                <a:cxn ang="0">
                  <a:pos x="187" y="568"/>
                </a:cxn>
                <a:cxn ang="0">
                  <a:pos x="172" y="566"/>
                </a:cxn>
                <a:cxn ang="0">
                  <a:pos x="169" y="554"/>
                </a:cxn>
                <a:cxn ang="0">
                  <a:pos x="291" y="67"/>
                </a:cxn>
              </a:cxnLst>
              <a:rect l="0" t="0" r="r" b="b"/>
              <a:pathLst>
                <a:path w="524" h="595">
                  <a:moveTo>
                    <a:pt x="291" y="67"/>
                  </a:moveTo>
                  <a:lnTo>
                    <a:pt x="294" y="57"/>
                  </a:lnTo>
                  <a:lnTo>
                    <a:pt x="297" y="48"/>
                  </a:lnTo>
                  <a:lnTo>
                    <a:pt x="302" y="41"/>
                  </a:lnTo>
                  <a:lnTo>
                    <a:pt x="309" y="35"/>
                  </a:lnTo>
                  <a:lnTo>
                    <a:pt x="320" y="32"/>
                  </a:lnTo>
                  <a:lnTo>
                    <a:pt x="335" y="29"/>
                  </a:lnTo>
                  <a:lnTo>
                    <a:pt x="355" y="27"/>
                  </a:lnTo>
                  <a:lnTo>
                    <a:pt x="383" y="27"/>
                  </a:lnTo>
                  <a:lnTo>
                    <a:pt x="399" y="27"/>
                  </a:lnTo>
                  <a:lnTo>
                    <a:pt x="409" y="24"/>
                  </a:lnTo>
                  <a:lnTo>
                    <a:pt x="414" y="20"/>
                  </a:lnTo>
                  <a:lnTo>
                    <a:pt x="416" y="10"/>
                  </a:lnTo>
                  <a:lnTo>
                    <a:pt x="410" y="1"/>
                  </a:lnTo>
                  <a:lnTo>
                    <a:pt x="402" y="0"/>
                  </a:lnTo>
                  <a:lnTo>
                    <a:pt x="374" y="0"/>
                  </a:lnTo>
                  <a:lnTo>
                    <a:pt x="338" y="1"/>
                  </a:lnTo>
                  <a:lnTo>
                    <a:pt x="301" y="2"/>
                  </a:lnTo>
                  <a:lnTo>
                    <a:pt x="273" y="2"/>
                  </a:lnTo>
                  <a:lnTo>
                    <a:pt x="248" y="2"/>
                  </a:lnTo>
                  <a:lnTo>
                    <a:pt x="216" y="1"/>
                  </a:lnTo>
                  <a:lnTo>
                    <a:pt x="183" y="0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47" y="2"/>
                  </a:lnTo>
                  <a:lnTo>
                    <a:pt x="143" y="7"/>
                  </a:lnTo>
                  <a:lnTo>
                    <a:pt x="141" y="17"/>
                  </a:lnTo>
                  <a:lnTo>
                    <a:pt x="147" y="25"/>
                  </a:lnTo>
                  <a:lnTo>
                    <a:pt x="166" y="27"/>
                  </a:lnTo>
                  <a:lnTo>
                    <a:pt x="177" y="27"/>
                  </a:lnTo>
                  <a:lnTo>
                    <a:pt x="199" y="28"/>
                  </a:lnTo>
                  <a:lnTo>
                    <a:pt x="216" y="32"/>
                  </a:lnTo>
                  <a:lnTo>
                    <a:pt x="222" y="42"/>
                  </a:lnTo>
                  <a:lnTo>
                    <a:pt x="221" y="48"/>
                  </a:lnTo>
                  <a:lnTo>
                    <a:pt x="219" y="59"/>
                  </a:lnTo>
                  <a:lnTo>
                    <a:pt x="102" y="527"/>
                  </a:lnTo>
                  <a:lnTo>
                    <a:pt x="99" y="539"/>
                  </a:lnTo>
                  <a:lnTo>
                    <a:pt x="96" y="548"/>
                  </a:lnTo>
                  <a:lnTo>
                    <a:pt x="91" y="555"/>
                  </a:lnTo>
                  <a:lnTo>
                    <a:pt x="85" y="561"/>
                  </a:lnTo>
                  <a:lnTo>
                    <a:pt x="76" y="564"/>
                  </a:lnTo>
                  <a:lnTo>
                    <a:pt x="63" y="567"/>
                  </a:lnTo>
                  <a:lnTo>
                    <a:pt x="46" y="568"/>
                  </a:lnTo>
                  <a:lnTo>
                    <a:pt x="23" y="569"/>
                  </a:lnTo>
                  <a:lnTo>
                    <a:pt x="13" y="569"/>
                  </a:lnTo>
                  <a:lnTo>
                    <a:pt x="6" y="571"/>
                  </a:lnTo>
                  <a:lnTo>
                    <a:pt x="1" y="576"/>
                  </a:lnTo>
                  <a:lnTo>
                    <a:pt x="0" y="586"/>
                  </a:lnTo>
                  <a:lnTo>
                    <a:pt x="6" y="595"/>
                  </a:lnTo>
                  <a:lnTo>
                    <a:pt x="23" y="595"/>
                  </a:lnTo>
                  <a:lnTo>
                    <a:pt x="425" y="595"/>
                  </a:lnTo>
                  <a:lnTo>
                    <a:pt x="437" y="595"/>
                  </a:lnTo>
                  <a:lnTo>
                    <a:pt x="445" y="594"/>
                  </a:lnTo>
                  <a:lnTo>
                    <a:pt x="448" y="589"/>
                  </a:lnTo>
                  <a:lnTo>
                    <a:pt x="452" y="581"/>
                  </a:lnTo>
                  <a:lnTo>
                    <a:pt x="521" y="392"/>
                  </a:lnTo>
                  <a:lnTo>
                    <a:pt x="524" y="383"/>
                  </a:lnTo>
                  <a:lnTo>
                    <a:pt x="524" y="380"/>
                  </a:lnTo>
                  <a:lnTo>
                    <a:pt x="522" y="374"/>
                  </a:lnTo>
                  <a:lnTo>
                    <a:pt x="514" y="370"/>
                  </a:lnTo>
                  <a:lnTo>
                    <a:pt x="506" y="374"/>
                  </a:lnTo>
                  <a:lnTo>
                    <a:pt x="499" y="389"/>
                  </a:lnTo>
                  <a:lnTo>
                    <a:pt x="487" y="420"/>
                  </a:lnTo>
                  <a:lnTo>
                    <a:pt x="474" y="451"/>
                  </a:lnTo>
                  <a:lnTo>
                    <a:pt x="457" y="481"/>
                  </a:lnTo>
                  <a:lnTo>
                    <a:pt x="435" y="509"/>
                  </a:lnTo>
                  <a:lnTo>
                    <a:pt x="408" y="533"/>
                  </a:lnTo>
                  <a:lnTo>
                    <a:pt x="375" y="552"/>
                  </a:lnTo>
                  <a:lnTo>
                    <a:pt x="333" y="564"/>
                  </a:lnTo>
                  <a:lnTo>
                    <a:pt x="281" y="569"/>
                  </a:lnTo>
                  <a:lnTo>
                    <a:pt x="200" y="569"/>
                  </a:lnTo>
                  <a:lnTo>
                    <a:pt x="187" y="568"/>
                  </a:lnTo>
                  <a:lnTo>
                    <a:pt x="180" y="568"/>
                  </a:lnTo>
                  <a:lnTo>
                    <a:pt x="172" y="566"/>
                  </a:lnTo>
                  <a:lnTo>
                    <a:pt x="169" y="559"/>
                  </a:lnTo>
                  <a:lnTo>
                    <a:pt x="169" y="554"/>
                  </a:lnTo>
                  <a:lnTo>
                    <a:pt x="174" y="539"/>
                  </a:lnTo>
                  <a:lnTo>
                    <a:pt x="291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Freeform 48"/>
            <p:cNvSpPr>
              <a:spLocks noChangeAspect="1"/>
            </p:cNvSpPr>
            <p:nvPr/>
          </p:nvSpPr>
          <p:spPr bwMode="auto">
            <a:xfrm>
              <a:off x="587" y="660"/>
              <a:ext cx="257" cy="279"/>
            </a:xfrm>
            <a:custGeom>
              <a:avLst/>
              <a:gdLst/>
              <a:ahLst/>
              <a:cxnLst>
                <a:cxn ang="0">
                  <a:pos x="209" y="29"/>
                </a:cxn>
                <a:cxn ang="0">
                  <a:pos x="196" y="39"/>
                </a:cxn>
                <a:cxn ang="0">
                  <a:pos x="192" y="55"/>
                </a:cxn>
                <a:cxn ang="0">
                  <a:pos x="194" y="67"/>
                </a:cxn>
                <a:cxn ang="0">
                  <a:pos x="200" y="76"/>
                </a:cxn>
                <a:cxn ang="0">
                  <a:pos x="209" y="82"/>
                </a:cxn>
                <a:cxn ang="0">
                  <a:pos x="220" y="84"/>
                </a:cxn>
                <a:cxn ang="0">
                  <a:pos x="232" y="82"/>
                </a:cxn>
                <a:cxn ang="0">
                  <a:pos x="241" y="77"/>
                </a:cxn>
                <a:cxn ang="0">
                  <a:pos x="247" y="67"/>
                </a:cxn>
                <a:cxn ang="0">
                  <a:pos x="249" y="54"/>
                </a:cxn>
                <a:cxn ang="0">
                  <a:pos x="246" y="36"/>
                </a:cxn>
                <a:cxn ang="0">
                  <a:pos x="236" y="23"/>
                </a:cxn>
                <a:cxn ang="0">
                  <a:pos x="222" y="13"/>
                </a:cxn>
                <a:cxn ang="0">
                  <a:pos x="205" y="7"/>
                </a:cxn>
                <a:cxn ang="0">
                  <a:pos x="188" y="3"/>
                </a:cxn>
                <a:cxn ang="0">
                  <a:pos x="171" y="1"/>
                </a:cxn>
                <a:cxn ang="0">
                  <a:pos x="157" y="0"/>
                </a:cxn>
                <a:cxn ang="0">
                  <a:pos x="148" y="0"/>
                </a:cxn>
                <a:cxn ang="0">
                  <a:pos x="86" y="12"/>
                </a:cxn>
                <a:cxn ang="0">
                  <a:pos x="40" y="44"/>
                </a:cxn>
                <a:cxn ang="0">
                  <a:pos x="11" y="89"/>
                </a:cxn>
                <a:cxn ang="0">
                  <a:pos x="0" y="141"/>
                </a:cxn>
                <a:cxn ang="0">
                  <a:pos x="12" y="194"/>
                </a:cxn>
                <a:cxn ang="0">
                  <a:pos x="43" y="238"/>
                </a:cxn>
                <a:cxn ang="0">
                  <a:pos x="89" y="268"/>
                </a:cxn>
                <a:cxn ang="0">
                  <a:pos x="145" y="279"/>
                </a:cxn>
                <a:cxn ang="0">
                  <a:pos x="176" y="275"/>
                </a:cxn>
                <a:cxn ang="0">
                  <a:pos x="201" y="267"/>
                </a:cxn>
                <a:cxn ang="0">
                  <a:pos x="220" y="255"/>
                </a:cxn>
                <a:cxn ang="0">
                  <a:pos x="235" y="242"/>
                </a:cxn>
                <a:cxn ang="0">
                  <a:pos x="245" y="227"/>
                </a:cxn>
                <a:cxn ang="0">
                  <a:pos x="252" y="215"/>
                </a:cxn>
                <a:cxn ang="0">
                  <a:pos x="256" y="205"/>
                </a:cxn>
                <a:cxn ang="0">
                  <a:pos x="257" y="199"/>
                </a:cxn>
                <a:cxn ang="0">
                  <a:pos x="253" y="193"/>
                </a:cxn>
                <a:cxn ang="0">
                  <a:pos x="247" y="192"/>
                </a:cxn>
                <a:cxn ang="0">
                  <a:pos x="239" y="194"/>
                </a:cxn>
                <a:cxn ang="0">
                  <a:pos x="235" y="202"/>
                </a:cxn>
                <a:cxn ang="0">
                  <a:pos x="222" y="227"/>
                </a:cxn>
                <a:cxn ang="0">
                  <a:pos x="203" y="245"/>
                </a:cxn>
                <a:cxn ang="0">
                  <a:pos x="179" y="255"/>
                </a:cxn>
                <a:cxn ang="0">
                  <a:pos x="152" y="259"/>
                </a:cxn>
                <a:cxn ang="0">
                  <a:pos x="136" y="257"/>
                </a:cxn>
                <a:cxn ang="0">
                  <a:pos x="120" y="253"/>
                </a:cxn>
                <a:cxn ang="0">
                  <a:pos x="103" y="244"/>
                </a:cxn>
                <a:cxn ang="0">
                  <a:pos x="88" y="232"/>
                </a:cxn>
                <a:cxn ang="0">
                  <a:pos x="75" y="216"/>
                </a:cxn>
                <a:cxn ang="0">
                  <a:pos x="65" y="196"/>
                </a:cxn>
                <a:cxn ang="0">
                  <a:pos x="58" y="170"/>
                </a:cxn>
                <a:cxn ang="0">
                  <a:pos x="56" y="140"/>
                </a:cxn>
                <a:cxn ang="0">
                  <a:pos x="63" y="88"/>
                </a:cxn>
                <a:cxn ang="0">
                  <a:pos x="82" y="50"/>
                </a:cxn>
                <a:cxn ang="0">
                  <a:pos x="111" y="27"/>
                </a:cxn>
                <a:cxn ang="0">
                  <a:pos x="150" y="20"/>
                </a:cxn>
                <a:cxn ang="0">
                  <a:pos x="159" y="20"/>
                </a:cxn>
                <a:cxn ang="0">
                  <a:pos x="174" y="21"/>
                </a:cxn>
                <a:cxn ang="0">
                  <a:pos x="191" y="23"/>
                </a:cxn>
                <a:cxn ang="0">
                  <a:pos x="209" y="29"/>
                </a:cxn>
              </a:cxnLst>
              <a:rect l="0" t="0" r="r" b="b"/>
              <a:pathLst>
                <a:path w="257" h="279">
                  <a:moveTo>
                    <a:pt x="209" y="29"/>
                  </a:moveTo>
                  <a:lnTo>
                    <a:pt x="196" y="39"/>
                  </a:lnTo>
                  <a:lnTo>
                    <a:pt x="192" y="55"/>
                  </a:lnTo>
                  <a:lnTo>
                    <a:pt x="194" y="67"/>
                  </a:lnTo>
                  <a:lnTo>
                    <a:pt x="200" y="76"/>
                  </a:lnTo>
                  <a:lnTo>
                    <a:pt x="209" y="82"/>
                  </a:lnTo>
                  <a:lnTo>
                    <a:pt x="220" y="84"/>
                  </a:lnTo>
                  <a:lnTo>
                    <a:pt x="232" y="82"/>
                  </a:lnTo>
                  <a:lnTo>
                    <a:pt x="241" y="77"/>
                  </a:lnTo>
                  <a:lnTo>
                    <a:pt x="247" y="67"/>
                  </a:lnTo>
                  <a:lnTo>
                    <a:pt x="249" y="54"/>
                  </a:lnTo>
                  <a:lnTo>
                    <a:pt x="246" y="36"/>
                  </a:lnTo>
                  <a:lnTo>
                    <a:pt x="236" y="23"/>
                  </a:lnTo>
                  <a:lnTo>
                    <a:pt x="222" y="13"/>
                  </a:lnTo>
                  <a:lnTo>
                    <a:pt x="205" y="7"/>
                  </a:lnTo>
                  <a:lnTo>
                    <a:pt x="188" y="3"/>
                  </a:lnTo>
                  <a:lnTo>
                    <a:pt x="171" y="1"/>
                  </a:lnTo>
                  <a:lnTo>
                    <a:pt x="157" y="0"/>
                  </a:lnTo>
                  <a:lnTo>
                    <a:pt x="148" y="0"/>
                  </a:lnTo>
                  <a:lnTo>
                    <a:pt x="86" y="12"/>
                  </a:lnTo>
                  <a:lnTo>
                    <a:pt x="40" y="44"/>
                  </a:lnTo>
                  <a:lnTo>
                    <a:pt x="11" y="89"/>
                  </a:lnTo>
                  <a:lnTo>
                    <a:pt x="0" y="141"/>
                  </a:lnTo>
                  <a:lnTo>
                    <a:pt x="12" y="194"/>
                  </a:lnTo>
                  <a:lnTo>
                    <a:pt x="43" y="238"/>
                  </a:lnTo>
                  <a:lnTo>
                    <a:pt x="89" y="268"/>
                  </a:lnTo>
                  <a:lnTo>
                    <a:pt x="145" y="279"/>
                  </a:lnTo>
                  <a:lnTo>
                    <a:pt x="176" y="275"/>
                  </a:lnTo>
                  <a:lnTo>
                    <a:pt x="201" y="267"/>
                  </a:lnTo>
                  <a:lnTo>
                    <a:pt x="220" y="255"/>
                  </a:lnTo>
                  <a:lnTo>
                    <a:pt x="235" y="242"/>
                  </a:lnTo>
                  <a:lnTo>
                    <a:pt x="245" y="227"/>
                  </a:lnTo>
                  <a:lnTo>
                    <a:pt x="252" y="215"/>
                  </a:lnTo>
                  <a:lnTo>
                    <a:pt x="256" y="205"/>
                  </a:lnTo>
                  <a:lnTo>
                    <a:pt x="257" y="199"/>
                  </a:lnTo>
                  <a:lnTo>
                    <a:pt x="253" y="193"/>
                  </a:lnTo>
                  <a:lnTo>
                    <a:pt x="247" y="192"/>
                  </a:lnTo>
                  <a:lnTo>
                    <a:pt x="239" y="194"/>
                  </a:lnTo>
                  <a:lnTo>
                    <a:pt x="235" y="202"/>
                  </a:lnTo>
                  <a:lnTo>
                    <a:pt x="222" y="227"/>
                  </a:lnTo>
                  <a:lnTo>
                    <a:pt x="203" y="245"/>
                  </a:lnTo>
                  <a:lnTo>
                    <a:pt x="179" y="255"/>
                  </a:lnTo>
                  <a:lnTo>
                    <a:pt x="152" y="259"/>
                  </a:lnTo>
                  <a:lnTo>
                    <a:pt x="136" y="257"/>
                  </a:lnTo>
                  <a:lnTo>
                    <a:pt x="120" y="253"/>
                  </a:lnTo>
                  <a:lnTo>
                    <a:pt x="103" y="244"/>
                  </a:lnTo>
                  <a:lnTo>
                    <a:pt x="88" y="232"/>
                  </a:lnTo>
                  <a:lnTo>
                    <a:pt x="75" y="216"/>
                  </a:lnTo>
                  <a:lnTo>
                    <a:pt x="65" y="196"/>
                  </a:lnTo>
                  <a:lnTo>
                    <a:pt x="58" y="170"/>
                  </a:lnTo>
                  <a:lnTo>
                    <a:pt x="56" y="140"/>
                  </a:lnTo>
                  <a:lnTo>
                    <a:pt x="63" y="88"/>
                  </a:lnTo>
                  <a:lnTo>
                    <a:pt x="82" y="50"/>
                  </a:lnTo>
                  <a:lnTo>
                    <a:pt x="111" y="27"/>
                  </a:lnTo>
                  <a:lnTo>
                    <a:pt x="150" y="20"/>
                  </a:lnTo>
                  <a:lnTo>
                    <a:pt x="159" y="20"/>
                  </a:lnTo>
                  <a:lnTo>
                    <a:pt x="174" y="21"/>
                  </a:lnTo>
                  <a:lnTo>
                    <a:pt x="191" y="23"/>
                  </a:lnTo>
                  <a:lnTo>
                    <a:pt x="209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Freeform 49"/>
            <p:cNvSpPr>
              <a:spLocks noChangeAspect="1" noEditPoints="1"/>
            </p:cNvSpPr>
            <p:nvPr/>
          </p:nvSpPr>
          <p:spPr bwMode="auto">
            <a:xfrm>
              <a:off x="892" y="660"/>
              <a:ext cx="298" cy="279"/>
            </a:xfrm>
            <a:custGeom>
              <a:avLst/>
              <a:gdLst/>
              <a:ahLst/>
              <a:cxnLst>
                <a:cxn ang="0">
                  <a:pos x="298" y="142"/>
                </a:cxn>
                <a:cxn ang="0">
                  <a:pos x="286" y="88"/>
                </a:cxn>
                <a:cxn ang="0">
                  <a:pos x="255" y="42"/>
                </a:cxn>
                <a:cxn ang="0">
                  <a:pos x="208" y="11"/>
                </a:cxn>
                <a:cxn ang="0">
                  <a:pos x="149" y="0"/>
                </a:cxn>
                <a:cxn ang="0">
                  <a:pos x="90" y="11"/>
                </a:cxn>
                <a:cxn ang="0">
                  <a:pos x="43" y="42"/>
                </a:cxn>
                <a:cxn ang="0">
                  <a:pos x="11" y="88"/>
                </a:cxn>
                <a:cxn ang="0">
                  <a:pos x="0" y="142"/>
                </a:cxn>
                <a:cxn ang="0">
                  <a:pos x="12" y="196"/>
                </a:cxn>
                <a:cxn ang="0">
                  <a:pos x="44" y="239"/>
                </a:cxn>
                <a:cxn ang="0">
                  <a:pos x="91" y="268"/>
                </a:cxn>
                <a:cxn ang="0">
                  <a:pos x="149" y="279"/>
                </a:cxn>
                <a:cxn ang="0">
                  <a:pos x="207" y="268"/>
                </a:cxn>
                <a:cxn ang="0">
                  <a:pos x="254" y="239"/>
                </a:cxn>
                <a:cxn ang="0">
                  <a:pos x="286" y="196"/>
                </a:cxn>
                <a:cxn ang="0">
                  <a:pos x="298" y="142"/>
                </a:cxn>
                <a:cxn ang="0">
                  <a:pos x="149" y="259"/>
                </a:cxn>
                <a:cxn ang="0">
                  <a:pos x="130" y="257"/>
                </a:cxn>
                <a:cxn ang="0">
                  <a:pos x="110" y="252"/>
                </a:cxn>
                <a:cxn ang="0">
                  <a:pos x="91" y="240"/>
                </a:cxn>
                <a:cxn ang="0">
                  <a:pos x="74" y="222"/>
                </a:cxn>
                <a:cxn ang="0">
                  <a:pos x="58" y="180"/>
                </a:cxn>
                <a:cxn ang="0">
                  <a:pos x="55" y="137"/>
                </a:cxn>
                <a:cxn ang="0">
                  <a:pos x="56" y="116"/>
                </a:cxn>
                <a:cxn ang="0">
                  <a:pos x="58" y="93"/>
                </a:cxn>
                <a:cxn ang="0">
                  <a:pos x="65" y="70"/>
                </a:cxn>
                <a:cxn ang="0">
                  <a:pos x="77" y="48"/>
                </a:cxn>
                <a:cxn ang="0">
                  <a:pos x="91" y="36"/>
                </a:cxn>
                <a:cxn ang="0">
                  <a:pos x="107" y="26"/>
                </a:cxn>
                <a:cxn ang="0">
                  <a:pos x="127" y="20"/>
                </a:cxn>
                <a:cxn ang="0">
                  <a:pos x="149" y="17"/>
                </a:cxn>
                <a:cxn ang="0">
                  <a:pos x="174" y="20"/>
                </a:cxn>
                <a:cxn ang="0">
                  <a:pos x="195" y="28"/>
                </a:cxn>
                <a:cxn ang="0">
                  <a:pos x="211" y="40"/>
                </a:cxn>
                <a:cxn ang="0">
                  <a:pos x="223" y="53"/>
                </a:cxn>
                <a:cxn ang="0">
                  <a:pos x="240" y="93"/>
                </a:cxn>
                <a:cxn ang="0">
                  <a:pos x="243" y="137"/>
                </a:cxn>
                <a:cxn ang="0">
                  <a:pos x="242" y="159"/>
                </a:cxn>
                <a:cxn ang="0">
                  <a:pos x="239" y="182"/>
                </a:cxn>
                <a:cxn ang="0">
                  <a:pos x="233" y="204"/>
                </a:cxn>
                <a:cxn ang="0">
                  <a:pos x="223" y="224"/>
                </a:cxn>
                <a:cxn ang="0">
                  <a:pos x="209" y="239"/>
                </a:cxn>
                <a:cxn ang="0">
                  <a:pos x="191" y="250"/>
                </a:cxn>
                <a:cxn ang="0">
                  <a:pos x="171" y="257"/>
                </a:cxn>
                <a:cxn ang="0">
                  <a:pos x="149" y="259"/>
                </a:cxn>
              </a:cxnLst>
              <a:rect l="0" t="0" r="r" b="b"/>
              <a:pathLst>
                <a:path w="298" h="279">
                  <a:moveTo>
                    <a:pt x="298" y="142"/>
                  </a:moveTo>
                  <a:lnTo>
                    <a:pt x="286" y="88"/>
                  </a:lnTo>
                  <a:lnTo>
                    <a:pt x="255" y="42"/>
                  </a:lnTo>
                  <a:lnTo>
                    <a:pt x="208" y="11"/>
                  </a:lnTo>
                  <a:lnTo>
                    <a:pt x="149" y="0"/>
                  </a:lnTo>
                  <a:lnTo>
                    <a:pt x="90" y="11"/>
                  </a:lnTo>
                  <a:lnTo>
                    <a:pt x="43" y="42"/>
                  </a:lnTo>
                  <a:lnTo>
                    <a:pt x="11" y="88"/>
                  </a:lnTo>
                  <a:lnTo>
                    <a:pt x="0" y="142"/>
                  </a:lnTo>
                  <a:lnTo>
                    <a:pt x="12" y="196"/>
                  </a:lnTo>
                  <a:lnTo>
                    <a:pt x="44" y="239"/>
                  </a:lnTo>
                  <a:lnTo>
                    <a:pt x="91" y="268"/>
                  </a:lnTo>
                  <a:lnTo>
                    <a:pt x="149" y="279"/>
                  </a:lnTo>
                  <a:lnTo>
                    <a:pt x="207" y="268"/>
                  </a:lnTo>
                  <a:lnTo>
                    <a:pt x="254" y="239"/>
                  </a:lnTo>
                  <a:lnTo>
                    <a:pt x="286" y="196"/>
                  </a:lnTo>
                  <a:lnTo>
                    <a:pt x="298" y="142"/>
                  </a:lnTo>
                  <a:close/>
                  <a:moveTo>
                    <a:pt x="149" y="259"/>
                  </a:moveTo>
                  <a:lnTo>
                    <a:pt x="130" y="257"/>
                  </a:lnTo>
                  <a:lnTo>
                    <a:pt x="110" y="252"/>
                  </a:lnTo>
                  <a:lnTo>
                    <a:pt x="91" y="240"/>
                  </a:lnTo>
                  <a:lnTo>
                    <a:pt x="74" y="222"/>
                  </a:lnTo>
                  <a:lnTo>
                    <a:pt x="58" y="180"/>
                  </a:lnTo>
                  <a:lnTo>
                    <a:pt x="55" y="137"/>
                  </a:lnTo>
                  <a:lnTo>
                    <a:pt x="56" y="116"/>
                  </a:lnTo>
                  <a:lnTo>
                    <a:pt x="58" y="93"/>
                  </a:lnTo>
                  <a:lnTo>
                    <a:pt x="65" y="70"/>
                  </a:lnTo>
                  <a:lnTo>
                    <a:pt x="77" y="48"/>
                  </a:lnTo>
                  <a:lnTo>
                    <a:pt x="91" y="36"/>
                  </a:lnTo>
                  <a:lnTo>
                    <a:pt x="107" y="26"/>
                  </a:lnTo>
                  <a:lnTo>
                    <a:pt x="127" y="20"/>
                  </a:lnTo>
                  <a:lnTo>
                    <a:pt x="149" y="17"/>
                  </a:lnTo>
                  <a:lnTo>
                    <a:pt x="174" y="20"/>
                  </a:lnTo>
                  <a:lnTo>
                    <a:pt x="195" y="28"/>
                  </a:lnTo>
                  <a:lnTo>
                    <a:pt x="211" y="40"/>
                  </a:lnTo>
                  <a:lnTo>
                    <a:pt x="223" y="53"/>
                  </a:lnTo>
                  <a:lnTo>
                    <a:pt x="240" y="93"/>
                  </a:lnTo>
                  <a:lnTo>
                    <a:pt x="243" y="137"/>
                  </a:lnTo>
                  <a:lnTo>
                    <a:pt x="242" y="159"/>
                  </a:lnTo>
                  <a:lnTo>
                    <a:pt x="239" y="182"/>
                  </a:lnTo>
                  <a:lnTo>
                    <a:pt x="233" y="204"/>
                  </a:lnTo>
                  <a:lnTo>
                    <a:pt x="223" y="224"/>
                  </a:lnTo>
                  <a:lnTo>
                    <a:pt x="209" y="239"/>
                  </a:lnTo>
                  <a:lnTo>
                    <a:pt x="191" y="250"/>
                  </a:lnTo>
                  <a:lnTo>
                    <a:pt x="171" y="257"/>
                  </a:lnTo>
                  <a:lnTo>
                    <a:pt x="149" y="2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8" name="Freeform 50"/>
            <p:cNvSpPr>
              <a:spLocks noChangeAspect="1" noEditPoints="1"/>
            </p:cNvSpPr>
            <p:nvPr/>
          </p:nvSpPr>
          <p:spPr bwMode="auto">
            <a:xfrm>
              <a:off x="1257" y="660"/>
              <a:ext cx="298" cy="279"/>
            </a:xfrm>
            <a:custGeom>
              <a:avLst/>
              <a:gdLst/>
              <a:ahLst/>
              <a:cxnLst>
                <a:cxn ang="0">
                  <a:pos x="298" y="142"/>
                </a:cxn>
                <a:cxn ang="0">
                  <a:pos x="286" y="88"/>
                </a:cxn>
                <a:cxn ang="0">
                  <a:pos x="255" y="42"/>
                </a:cxn>
                <a:cxn ang="0">
                  <a:pos x="207" y="11"/>
                </a:cxn>
                <a:cxn ang="0">
                  <a:pos x="149" y="0"/>
                </a:cxn>
                <a:cxn ang="0">
                  <a:pos x="90" y="11"/>
                </a:cxn>
                <a:cxn ang="0">
                  <a:pos x="43" y="42"/>
                </a:cxn>
                <a:cxn ang="0">
                  <a:pos x="11" y="88"/>
                </a:cxn>
                <a:cxn ang="0">
                  <a:pos x="0" y="142"/>
                </a:cxn>
                <a:cxn ang="0">
                  <a:pos x="12" y="196"/>
                </a:cxn>
                <a:cxn ang="0">
                  <a:pos x="44" y="239"/>
                </a:cxn>
                <a:cxn ang="0">
                  <a:pos x="91" y="268"/>
                </a:cxn>
                <a:cxn ang="0">
                  <a:pos x="149" y="279"/>
                </a:cxn>
                <a:cxn ang="0">
                  <a:pos x="207" y="268"/>
                </a:cxn>
                <a:cxn ang="0">
                  <a:pos x="254" y="239"/>
                </a:cxn>
                <a:cxn ang="0">
                  <a:pos x="286" y="196"/>
                </a:cxn>
                <a:cxn ang="0">
                  <a:pos x="298" y="142"/>
                </a:cxn>
                <a:cxn ang="0">
                  <a:pos x="149" y="259"/>
                </a:cxn>
                <a:cxn ang="0">
                  <a:pos x="130" y="257"/>
                </a:cxn>
                <a:cxn ang="0">
                  <a:pos x="110" y="252"/>
                </a:cxn>
                <a:cxn ang="0">
                  <a:pos x="91" y="240"/>
                </a:cxn>
                <a:cxn ang="0">
                  <a:pos x="74" y="222"/>
                </a:cxn>
                <a:cxn ang="0">
                  <a:pos x="58" y="180"/>
                </a:cxn>
                <a:cxn ang="0">
                  <a:pos x="55" y="137"/>
                </a:cxn>
                <a:cxn ang="0">
                  <a:pos x="56" y="116"/>
                </a:cxn>
                <a:cxn ang="0">
                  <a:pos x="58" y="93"/>
                </a:cxn>
                <a:cxn ang="0">
                  <a:pos x="65" y="70"/>
                </a:cxn>
                <a:cxn ang="0">
                  <a:pos x="77" y="48"/>
                </a:cxn>
                <a:cxn ang="0">
                  <a:pos x="91" y="36"/>
                </a:cxn>
                <a:cxn ang="0">
                  <a:pos x="107" y="26"/>
                </a:cxn>
                <a:cxn ang="0">
                  <a:pos x="127" y="20"/>
                </a:cxn>
                <a:cxn ang="0">
                  <a:pos x="149" y="17"/>
                </a:cxn>
                <a:cxn ang="0">
                  <a:pos x="174" y="20"/>
                </a:cxn>
                <a:cxn ang="0">
                  <a:pos x="195" y="28"/>
                </a:cxn>
                <a:cxn ang="0">
                  <a:pos x="211" y="40"/>
                </a:cxn>
                <a:cxn ang="0">
                  <a:pos x="223" y="53"/>
                </a:cxn>
                <a:cxn ang="0">
                  <a:pos x="239" y="93"/>
                </a:cxn>
                <a:cxn ang="0">
                  <a:pos x="242" y="137"/>
                </a:cxn>
                <a:cxn ang="0">
                  <a:pos x="242" y="159"/>
                </a:cxn>
                <a:cxn ang="0">
                  <a:pos x="239" y="182"/>
                </a:cxn>
                <a:cxn ang="0">
                  <a:pos x="233" y="204"/>
                </a:cxn>
                <a:cxn ang="0">
                  <a:pos x="223" y="224"/>
                </a:cxn>
                <a:cxn ang="0">
                  <a:pos x="208" y="239"/>
                </a:cxn>
                <a:cxn ang="0">
                  <a:pos x="191" y="250"/>
                </a:cxn>
                <a:cxn ang="0">
                  <a:pos x="171" y="257"/>
                </a:cxn>
                <a:cxn ang="0">
                  <a:pos x="149" y="259"/>
                </a:cxn>
              </a:cxnLst>
              <a:rect l="0" t="0" r="r" b="b"/>
              <a:pathLst>
                <a:path w="298" h="279">
                  <a:moveTo>
                    <a:pt x="298" y="142"/>
                  </a:moveTo>
                  <a:lnTo>
                    <a:pt x="286" y="88"/>
                  </a:lnTo>
                  <a:lnTo>
                    <a:pt x="255" y="42"/>
                  </a:lnTo>
                  <a:lnTo>
                    <a:pt x="207" y="11"/>
                  </a:lnTo>
                  <a:lnTo>
                    <a:pt x="149" y="0"/>
                  </a:lnTo>
                  <a:lnTo>
                    <a:pt x="90" y="11"/>
                  </a:lnTo>
                  <a:lnTo>
                    <a:pt x="43" y="42"/>
                  </a:lnTo>
                  <a:lnTo>
                    <a:pt x="11" y="88"/>
                  </a:lnTo>
                  <a:lnTo>
                    <a:pt x="0" y="142"/>
                  </a:lnTo>
                  <a:lnTo>
                    <a:pt x="12" y="196"/>
                  </a:lnTo>
                  <a:lnTo>
                    <a:pt x="44" y="239"/>
                  </a:lnTo>
                  <a:lnTo>
                    <a:pt x="91" y="268"/>
                  </a:lnTo>
                  <a:lnTo>
                    <a:pt x="149" y="279"/>
                  </a:lnTo>
                  <a:lnTo>
                    <a:pt x="207" y="268"/>
                  </a:lnTo>
                  <a:lnTo>
                    <a:pt x="254" y="239"/>
                  </a:lnTo>
                  <a:lnTo>
                    <a:pt x="286" y="196"/>
                  </a:lnTo>
                  <a:lnTo>
                    <a:pt x="298" y="142"/>
                  </a:lnTo>
                  <a:close/>
                  <a:moveTo>
                    <a:pt x="149" y="259"/>
                  </a:moveTo>
                  <a:lnTo>
                    <a:pt x="130" y="257"/>
                  </a:lnTo>
                  <a:lnTo>
                    <a:pt x="110" y="252"/>
                  </a:lnTo>
                  <a:lnTo>
                    <a:pt x="91" y="240"/>
                  </a:lnTo>
                  <a:lnTo>
                    <a:pt x="74" y="222"/>
                  </a:lnTo>
                  <a:lnTo>
                    <a:pt x="58" y="180"/>
                  </a:lnTo>
                  <a:lnTo>
                    <a:pt x="55" y="137"/>
                  </a:lnTo>
                  <a:lnTo>
                    <a:pt x="56" y="116"/>
                  </a:lnTo>
                  <a:lnTo>
                    <a:pt x="58" y="93"/>
                  </a:lnTo>
                  <a:lnTo>
                    <a:pt x="65" y="70"/>
                  </a:lnTo>
                  <a:lnTo>
                    <a:pt x="77" y="48"/>
                  </a:lnTo>
                  <a:lnTo>
                    <a:pt x="91" y="36"/>
                  </a:lnTo>
                  <a:lnTo>
                    <a:pt x="107" y="26"/>
                  </a:lnTo>
                  <a:lnTo>
                    <a:pt x="127" y="20"/>
                  </a:lnTo>
                  <a:lnTo>
                    <a:pt x="149" y="17"/>
                  </a:lnTo>
                  <a:lnTo>
                    <a:pt x="174" y="20"/>
                  </a:lnTo>
                  <a:lnTo>
                    <a:pt x="195" y="28"/>
                  </a:lnTo>
                  <a:lnTo>
                    <a:pt x="211" y="40"/>
                  </a:lnTo>
                  <a:lnTo>
                    <a:pt x="223" y="53"/>
                  </a:lnTo>
                  <a:lnTo>
                    <a:pt x="239" y="93"/>
                  </a:lnTo>
                  <a:lnTo>
                    <a:pt x="242" y="137"/>
                  </a:lnTo>
                  <a:lnTo>
                    <a:pt x="242" y="159"/>
                  </a:lnTo>
                  <a:lnTo>
                    <a:pt x="239" y="182"/>
                  </a:lnTo>
                  <a:lnTo>
                    <a:pt x="233" y="204"/>
                  </a:lnTo>
                  <a:lnTo>
                    <a:pt x="223" y="224"/>
                  </a:lnTo>
                  <a:lnTo>
                    <a:pt x="208" y="239"/>
                  </a:lnTo>
                  <a:lnTo>
                    <a:pt x="191" y="250"/>
                  </a:lnTo>
                  <a:lnTo>
                    <a:pt x="171" y="257"/>
                  </a:lnTo>
                  <a:lnTo>
                    <a:pt x="149" y="2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Freeform 51"/>
            <p:cNvSpPr>
              <a:spLocks noChangeAspect="1"/>
            </p:cNvSpPr>
            <p:nvPr/>
          </p:nvSpPr>
          <p:spPr bwMode="auto">
            <a:xfrm>
              <a:off x="1613" y="508"/>
              <a:ext cx="137" cy="424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25" y="30"/>
                </a:cxn>
                <a:cxn ang="0">
                  <a:pos x="38" y="35"/>
                </a:cxn>
                <a:cxn ang="0">
                  <a:pos x="45" y="45"/>
                </a:cxn>
                <a:cxn ang="0">
                  <a:pos x="46" y="63"/>
                </a:cxn>
                <a:cxn ang="0">
                  <a:pos x="46" y="376"/>
                </a:cxn>
                <a:cxn ang="0">
                  <a:pos x="44" y="391"/>
                </a:cxn>
                <a:cxn ang="0">
                  <a:pos x="38" y="399"/>
                </a:cxn>
                <a:cxn ang="0">
                  <a:pos x="24" y="402"/>
                </a:cxn>
                <a:cxn ang="0">
                  <a:pos x="0" y="402"/>
                </a:cxn>
                <a:cxn ang="0">
                  <a:pos x="0" y="424"/>
                </a:cxn>
                <a:cxn ang="0">
                  <a:pos x="8" y="424"/>
                </a:cxn>
                <a:cxn ang="0">
                  <a:pos x="26" y="423"/>
                </a:cxn>
                <a:cxn ang="0">
                  <a:pos x="48" y="422"/>
                </a:cxn>
                <a:cxn ang="0">
                  <a:pos x="68" y="422"/>
                </a:cxn>
                <a:cxn ang="0">
                  <a:pos x="137" y="424"/>
                </a:cxn>
                <a:cxn ang="0">
                  <a:pos x="137" y="402"/>
                </a:cxn>
                <a:cxn ang="0">
                  <a:pos x="113" y="402"/>
                </a:cxn>
                <a:cxn ang="0">
                  <a:pos x="99" y="399"/>
                </a:cxn>
                <a:cxn ang="0">
                  <a:pos x="93" y="391"/>
                </a:cxn>
                <a:cxn ang="0">
                  <a:pos x="92" y="376"/>
                </a:cxn>
                <a:cxn ang="0">
                  <a:pos x="92" y="0"/>
                </a:cxn>
              </a:cxnLst>
              <a:rect l="0" t="0" r="r" b="b"/>
              <a:pathLst>
                <a:path w="137" h="424">
                  <a:moveTo>
                    <a:pt x="92" y="0"/>
                  </a:moveTo>
                  <a:lnTo>
                    <a:pt x="0" y="7"/>
                  </a:lnTo>
                  <a:lnTo>
                    <a:pt x="0" y="29"/>
                  </a:lnTo>
                  <a:lnTo>
                    <a:pt x="25" y="30"/>
                  </a:lnTo>
                  <a:lnTo>
                    <a:pt x="38" y="35"/>
                  </a:lnTo>
                  <a:lnTo>
                    <a:pt x="45" y="45"/>
                  </a:lnTo>
                  <a:lnTo>
                    <a:pt x="46" y="63"/>
                  </a:lnTo>
                  <a:lnTo>
                    <a:pt x="46" y="376"/>
                  </a:lnTo>
                  <a:lnTo>
                    <a:pt x="44" y="391"/>
                  </a:lnTo>
                  <a:lnTo>
                    <a:pt x="38" y="399"/>
                  </a:lnTo>
                  <a:lnTo>
                    <a:pt x="24" y="402"/>
                  </a:lnTo>
                  <a:lnTo>
                    <a:pt x="0" y="402"/>
                  </a:lnTo>
                  <a:lnTo>
                    <a:pt x="0" y="424"/>
                  </a:lnTo>
                  <a:lnTo>
                    <a:pt x="8" y="424"/>
                  </a:lnTo>
                  <a:lnTo>
                    <a:pt x="26" y="423"/>
                  </a:lnTo>
                  <a:lnTo>
                    <a:pt x="48" y="422"/>
                  </a:lnTo>
                  <a:lnTo>
                    <a:pt x="68" y="422"/>
                  </a:lnTo>
                  <a:lnTo>
                    <a:pt x="137" y="424"/>
                  </a:lnTo>
                  <a:lnTo>
                    <a:pt x="137" y="402"/>
                  </a:lnTo>
                  <a:lnTo>
                    <a:pt x="113" y="402"/>
                  </a:lnTo>
                  <a:lnTo>
                    <a:pt x="99" y="399"/>
                  </a:lnTo>
                  <a:lnTo>
                    <a:pt x="93" y="391"/>
                  </a:lnTo>
                  <a:lnTo>
                    <a:pt x="92" y="3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0" name="Freeform 52"/>
            <p:cNvSpPr>
              <a:spLocks noChangeAspect="1" noEditPoints="1"/>
            </p:cNvSpPr>
            <p:nvPr/>
          </p:nvSpPr>
          <p:spPr bwMode="auto">
            <a:xfrm>
              <a:off x="2109" y="481"/>
              <a:ext cx="577" cy="204"/>
            </a:xfrm>
            <a:custGeom>
              <a:avLst/>
              <a:gdLst/>
              <a:ahLst/>
              <a:cxnLst>
                <a:cxn ang="0">
                  <a:pos x="547" y="35"/>
                </a:cxn>
                <a:cxn ang="0">
                  <a:pos x="558" y="35"/>
                </a:cxn>
                <a:cxn ang="0">
                  <a:pos x="567" y="33"/>
                </a:cxn>
                <a:cxn ang="0">
                  <a:pos x="574" y="28"/>
                </a:cxn>
                <a:cxn ang="0">
                  <a:pos x="577" y="18"/>
                </a:cxn>
                <a:cxn ang="0">
                  <a:pos x="574" y="8"/>
                </a:cxn>
                <a:cxn ang="0">
                  <a:pos x="567" y="2"/>
                </a:cxn>
                <a:cxn ang="0">
                  <a:pos x="558" y="1"/>
                </a:cxn>
                <a:cxn ang="0">
                  <a:pos x="549" y="0"/>
                </a:cxn>
                <a:cxn ang="0">
                  <a:pos x="29" y="0"/>
                </a:cxn>
                <a:cxn ang="0">
                  <a:pos x="19" y="1"/>
                </a:cxn>
                <a:cxn ang="0">
                  <a:pos x="10" y="2"/>
                </a:cxn>
                <a:cxn ang="0">
                  <a:pos x="3" y="8"/>
                </a:cxn>
                <a:cxn ang="0">
                  <a:pos x="0" y="18"/>
                </a:cxn>
                <a:cxn ang="0">
                  <a:pos x="3" y="28"/>
                </a:cxn>
                <a:cxn ang="0">
                  <a:pos x="10" y="33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547" y="35"/>
                </a:cxn>
                <a:cxn ang="0">
                  <a:pos x="549" y="204"/>
                </a:cxn>
                <a:cxn ang="0">
                  <a:pos x="558" y="204"/>
                </a:cxn>
                <a:cxn ang="0">
                  <a:pos x="567" y="202"/>
                </a:cxn>
                <a:cxn ang="0">
                  <a:pos x="574" y="197"/>
                </a:cxn>
                <a:cxn ang="0">
                  <a:pos x="577" y="187"/>
                </a:cxn>
                <a:cxn ang="0">
                  <a:pos x="574" y="177"/>
                </a:cxn>
                <a:cxn ang="0">
                  <a:pos x="567" y="172"/>
                </a:cxn>
                <a:cxn ang="0">
                  <a:pos x="558" y="170"/>
                </a:cxn>
                <a:cxn ang="0">
                  <a:pos x="547" y="170"/>
                </a:cxn>
                <a:cxn ang="0">
                  <a:pos x="29" y="170"/>
                </a:cxn>
                <a:cxn ang="0">
                  <a:pos x="19" y="170"/>
                </a:cxn>
                <a:cxn ang="0">
                  <a:pos x="10" y="172"/>
                </a:cxn>
                <a:cxn ang="0">
                  <a:pos x="3" y="177"/>
                </a:cxn>
                <a:cxn ang="0">
                  <a:pos x="0" y="187"/>
                </a:cxn>
                <a:cxn ang="0">
                  <a:pos x="3" y="197"/>
                </a:cxn>
                <a:cxn ang="0">
                  <a:pos x="10" y="202"/>
                </a:cxn>
                <a:cxn ang="0">
                  <a:pos x="19" y="204"/>
                </a:cxn>
                <a:cxn ang="0">
                  <a:pos x="29" y="204"/>
                </a:cxn>
                <a:cxn ang="0">
                  <a:pos x="549" y="204"/>
                </a:cxn>
              </a:cxnLst>
              <a:rect l="0" t="0" r="r" b="b"/>
              <a:pathLst>
                <a:path w="577" h="204">
                  <a:moveTo>
                    <a:pt x="547" y="35"/>
                  </a:moveTo>
                  <a:lnTo>
                    <a:pt x="558" y="35"/>
                  </a:lnTo>
                  <a:lnTo>
                    <a:pt x="567" y="33"/>
                  </a:lnTo>
                  <a:lnTo>
                    <a:pt x="574" y="28"/>
                  </a:lnTo>
                  <a:lnTo>
                    <a:pt x="577" y="18"/>
                  </a:lnTo>
                  <a:lnTo>
                    <a:pt x="574" y="8"/>
                  </a:lnTo>
                  <a:lnTo>
                    <a:pt x="567" y="2"/>
                  </a:lnTo>
                  <a:lnTo>
                    <a:pt x="558" y="1"/>
                  </a:lnTo>
                  <a:lnTo>
                    <a:pt x="549" y="0"/>
                  </a:lnTo>
                  <a:lnTo>
                    <a:pt x="29" y="0"/>
                  </a:lnTo>
                  <a:lnTo>
                    <a:pt x="19" y="1"/>
                  </a:lnTo>
                  <a:lnTo>
                    <a:pt x="10" y="2"/>
                  </a:lnTo>
                  <a:lnTo>
                    <a:pt x="3" y="8"/>
                  </a:lnTo>
                  <a:lnTo>
                    <a:pt x="0" y="18"/>
                  </a:lnTo>
                  <a:lnTo>
                    <a:pt x="3" y="28"/>
                  </a:lnTo>
                  <a:lnTo>
                    <a:pt x="10" y="33"/>
                  </a:lnTo>
                  <a:lnTo>
                    <a:pt x="19" y="35"/>
                  </a:lnTo>
                  <a:lnTo>
                    <a:pt x="29" y="35"/>
                  </a:lnTo>
                  <a:lnTo>
                    <a:pt x="547" y="35"/>
                  </a:lnTo>
                  <a:close/>
                  <a:moveTo>
                    <a:pt x="549" y="204"/>
                  </a:moveTo>
                  <a:lnTo>
                    <a:pt x="558" y="204"/>
                  </a:lnTo>
                  <a:lnTo>
                    <a:pt x="567" y="202"/>
                  </a:lnTo>
                  <a:lnTo>
                    <a:pt x="574" y="197"/>
                  </a:lnTo>
                  <a:lnTo>
                    <a:pt x="577" y="187"/>
                  </a:lnTo>
                  <a:lnTo>
                    <a:pt x="574" y="177"/>
                  </a:lnTo>
                  <a:lnTo>
                    <a:pt x="567" y="172"/>
                  </a:lnTo>
                  <a:lnTo>
                    <a:pt x="558" y="170"/>
                  </a:lnTo>
                  <a:lnTo>
                    <a:pt x="547" y="170"/>
                  </a:lnTo>
                  <a:lnTo>
                    <a:pt x="29" y="170"/>
                  </a:lnTo>
                  <a:lnTo>
                    <a:pt x="19" y="170"/>
                  </a:lnTo>
                  <a:lnTo>
                    <a:pt x="10" y="172"/>
                  </a:lnTo>
                  <a:lnTo>
                    <a:pt x="3" y="177"/>
                  </a:lnTo>
                  <a:lnTo>
                    <a:pt x="0" y="187"/>
                  </a:lnTo>
                  <a:lnTo>
                    <a:pt x="3" y="197"/>
                  </a:lnTo>
                  <a:lnTo>
                    <a:pt x="10" y="202"/>
                  </a:lnTo>
                  <a:lnTo>
                    <a:pt x="19" y="204"/>
                  </a:lnTo>
                  <a:lnTo>
                    <a:pt x="29" y="204"/>
                  </a:lnTo>
                  <a:lnTo>
                    <a:pt x="549" y="2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1" name="Freeform 53"/>
            <p:cNvSpPr>
              <a:spLocks noChangeAspect="1"/>
            </p:cNvSpPr>
            <p:nvPr/>
          </p:nvSpPr>
          <p:spPr bwMode="auto">
            <a:xfrm>
              <a:off x="3010" y="206"/>
              <a:ext cx="739" cy="595"/>
            </a:xfrm>
            <a:custGeom>
              <a:avLst/>
              <a:gdLst/>
              <a:ahLst/>
              <a:cxnLst>
                <a:cxn ang="0">
                  <a:pos x="404" y="231"/>
                </a:cxn>
                <a:cxn ang="0">
                  <a:pos x="422" y="217"/>
                </a:cxn>
                <a:cxn ang="0">
                  <a:pos x="634" y="57"/>
                </a:cxn>
                <a:cxn ang="0">
                  <a:pos x="723" y="27"/>
                </a:cxn>
                <a:cxn ang="0">
                  <a:pos x="737" y="19"/>
                </a:cxn>
                <a:cxn ang="0">
                  <a:pos x="729" y="0"/>
                </a:cxn>
                <a:cxn ang="0">
                  <a:pos x="566" y="0"/>
                </a:cxn>
                <a:cxn ang="0">
                  <a:pos x="554" y="17"/>
                </a:cxn>
                <a:cxn ang="0">
                  <a:pos x="585" y="32"/>
                </a:cxn>
                <a:cxn ang="0">
                  <a:pos x="578" y="70"/>
                </a:cxn>
                <a:cxn ang="0">
                  <a:pos x="222" y="347"/>
                </a:cxn>
                <a:cxn ang="0">
                  <a:pos x="307" y="35"/>
                </a:cxn>
                <a:cxn ang="0">
                  <a:pos x="378" y="27"/>
                </a:cxn>
                <a:cxn ang="0">
                  <a:pos x="394" y="9"/>
                </a:cxn>
                <a:cxn ang="0">
                  <a:pos x="358" y="0"/>
                </a:cxn>
                <a:cxn ang="0">
                  <a:pos x="271" y="2"/>
                </a:cxn>
                <a:cxn ang="0">
                  <a:pos x="183" y="0"/>
                </a:cxn>
                <a:cxn ang="0">
                  <a:pos x="148" y="2"/>
                </a:cxn>
                <a:cxn ang="0">
                  <a:pos x="148" y="25"/>
                </a:cxn>
                <a:cxn ang="0">
                  <a:pos x="204" y="28"/>
                </a:cxn>
                <a:cxn ang="0">
                  <a:pos x="222" y="48"/>
                </a:cxn>
                <a:cxn ang="0">
                  <a:pos x="100" y="539"/>
                </a:cxn>
                <a:cxn ang="0">
                  <a:pos x="86" y="561"/>
                </a:cxn>
                <a:cxn ang="0">
                  <a:pos x="47" y="568"/>
                </a:cxn>
                <a:cxn ang="0">
                  <a:pos x="6" y="571"/>
                </a:cxn>
                <a:cxn ang="0">
                  <a:pos x="6" y="594"/>
                </a:cxn>
                <a:cxn ang="0">
                  <a:pos x="68" y="594"/>
                </a:cxn>
                <a:cxn ang="0">
                  <a:pos x="179" y="594"/>
                </a:cxn>
                <a:cxn ang="0">
                  <a:pos x="246" y="593"/>
                </a:cxn>
                <a:cxn ang="0">
                  <a:pos x="246" y="570"/>
                </a:cxn>
                <a:cxn ang="0">
                  <a:pos x="188" y="567"/>
                </a:cxn>
                <a:cxn ang="0">
                  <a:pos x="175" y="536"/>
                </a:cxn>
                <a:cxn ang="0">
                  <a:pos x="343" y="276"/>
                </a:cxn>
                <a:cxn ang="0">
                  <a:pos x="453" y="533"/>
                </a:cxn>
                <a:cxn ang="0">
                  <a:pos x="449" y="557"/>
                </a:cxn>
                <a:cxn ang="0">
                  <a:pos x="409" y="569"/>
                </a:cxn>
                <a:cxn ang="0">
                  <a:pos x="392" y="576"/>
                </a:cxn>
                <a:cxn ang="0">
                  <a:pos x="402" y="595"/>
                </a:cxn>
                <a:cxn ang="0">
                  <a:pos x="551" y="594"/>
                </a:cxn>
                <a:cxn ang="0">
                  <a:pos x="598" y="595"/>
                </a:cxn>
                <a:cxn ang="0">
                  <a:pos x="609" y="578"/>
                </a:cxn>
                <a:cxn ang="0">
                  <a:pos x="569" y="566"/>
                </a:cxn>
                <a:cxn ang="0">
                  <a:pos x="532" y="529"/>
                </a:cxn>
              </a:cxnLst>
              <a:rect l="0" t="0" r="r" b="b"/>
              <a:pathLst>
                <a:path w="739" h="595">
                  <a:moveTo>
                    <a:pt x="409" y="243"/>
                  </a:moveTo>
                  <a:lnTo>
                    <a:pt x="406" y="237"/>
                  </a:lnTo>
                  <a:lnTo>
                    <a:pt x="404" y="231"/>
                  </a:lnTo>
                  <a:lnTo>
                    <a:pt x="407" y="229"/>
                  </a:lnTo>
                  <a:lnTo>
                    <a:pt x="413" y="223"/>
                  </a:lnTo>
                  <a:lnTo>
                    <a:pt x="422" y="217"/>
                  </a:lnTo>
                  <a:lnTo>
                    <a:pt x="429" y="211"/>
                  </a:lnTo>
                  <a:lnTo>
                    <a:pt x="581" y="93"/>
                  </a:lnTo>
                  <a:lnTo>
                    <a:pt x="634" y="57"/>
                  </a:lnTo>
                  <a:lnTo>
                    <a:pt x="673" y="38"/>
                  </a:lnTo>
                  <a:lnTo>
                    <a:pt x="701" y="29"/>
                  </a:lnTo>
                  <a:lnTo>
                    <a:pt x="723" y="27"/>
                  </a:lnTo>
                  <a:lnTo>
                    <a:pt x="728" y="26"/>
                  </a:lnTo>
                  <a:lnTo>
                    <a:pt x="733" y="24"/>
                  </a:lnTo>
                  <a:lnTo>
                    <a:pt x="737" y="19"/>
                  </a:lnTo>
                  <a:lnTo>
                    <a:pt x="739" y="9"/>
                  </a:lnTo>
                  <a:lnTo>
                    <a:pt x="736" y="3"/>
                  </a:lnTo>
                  <a:lnTo>
                    <a:pt x="729" y="0"/>
                  </a:lnTo>
                  <a:lnTo>
                    <a:pt x="667" y="2"/>
                  </a:lnTo>
                  <a:lnTo>
                    <a:pt x="571" y="0"/>
                  </a:lnTo>
                  <a:lnTo>
                    <a:pt x="566" y="0"/>
                  </a:lnTo>
                  <a:lnTo>
                    <a:pt x="561" y="2"/>
                  </a:lnTo>
                  <a:lnTo>
                    <a:pt x="556" y="7"/>
                  </a:lnTo>
                  <a:lnTo>
                    <a:pt x="554" y="17"/>
                  </a:lnTo>
                  <a:lnTo>
                    <a:pt x="557" y="24"/>
                  </a:lnTo>
                  <a:lnTo>
                    <a:pt x="565" y="27"/>
                  </a:lnTo>
                  <a:lnTo>
                    <a:pt x="585" y="32"/>
                  </a:lnTo>
                  <a:lnTo>
                    <a:pt x="592" y="45"/>
                  </a:lnTo>
                  <a:lnTo>
                    <a:pt x="588" y="57"/>
                  </a:lnTo>
                  <a:lnTo>
                    <a:pt x="578" y="70"/>
                  </a:lnTo>
                  <a:lnTo>
                    <a:pt x="568" y="79"/>
                  </a:lnTo>
                  <a:lnTo>
                    <a:pt x="561" y="85"/>
                  </a:lnTo>
                  <a:lnTo>
                    <a:pt x="222" y="347"/>
                  </a:lnTo>
                  <a:lnTo>
                    <a:pt x="292" y="67"/>
                  </a:lnTo>
                  <a:lnTo>
                    <a:pt x="297" y="47"/>
                  </a:lnTo>
                  <a:lnTo>
                    <a:pt x="307" y="35"/>
                  </a:lnTo>
                  <a:lnTo>
                    <a:pt x="327" y="29"/>
                  </a:lnTo>
                  <a:lnTo>
                    <a:pt x="364" y="27"/>
                  </a:lnTo>
                  <a:lnTo>
                    <a:pt x="378" y="27"/>
                  </a:lnTo>
                  <a:lnTo>
                    <a:pt x="387" y="24"/>
                  </a:lnTo>
                  <a:lnTo>
                    <a:pt x="392" y="19"/>
                  </a:lnTo>
                  <a:lnTo>
                    <a:pt x="394" y="9"/>
                  </a:lnTo>
                  <a:lnTo>
                    <a:pt x="390" y="2"/>
                  </a:lnTo>
                  <a:lnTo>
                    <a:pt x="382" y="0"/>
                  </a:lnTo>
                  <a:lnTo>
                    <a:pt x="358" y="0"/>
                  </a:lnTo>
                  <a:lnTo>
                    <a:pt x="326" y="1"/>
                  </a:lnTo>
                  <a:lnTo>
                    <a:pt x="295" y="2"/>
                  </a:lnTo>
                  <a:lnTo>
                    <a:pt x="271" y="2"/>
                  </a:lnTo>
                  <a:lnTo>
                    <a:pt x="246" y="2"/>
                  </a:lnTo>
                  <a:lnTo>
                    <a:pt x="215" y="1"/>
                  </a:lnTo>
                  <a:lnTo>
                    <a:pt x="183" y="0"/>
                  </a:lnTo>
                  <a:lnTo>
                    <a:pt x="159" y="0"/>
                  </a:lnTo>
                  <a:lnTo>
                    <a:pt x="153" y="0"/>
                  </a:lnTo>
                  <a:lnTo>
                    <a:pt x="148" y="2"/>
                  </a:lnTo>
                  <a:lnTo>
                    <a:pt x="143" y="7"/>
                  </a:lnTo>
                  <a:lnTo>
                    <a:pt x="141" y="16"/>
                  </a:lnTo>
                  <a:lnTo>
                    <a:pt x="148" y="25"/>
                  </a:lnTo>
                  <a:lnTo>
                    <a:pt x="167" y="27"/>
                  </a:lnTo>
                  <a:lnTo>
                    <a:pt x="185" y="27"/>
                  </a:lnTo>
                  <a:lnTo>
                    <a:pt x="204" y="28"/>
                  </a:lnTo>
                  <a:lnTo>
                    <a:pt x="219" y="32"/>
                  </a:lnTo>
                  <a:lnTo>
                    <a:pt x="223" y="42"/>
                  </a:lnTo>
                  <a:lnTo>
                    <a:pt x="222" y="48"/>
                  </a:lnTo>
                  <a:lnTo>
                    <a:pt x="219" y="59"/>
                  </a:lnTo>
                  <a:lnTo>
                    <a:pt x="103" y="527"/>
                  </a:lnTo>
                  <a:lnTo>
                    <a:pt x="100" y="539"/>
                  </a:lnTo>
                  <a:lnTo>
                    <a:pt x="97" y="548"/>
                  </a:lnTo>
                  <a:lnTo>
                    <a:pt x="92" y="555"/>
                  </a:lnTo>
                  <a:lnTo>
                    <a:pt x="86" y="561"/>
                  </a:lnTo>
                  <a:lnTo>
                    <a:pt x="77" y="564"/>
                  </a:lnTo>
                  <a:lnTo>
                    <a:pt x="64" y="567"/>
                  </a:lnTo>
                  <a:lnTo>
                    <a:pt x="47" y="568"/>
                  </a:lnTo>
                  <a:lnTo>
                    <a:pt x="24" y="569"/>
                  </a:lnTo>
                  <a:lnTo>
                    <a:pt x="14" y="569"/>
                  </a:lnTo>
                  <a:lnTo>
                    <a:pt x="6" y="571"/>
                  </a:lnTo>
                  <a:lnTo>
                    <a:pt x="2" y="575"/>
                  </a:lnTo>
                  <a:lnTo>
                    <a:pt x="0" y="585"/>
                  </a:lnTo>
                  <a:lnTo>
                    <a:pt x="6" y="594"/>
                  </a:lnTo>
                  <a:lnTo>
                    <a:pt x="13" y="595"/>
                  </a:lnTo>
                  <a:lnTo>
                    <a:pt x="37" y="595"/>
                  </a:lnTo>
                  <a:lnTo>
                    <a:pt x="68" y="594"/>
                  </a:lnTo>
                  <a:lnTo>
                    <a:pt x="99" y="593"/>
                  </a:lnTo>
                  <a:lnTo>
                    <a:pt x="123" y="593"/>
                  </a:lnTo>
                  <a:lnTo>
                    <a:pt x="179" y="594"/>
                  </a:lnTo>
                  <a:lnTo>
                    <a:pt x="235" y="595"/>
                  </a:lnTo>
                  <a:lnTo>
                    <a:pt x="241" y="595"/>
                  </a:lnTo>
                  <a:lnTo>
                    <a:pt x="246" y="593"/>
                  </a:lnTo>
                  <a:lnTo>
                    <a:pt x="250" y="588"/>
                  </a:lnTo>
                  <a:lnTo>
                    <a:pt x="253" y="578"/>
                  </a:lnTo>
                  <a:lnTo>
                    <a:pt x="246" y="570"/>
                  </a:lnTo>
                  <a:lnTo>
                    <a:pt x="228" y="569"/>
                  </a:lnTo>
                  <a:lnTo>
                    <a:pt x="206" y="568"/>
                  </a:lnTo>
                  <a:lnTo>
                    <a:pt x="188" y="567"/>
                  </a:lnTo>
                  <a:lnTo>
                    <a:pt x="176" y="562"/>
                  </a:lnTo>
                  <a:lnTo>
                    <a:pt x="172" y="553"/>
                  </a:lnTo>
                  <a:lnTo>
                    <a:pt x="175" y="536"/>
                  </a:lnTo>
                  <a:lnTo>
                    <a:pt x="179" y="514"/>
                  </a:lnTo>
                  <a:lnTo>
                    <a:pt x="214" y="378"/>
                  </a:lnTo>
                  <a:lnTo>
                    <a:pt x="343" y="276"/>
                  </a:lnTo>
                  <a:lnTo>
                    <a:pt x="444" y="511"/>
                  </a:lnTo>
                  <a:lnTo>
                    <a:pt x="450" y="525"/>
                  </a:lnTo>
                  <a:lnTo>
                    <a:pt x="453" y="533"/>
                  </a:lnTo>
                  <a:lnTo>
                    <a:pt x="455" y="538"/>
                  </a:lnTo>
                  <a:lnTo>
                    <a:pt x="455" y="542"/>
                  </a:lnTo>
                  <a:lnTo>
                    <a:pt x="449" y="557"/>
                  </a:lnTo>
                  <a:lnTo>
                    <a:pt x="435" y="565"/>
                  </a:lnTo>
                  <a:lnTo>
                    <a:pt x="420" y="568"/>
                  </a:lnTo>
                  <a:lnTo>
                    <a:pt x="409" y="569"/>
                  </a:lnTo>
                  <a:lnTo>
                    <a:pt x="402" y="569"/>
                  </a:lnTo>
                  <a:lnTo>
                    <a:pt x="397" y="571"/>
                  </a:lnTo>
                  <a:lnTo>
                    <a:pt x="392" y="576"/>
                  </a:lnTo>
                  <a:lnTo>
                    <a:pt x="390" y="586"/>
                  </a:lnTo>
                  <a:lnTo>
                    <a:pt x="396" y="595"/>
                  </a:lnTo>
                  <a:lnTo>
                    <a:pt x="402" y="595"/>
                  </a:lnTo>
                  <a:lnTo>
                    <a:pt x="509" y="593"/>
                  </a:lnTo>
                  <a:lnTo>
                    <a:pt x="527" y="593"/>
                  </a:lnTo>
                  <a:lnTo>
                    <a:pt x="551" y="594"/>
                  </a:lnTo>
                  <a:lnTo>
                    <a:pt x="575" y="595"/>
                  </a:lnTo>
                  <a:lnTo>
                    <a:pt x="593" y="595"/>
                  </a:lnTo>
                  <a:lnTo>
                    <a:pt x="598" y="595"/>
                  </a:lnTo>
                  <a:lnTo>
                    <a:pt x="603" y="593"/>
                  </a:lnTo>
                  <a:lnTo>
                    <a:pt x="607" y="588"/>
                  </a:lnTo>
                  <a:lnTo>
                    <a:pt x="609" y="578"/>
                  </a:lnTo>
                  <a:lnTo>
                    <a:pt x="603" y="570"/>
                  </a:lnTo>
                  <a:lnTo>
                    <a:pt x="592" y="569"/>
                  </a:lnTo>
                  <a:lnTo>
                    <a:pt x="569" y="566"/>
                  </a:lnTo>
                  <a:lnTo>
                    <a:pt x="554" y="560"/>
                  </a:lnTo>
                  <a:lnTo>
                    <a:pt x="542" y="548"/>
                  </a:lnTo>
                  <a:lnTo>
                    <a:pt x="532" y="529"/>
                  </a:lnTo>
                  <a:lnTo>
                    <a:pt x="409" y="2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2" name="Freeform 54"/>
            <p:cNvSpPr>
              <a:spLocks noChangeAspect="1"/>
            </p:cNvSpPr>
            <p:nvPr/>
          </p:nvSpPr>
          <p:spPr bwMode="auto">
            <a:xfrm>
              <a:off x="3747" y="663"/>
              <a:ext cx="326" cy="269"/>
            </a:xfrm>
            <a:custGeom>
              <a:avLst/>
              <a:gdLst/>
              <a:ahLst/>
              <a:cxnLst>
                <a:cxn ang="0">
                  <a:pos x="276" y="49"/>
                </a:cxn>
                <a:cxn ang="0">
                  <a:pos x="231" y="6"/>
                </a:cxn>
                <a:cxn ang="0">
                  <a:pos x="156" y="5"/>
                </a:cxn>
                <a:cxn ang="0">
                  <a:pos x="106" y="37"/>
                </a:cxn>
                <a:cxn ang="0">
                  <a:pos x="90" y="59"/>
                </a:cxn>
                <a:cxn ang="0">
                  <a:pos x="0" y="7"/>
                </a:cxn>
                <a:cxn ang="0">
                  <a:pos x="25" y="30"/>
                </a:cxn>
                <a:cxn ang="0">
                  <a:pos x="45" y="45"/>
                </a:cxn>
                <a:cxn ang="0">
                  <a:pos x="46" y="221"/>
                </a:cxn>
                <a:cxn ang="0">
                  <a:pos x="38" y="244"/>
                </a:cxn>
                <a:cxn ang="0">
                  <a:pos x="0" y="247"/>
                </a:cxn>
                <a:cxn ang="0">
                  <a:pos x="8" y="269"/>
                </a:cxn>
                <a:cxn ang="0">
                  <a:pos x="49" y="267"/>
                </a:cxn>
                <a:cxn ang="0">
                  <a:pos x="90" y="267"/>
                </a:cxn>
                <a:cxn ang="0">
                  <a:pos x="130" y="269"/>
                </a:cxn>
                <a:cxn ang="0">
                  <a:pos x="140" y="247"/>
                </a:cxn>
                <a:cxn ang="0">
                  <a:pos x="102" y="244"/>
                </a:cxn>
                <a:cxn ang="0">
                  <a:pos x="94" y="221"/>
                </a:cxn>
                <a:cxn ang="0">
                  <a:pos x="103" y="70"/>
                </a:cxn>
                <a:cxn ang="0">
                  <a:pos x="154" y="23"/>
                </a:cxn>
                <a:cxn ang="0">
                  <a:pos x="210" y="23"/>
                </a:cxn>
                <a:cxn ang="0">
                  <a:pos x="231" y="59"/>
                </a:cxn>
                <a:cxn ang="0">
                  <a:pos x="233" y="221"/>
                </a:cxn>
                <a:cxn ang="0">
                  <a:pos x="225" y="244"/>
                </a:cxn>
                <a:cxn ang="0">
                  <a:pos x="187" y="247"/>
                </a:cxn>
                <a:cxn ang="0">
                  <a:pos x="195" y="269"/>
                </a:cxn>
                <a:cxn ang="0">
                  <a:pos x="235" y="267"/>
                </a:cxn>
                <a:cxn ang="0">
                  <a:pos x="276" y="267"/>
                </a:cxn>
                <a:cxn ang="0">
                  <a:pos x="316" y="269"/>
                </a:cxn>
                <a:cxn ang="0">
                  <a:pos x="326" y="247"/>
                </a:cxn>
                <a:cxn ang="0">
                  <a:pos x="289" y="244"/>
                </a:cxn>
                <a:cxn ang="0">
                  <a:pos x="281" y="221"/>
                </a:cxn>
              </a:cxnLst>
              <a:rect l="0" t="0" r="r" b="b"/>
              <a:pathLst>
                <a:path w="326" h="269">
                  <a:moveTo>
                    <a:pt x="281" y="84"/>
                  </a:moveTo>
                  <a:lnTo>
                    <a:pt x="276" y="49"/>
                  </a:lnTo>
                  <a:lnTo>
                    <a:pt x="259" y="22"/>
                  </a:lnTo>
                  <a:lnTo>
                    <a:pt x="231" y="6"/>
                  </a:lnTo>
                  <a:lnTo>
                    <a:pt x="190" y="0"/>
                  </a:lnTo>
                  <a:lnTo>
                    <a:pt x="156" y="5"/>
                  </a:lnTo>
                  <a:lnTo>
                    <a:pt x="128" y="18"/>
                  </a:lnTo>
                  <a:lnTo>
                    <a:pt x="106" y="37"/>
                  </a:lnTo>
                  <a:lnTo>
                    <a:pt x="91" y="59"/>
                  </a:lnTo>
                  <a:lnTo>
                    <a:pt x="90" y="59"/>
                  </a:lnTo>
                  <a:lnTo>
                    <a:pt x="90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25" y="30"/>
                  </a:lnTo>
                  <a:lnTo>
                    <a:pt x="39" y="34"/>
                  </a:lnTo>
                  <a:lnTo>
                    <a:pt x="45" y="45"/>
                  </a:lnTo>
                  <a:lnTo>
                    <a:pt x="46" y="63"/>
                  </a:lnTo>
                  <a:lnTo>
                    <a:pt x="46" y="221"/>
                  </a:lnTo>
                  <a:lnTo>
                    <a:pt x="44" y="236"/>
                  </a:lnTo>
                  <a:lnTo>
                    <a:pt x="38" y="244"/>
                  </a:lnTo>
                  <a:lnTo>
                    <a:pt x="25" y="247"/>
                  </a:lnTo>
                  <a:lnTo>
                    <a:pt x="0" y="247"/>
                  </a:lnTo>
                  <a:lnTo>
                    <a:pt x="0" y="269"/>
                  </a:lnTo>
                  <a:lnTo>
                    <a:pt x="8" y="269"/>
                  </a:lnTo>
                  <a:lnTo>
                    <a:pt x="26" y="268"/>
                  </a:lnTo>
                  <a:lnTo>
                    <a:pt x="49" y="267"/>
                  </a:lnTo>
                  <a:lnTo>
                    <a:pt x="70" y="267"/>
                  </a:lnTo>
                  <a:lnTo>
                    <a:pt x="90" y="267"/>
                  </a:lnTo>
                  <a:lnTo>
                    <a:pt x="111" y="268"/>
                  </a:lnTo>
                  <a:lnTo>
                    <a:pt x="130" y="269"/>
                  </a:lnTo>
                  <a:lnTo>
                    <a:pt x="140" y="269"/>
                  </a:lnTo>
                  <a:lnTo>
                    <a:pt x="140" y="247"/>
                  </a:lnTo>
                  <a:lnTo>
                    <a:pt x="116" y="247"/>
                  </a:lnTo>
                  <a:lnTo>
                    <a:pt x="102" y="244"/>
                  </a:lnTo>
                  <a:lnTo>
                    <a:pt x="96" y="236"/>
                  </a:lnTo>
                  <a:lnTo>
                    <a:pt x="94" y="221"/>
                  </a:lnTo>
                  <a:lnTo>
                    <a:pt x="94" y="111"/>
                  </a:lnTo>
                  <a:lnTo>
                    <a:pt x="103" y="70"/>
                  </a:lnTo>
                  <a:lnTo>
                    <a:pt x="125" y="40"/>
                  </a:lnTo>
                  <a:lnTo>
                    <a:pt x="154" y="23"/>
                  </a:lnTo>
                  <a:lnTo>
                    <a:pt x="185" y="17"/>
                  </a:lnTo>
                  <a:lnTo>
                    <a:pt x="210" y="23"/>
                  </a:lnTo>
                  <a:lnTo>
                    <a:pt x="225" y="38"/>
                  </a:lnTo>
                  <a:lnTo>
                    <a:pt x="231" y="59"/>
                  </a:lnTo>
                  <a:lnTo>
                    <a:pt x="233" y="82"/>
                  </a:lnTo>
                  <a:lnTo>
                    <a:pt x="233" y="221"/>
                  </a:lnTo>
                  <a:lnTo>
                    <a:pt x="231" y="236"/>
                  </a:lnTo>
                  <a:lnTo>
                    <a:pt x="225" y="244"/>
                  </a:lnTo>
                  <a:lnTo>
                    <a:pt x="211" y="247"/>
                  </a:lnTo>
                  <a:lnTo>
                    <a:pt x="187" y="247"/>
                  </a:lnTo>
                  <a:lnTo>
                    <a:pt x="187" y="269"/>
                  </a:lnTo>
                  <a:lnTo>
                    <a:pt x="195" y="269"/>
                  </a:lnTo>
                  <a:lnTo>
                    <a:pt x="213" y="268"/>
                  </a:lnTo>
                  <a:lnTo>
                    <a:pt x="235" y="267"/>
                  </a:lnTo>
                  <a:lnTo>
                    <a:pt x="257" y="267"/>
                  </a:lnTo>
                  <a:lnTo>
                    <a:pt x="276" y="267"/>
                  </a:lnTo>
                  <a:lnTo>
                    <a:pt x="298" y="268"/>
                  </a:lnTo>
                  <a:lnTo>
                    <a:pt x="316" y="269"/>
                  </a:lnTo>
                  <a:lnTo>
                    <a:pt x="326" y="269"/>
                  </a:lnTo>
                  <a:lnTo>
                    <a:pt x="326" y="247"/>
                  </a:lnTo>
                  <a:lnTo>
                    <a:pt x="303" y="247"/>
                  </a:lnTo>
                  <a:lnTo>
                    <a:pt x="289" y="244"/>
                  </a:lnTo>
                  <a:lnTo>
                    <a:pt x="282" y="236"/>
                  </a:lnTo>
                  <a:lnTo>
                    <a:pt x="281" y="221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3" name="Freeform 55"/>
            <p:cNvSpPr>
              <a:spLocks noChangeAspect="1"/>
            </p:cNvSpPr>
            <p:nvPr/>
          </p:nvSpPr>
          <p:spPr bwMode="auto">
            <a:xfrm>
              <a:off x="4636" y="-3"/>
              <a:ext cx="93" cy="93"/>
            </a:xfrm>
            <a:custGeom>
              <a:avLst/>
              <a:gdLst/>
              <a:ahLst/>
              <a:cxnLst>
                <a:cxn ang="0">
                  <a:pos x="93" y="47"/>
                </a:cxn>
                <a:cxn ang="0">
                  <a:pos x="89" y="29"/>
                </a:cxn>
                <a:cxn ang="0">
                  <a:pos x="79" y="14"/>
                </a:cxn>
                <a:cxn ang="0">
                  <a:pos x="65" y="4"/>
                </a:cxn>
                <a:cxn ang="0">
                  <a:pos x="47" y="0"/>
                </a:cxn>
                <a:cxn ang="0">
                  <a:pos x="27" y="4"/>
                </a:cxn>
                <a:cxn ang="0">
                  <a:pos x="12" y="15"/>
                </a:cxn>
                <a:cxn ang="0">
                  <a:pos x="3" y="30"/>
                </a:cxn>
                <a:cxn ang="0">
                  <a:pos x="0" y="47"/>
                </a:cxn>
                <a:cxn ang="0">
                  <a:pos x="3" y="64"/>
                </a:cxn>
                <a:cxn ang="0">
                  <a:pos x="13" y="78"/>
                </a:cxn>
                <a:cxn ang="0">
                  <a:pos x="28" y="89"/>
                </a:cxn>
                <a:cxn ang="0">
                  <a:pos x="45" y="93"/>
                </a:cxn>
                <a:cxn ang="0">
                  <a:pos x="65" y="89"/>
                </a:cxn>
                <a:cxn ang="0">
                  <a:pos x="80" y="78"/>
                </a:cxn>
                <a:cxn ang="0">
                  <a:pos x="89" y="63"/>
                </a:cxn>
                <a:cxn ang="0">
                  <a:pos x="93" y="47"/>
                </a:cxn>
              </a:cxnLst>
              <a:rect l="0" t="0" r="r" b="b"/>
              <a:pathLst>
                <a:path w="93" h="93">
                  <a:moveTo>
                    <a:pt x="93" y="47"/>
                  </a:moveTo>
                  <a:lnTo>
                    <a:pt x="89" y="29"/>
                  </a:lnTo>
                  <a:lnTo>
                    <a:pt x="79" y="14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7" y="4"/>
                  </a:lnTo>
                  <a:lnTo>
                    <a:pt x="12" y="15"/>
                  </a:lnTo>
                  <a:lnTo>
                    <a:pt x="3" y="30"/>
                  </a:lnTo>
                  <a:lnTo>
                    <a:pt x="0" y="47"/>
                  </a:lnTo>
                  <a:lnTo>
                    <a:pt x="3" y="64"/>
                  </a:lnTo>
                  <a:lnTo>
                    <a:pt x="13" y="78"/>
                  </a:lnTo>
                  <a:lnTo>
                    <a:pt x="28" y="89"/>
                  </a:lnTo>
                  <a:lnTo>
                    <a:pt x="45" y="93"/>
                  </a:lnTo>
                  <a:lnTo>
                    <a:pt x="65" y="89"/>
                  </a:lnTo>
                  <a:lnTo>
                    <a:pt x="80" y="78"/>
                  </a:lnTo>
                  <a:lnTo>
                    <a:pt x="89" y="63"/>
                  </a:lnTo>
                  <a:lnTo>
                    <a:pt x="93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4" name="Freeform 56"/>
            <p:cNvSpPr>
              <a:spLocks noChangeAspect="1"/>
            </p:cNvSpPr>
            <p:nvPr/>
          </p:nvSpPr>
          <p:spPr bwMode="auto">
            <a:xfrm>
              <a:off x="4178" y="206"/>
              <a:ext cx="870" cy="595"/>
            </a:xfrm>
            <a:custGeom>
              <a:avLst/>
              <a:gdLst/>
              <a:ahLst/>
              <a:cxnLst>
                <a:cxn ang="0">
                  <a:pos x="773" y="47"/>
                </a:cxn>
                <a:cxn ang="0">
                  <a:pos x="804" y="29"/>
                </a:cxn>
                <a:cxn ang="0">
                  <a:pos x="855" y="27"/>
                </a:cxn>
                <a:cxn ang="0">
                  <a:pos x="868" y="19"/>
                </a:cxn>
                <a:cxn ang="0">
                  <a:pos x="863" y="1"/>
                </a:cxn>
                <a:cxn ang="0">
                  <a:pos x="732" y="0"/>
                </a:cxn>
                <a:cxn ang="0">
                  <a:pos x="710" y="2"/>
                </a:cxn>
                <a:cxn ang="0">
                  <a:pos x="698" y="16"/>
                </a:cxn>
                <a:cxn ang="0">
                  <a:pos x="313" y="20"/>
                </a:cxn>
                <a:cxn ang="0">
                  <a:pos x="308" y="2"/>
                </a:cxn>
                <a:cxn ang="0">
                  <a:pos x="286" y="0"/>
                </a:cxn>
                <a:cxn ang="0">
                  <a:pos x="156" y="0"/>
                </a:cxn>
                <a:cxn ang="0">
                  <a:pos x="143" y="7"/>
                </a:cxn>
                <a:cxn ang="0">
                  <a:pos x="148" y="25"/>
                </a:cxn>
                <a:cxn ang="0">
                  <a:pos x="185" y="27"/>
                </a:cxn>
                <a:cxn ang="0">
                  <a:pos x="219" y="32"/>
                </a:cxn>
                <a:cxn ang="0">
                  <a:pos x="222" y="48"/>
                </a:cxn>
                <a:cxn ang="0">
                  <a:pos x="110" y="503"/>
                </a:cxn>
                <a:cxn ang="0">
                  <a:pos x="85" y="548"/>
                </a:cxn>
                <a:cxn ang="0">
                  <a:pos x="16" y="569"/>
                </a:cxn>
                <a:cxn ang="0">
                  <a:pos x="6" y="571"/>
                </a:cxn>
                <a:cxn ang="0">
                  <a:pos x="0" y="585"/>
                </a:cxn>
                <a:cxn ang="0">
                  <a:pos x="12" y="595"/>
                </a:cxn>
                <a:cxn ang="0">
                  <a:pos x="188" y="595"/>
                </a:cxn>
                <a:cxn ang="0">
                  <a:pos x="198" y="593"/>
                </a:cxn>
                <a:cxn ang="0">
                  <a:pos x="204" y="578"/>
                </a:cxn>
                <a:cxn ang="0">
                  <a:pos x="188" y="569"/>
                </a:cxn>
                <a:cxn ang="0">
                  <a:pos x="140" y="557"/>
                </a:cxn>
                <a:cxn ang="0">
                  <a:pos x="129" y="530"/>
                </a:cxn>
                <a:cxn ang="0">
                  <a:pos x="133" y="510"/>
                </a:cxn>
                <a:cxn ang="0">
                  <a:pos x="252" y="34"/>
                </a:cxn>
                <a:cxn ang="0">
                  <a:pos x="330" y="590"/>
                </a:cxn>
                <a:cxn ang="0">
                  <a:pos x="351" y="590"/>
                </a:cxn>
                <a:cxn ang="0">
                  <a:pos x="709" y="28"/>
                </a:cxn>
                <a:cxn ang="0">
                  <a:pos x="586" y="527"/>
                </a:cxn>
                <a:cxn ang="0">
                  <a:pos x="579" y="548"/>
                </a:cxn>
                <a:cxn ang="0">
                  <a:pos x="569" y="561"/>
                </a:cxn>
                <a:cxn ang="0">
                  <a:pos x="547" y="567"/>
                </a:cxn>
                <a:cxn ang="0">
                  <a:pos x="507" y="569"/>
                </a:cxn>
                <a:cxn ang="0">
                  <a:pos x="489" y="571"/>
                </a:cxn>
                <a:cxn ang="0">
                  <a:pos x="483" y="585"/>
                </a:cxn>
                <a:cxn ang="0">
                  <a:pos x="496" y="595"/>
                </a:cxn>
                <a:cxn ang="0">
                  <a:pos x="549" y="594"/>
                </a:cxn>
                <a:cxn ang="0">
                  <a:pos x="603" y="593"/>
                </a:cxn>
                <a:cxn ang="0">
                  <a:pos x="716" y="595"/>
                </a:cxn>
                <a:cxn ang="0">
                  <a:pos x="726" y="588"/>
                </a:cxn>
                <a:cxn ang="0">
                  <a:pos x="722" y="570"/>
                </a:cxn>
                <a:cxn ang="0">
                  <a:pos x="682" y="568"/>
                </a:cxn>
                <a:cxn ang="0">
                  <a:pos x="652" y="562"/>
                </a:cxn>
                <a:cxn ang="0">
                  <a:pos x="648" y="547"/>
                </a:cxn>
                <a:cxn ang="0">
                  <a:pos x="767" y="67"/>
                </a:cxn>
              </a:cxnLst>
              <a:rect l="0" t="0" r="r" b="b"/>
              <a:pathLst>
                <a:path w="870" h="595">
                  <a:moveTo>
                    <a:pt x="767" y="67"/>
                  </a:moveTo>
                  <a:lnTo>
                    <a:pt x="773" y="47"/>
                  </a:lnTo>
                  <a:lnTo>
                    <a:pt x="783" y="35"/>
                  </a:lnTo>
                  <a:lnTo>
                    <a:pt x="804" y="29"/>
                  </a:lnTo>
                  <a:lnTo>
                    <a:pt x="842" y="27"/>
                  </a:lnTo>
                  <a:lnTo>
                    <a:pt x="855" y="27"/>
                  </a:lnTo>
                  <a:lnTo>
                    <a:pt x="863" y="24"/>
                  </a:lnTo>
                  <a:lnTo>
                    <a:pt x="868" y="19"/>
                  </a:lnTo>
                  <a:lnTo>
                    <a:pt x="870" y="9"/>
                  </a:lnTo>
                  <a:lnTo>
                    <a:pt x="863" y="1"/>
                  </a:lnTo>
                  <a:lnTo>
                    <a:pt x="846" y="0"/>
                  </a:lnTo>
                  <a:lnTo>
                    <a:pt x="732" y="0"/>
                  </a:lnTo>
                  <a:lnTo>
                    <a:pt x="719" y="0"/>
                  </a:lnTo>
                  <a:lnTo>
                    <a:pt x="710" y="2"/>
                  </a:lnTo>
                  <a:lnTo>
                    <a:pt x="704" y="7"/>
                  </a:lnTo>
                  <a:lnTo>
                    <a:pt x="698" y="16"/>
                  </a:lnTo>
                  <a:lnTo>
                    <a:pt x="381" y="514"/>
                  </a:lnTo>
                  <a:lnTo>
                    <a:pt x="313" y="20"/>
                  </a:lnTo>
                  <a:lnTo>
                    <a:pt x="311" y="8"/>
                  </a:lnTo>
                  <a:lnTo>
                    <a:pt x="308" y="2"/>
                  </a:lnTo>
                  <a:lnTo>
                    <a:pt x="300" y="0"/>
                  </a:lnTo>
                  <a:lnTo>
                    <a:pt x="286" y="0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8" y="2"/>
                  </a:lnTo>
                  <a:lnTo>
                    <a:pt x="143" y="7"/>
                  </a:lnTo>
                  <a:lnTo>
                    <a:pt x="141" y="16"/>
                  </a:lnTo>
                  <a:lnTo>
                    <a:pt x="148" y="25"/>
                  </a:lnTo>
                  <a:lnTo>
                    <a:pt x="167" y="27"/>
                  </a:lnTo>
                  <a:lnTo>
                    <a:pt x="185" y="27"/>
                  </a:lnTo>
                  <a:lnTo>
                    <a:pt x="204" y="28"/>
                  </a:lnTo>
                  <a:lnTo>
                    <a:pt x="219" y="32"/>
                  </a:lnTo>
                  <a:lnTo>
                    <a:pt x="223" y="42"/>
                  </a:lnTo>
                  <a:lnTo>
                    <a:pt x="222" y="48"/>
                  </a:lnTo>
                  <a:lnTo>
                    <a:pt x="220" y="59"/>
                  </a:lnTo>
                  <a:lnTo>
                    <a:pt x="110" y="503"/>
                  </a:lnTo>
                  <a:lnTo>
                    <a:pt x="101" y="528"/>
                  </a:lnTo>
                  <a:lnTo>
                    <a:pt x="85" y="548"/>
                  </a:lnTo>
                  <a:lnTo>
                    <a:pt x="59" y="562"/>
                  </a:lnTo>
                  <a:lnTo>
                    <a:pt x="16" y="569"/>
                  </a:lnTo>
                  <a:lnTo>
                    <a:pt x="12" y="569"/>
                  </a:lnTo>
                  <a:lnTo>
                    <a:pt x="6" y="571"/>
                  </a:lnTo>
                  <a:lnTo>
                    <a:pt x="2" y="576"/>
                  </a:lnTo>
                  <a:lnTo>
                    <a:pt x="0" y="585"/>
                  </a:lnTo>
                  <a:lnTo>
                    <a:pt x="3" y="593"/>
                  </a:lnTo>
                  <a:lnTo>
                    <a:pt x="12" y="595"/>
                  </a:lnTo>
                  <a:lnTo>
                    <a:pt x="99" y="593"/>
                  </a:lnTo>
                  <a:lnTo>
                    <a:pt x="188" y="595"/>
                  </a:lnTo>
                  <a:lnTo>
                    <a:pt x="193" y="595"/>
                  </a:lnTo>
                  <a:lnTo>
                    <a:pt x="198" y="593"/>
                  </a:lnTo>
                  <a:lnTo>
                    <a:pt x="202" y="588"/>
                  </a:lnTo>
                  <a:lnTo>
                    <a:pt x="204" y="578"/>
                  </a:lnTo>
                  <a:lnTo>
                    <a:pt x="198" y="570"/>
                  </a:lnTo>
                  <a:lnTo>
                    <a:pt x="188" y="569"/>
                  </a:lnTo>
                  <a:lnTo>
                    <a:pt x="158" y="565"/>
                  </a:lnTo>
                  <a:lnTo>
                    <a:pt x="140" y="557"/>
                  </a:lnTo>
                  <a:lnTo>
                    <a:pt x="132" y="544"/>
                  </a:lnTo>
                  <a:lnTo>
                    <a:pt x="129" y="530"/>
                  </a:lnTo>
                  <a:lnTo>
                    <a:pt x="130" y="522"/>
                  </a:lnTo>
                  <a:lnTo>
                    <a:pt x="133" y="510"/>
                  </a:lnTo>
                  <a:lnTo>
                    <a:pt x="251" y="34"/>
                  </a:lnTo>
                  <a:lnTo>
                    <a:pt x="252" y="34"/>
                  </a:lnTo>
                  <a:lnTo>
                    <a:pt x="326" y="575"/>
                  </a:lnTo>
                  <a:lnTo>
                    <a:pt x="330" y="590"/>
                  </a:lnTo>
                  <a:lnTo>
                    <a:pt x="340" y="595"/>
                  </a:lnTo>
                  <a:lnTo>
                    <a:pt x="351" y="590"/>
                  </a:lnTo>
                  <a:lnTo>
                    <a:pt x="359" y="580"/>
                  </a:lnTo>
                  <a:lnTo>
                    <a:pt x="709" y="28"/>
                  </a:lnTo>
                  <a:lnTo>
                    <a:pt x="710" y="28"/>
                  </a:lnTo>
                  <a:lnTo>
                    <a:pt x="586" y="527"/>
                  </a:lnTo>
                  <a:lnTo>
                    <a:pt x="583" y="539"/>
                  </a:lnTo>
                  <a:lnTo>
                    <a:pt x="579" y="548"/>
                  </a:lnTo>
                  <a:lnTo>
                    <a:pt x="575" y="555"/>
                  </a:lnTo>
                  <a:lnTo>
                    <a:pt x="569" y="561"/>
                  </a:lnTo>
                  <a:lnTo>
                    <a:pt x="560" y="564"/>
                  </a:lnTo>
                  <a:lnTo>
                    <a:pt x="547" y="567"/>
                  </a:lnTo>
                  <a:lnTo>
                    <a:pt x="530" y="568"/>
                  </a:lnTo>
                  <a:lnTo>
                    <a:pt x="507" y="569"/>
                  </a:lnTo>
                  <a:lnTo>
                    <a:pt x="497" y="569"/>
                  </a:lnTo>
                  <a:lnTo>
                    <a:pt x="489" y="571"/>
                  </a:lnTo>
                  <a:lnTo>
                    <a:pt x="484" y="575"/>
                  </a:lnTo>
                  <a:lnTo>
                    <a:pt x="483" y="585"/>
                  </a:lnTo>
                  <a:lnTo>
                    <a:pt x="488" y="594"/>
                  </a:lnTo>
                  <a:lnTo>
                    <a:pt x="496" y="595"/>
                  </a:lnTo>
                  <a:lnTo>
                    <a:pt x="519" y="595"/>
                  </a:lnTo>
                  <a:lnTo>
                    <a:pt x="549" y="594"/>
                  </a:lnTo>
                  <a:lnTo>
                    <a:pt x="579" y="593"/>
                  </a:lnTo>
                  <a:lnTo>
                    <a:pt x="603" y="593"/>
                  </a:lnTo>
                  <a:lnTo>
                    <a:pt x="711" y="595"/>
                  </a:lnTo>
                  <a:lnTo>
                    <a:pt x="716" y="595"/>
                  </a:lnTo>
                  <a:lnTo>
                    <a:pt x="722" y="593"/>
                  </a:lnTo>
                  <a:lnTo>
                    <a:pt x="726" y="588"/>
                  </a:lnTo>
                  <a:lnTo>
                    <a:pt x="728" y="578"/>
                  </a:lnTo>
                  <a:lnTo>
                    <a:pt x="722" y="570"/>
                  </a:lnTo>
                  <a:lnTo>
                    <a:pt x="704" y="569"/>
                  </a:lnTo>
                  <a:lnTo>
                    <a:pt x="682" y="568"/>
                  </a:lnTo>
                  <a:lnTo>
                    <a:pt x="664" y="567"/>
                  </a:lnTo>
                  <a:lnTo>
                    <a:pt x="652" y="562"/>
                  </a:lnTo>
                  <a:lnTo>
                    <a:pt x="648" y="553"/>
                  </a:lnTo>
                  <a:lnTo>
                    <a:pt x="648" y="547"/>
                  </a:lnTo>
                  <a:lnTo>
                    <a:pt x="652" y="532"/>
                  </a:lnTo>
                  <a:lnTo>
                    <a:pt x="767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5" name="Freeform 57"/>
            <p:cNvSpPr>
              <a:spLocks noChangeAspect="1"/>
            </p:cNvSpPr>
            <p:nvPr/>
          </p:nvSpPr>
          <p:spPr bwMode="auto">
            <a:xfrm>
              <a:off x="5114" y="416"/>
              <a:ext cx="338" cy="395"/>
            </a:xfrm>
            <a:custGeom>
              <a:avLst/>
              <a:gdLst/>
              <a:ahLst/>
              <a:cxnLst>
                <a:cxn ang="0">
                  <a:pos x="309" y="54"/>
                </a:cxn>
                <a:cxn ang="0">
                  <a:pos x="289" y="56"/>
                </a:cxn>
                <a:cxn ang="0">
                  <a:pos x="271" y="66"/>
                </a:cxn>
                <a:cxn ang="0">
                  <a:pos x="257" y="86"/>
                </a:cxn>
                <a:cxn ang="0">
                  <a:pos x="255" y="100"/>
                </a:cxn>
                <a:cxn ang="0">
                  <a:pos x="258" y="114"/>
                </a:cxn>
                <a:cxn ang="0">
                  <a:pos x="265" y="123"/>
                </a:cxn>
                <a:cxn ang="0">
                  <a:pos x="275" y="129"/>
                </a:cxn>
                <a:cxn ang="0">
                  <a:pos x="287" y="131"/>
                </a:cxn>
                <a:cxn ang="0">
                  <a:pos x="305" y="127"/>
                </a:cxn>
                <a:cxn ang="0">
                  <a:pos x="321" y="116"/>
                </a:cxn>
                <a:cxn ang="0">
                  <a:pos x="332" y="98"/>
                </a:cxn>
                <a:cxn ang="0">
                  <a:pos x="335" y="75"/>
                </a:cxn>
                <a:cxn ang="0">
                  <a:pos x="328" y="45"/>
                </a:cxn>
                <a:cxn ang="0">
                  <a:pos x="308" y="21"/>
                </a:cxn>
                <a:cxn ang="0">
                  <a:pos x="275" y="6"/>
                </a:cxn>
                <a:cxn ang="0">
                  <a:pos x="233" y="0"/>
                </a:cxn>
                <a:cxn ang="0">
                  <a:pos x="190" y="6"/>
                </a:cxn>
                <a:cxn ang="0">
                  <a:pos x="147" y="21"/>
                </a:cxn>
                <a:cxn ang="0">
                  <a:pos x="108" y="46"/>
                </a:cxn>
                <a:cxn ang="0">
                  <a:pos x="73" y="78"/>
                </a:cxn>
                <a:cxn ang="0">
                  <a:pos x="43" y="115"/>
                </a:cxn>
                <a:cxn ang="0">
                  <a:pos x="20" y="157"/>
                </a:cxn>
                <a:cxn ang="0">
                  <a:pos x="6" y="202"/>
                </a:cxn>
                <a:cxn ang="0">
                  <a:pos x="0" y="248"/>
                </a:cxn>
                <a:cxn ang="0">
                  <a:pos x="10" y="304"/>
                </a:cxn>
                <a:cxn ang="0">
                  <a:pos x="37" y="351"/>
                </a:cxn>
                <a:cxn ang="0">
                  <a:pos x="81" y="383"/>
                </a:cxn>
                <a:cxn ang="0">
                  <a:pos x="141" y="395"/>
                </a:cxn>
                <a:cxn ang="0">
                  <a:pos x="225" y="380"/>
                </a:cxn>
                <a:cxn ang="0">
                  <a:pos x="286" y="348"/>
                </a:cxn>
                <a:cxn ang="0">
                  <a:pos x="325" y="313"/>
                </a:cxn>
                <a:cxn ang="0">
                  <a:pos x="338" y="292"/>
                </a:cxn>
                <a:cxn ang="0">
                  <a:pos x="335" y="284"/>
                </a:cxn>
                <a:cxn ang="0">
                  <a:pos x="328" y="281"/>
                </a:cxn>
                <a:cxn ang="0">
                  <a:pos x="323" y="283"/>
                </a:cxn>
                <a:cxn ang="0">
                  <a:pos x="317" y="289"/>
                </a:cxn>
                <a:cxn ang="0">
                  <a:pos x="262" y="339"/>
                </a:cxn>
                <a:cxn ang="0">
                  <a:pos x="208" y="365"/>
                </a:cxn>
                <a:cxn ang="0">
                  <a:pos x="165" y="375"/>
                </a:cxn>
                <a:cxn ang="0">
                  <a:pos x="143" y="376"/>
                </a:cxn>
                <a:cxn ang="0">
                  <a:pos x="108" y="368"/>
                </a:cxn>
                <a:cxn ang="0">
                  <a:pos x="84" y="348"/>
                </a:cxn>
                <a:cxn ang="0">
                  <a:pos x="69" y="318"/>
                </a:cxn>
                <a:cxn ang="0">
                  <a:pos x="65" y="281"/>
                </a:cxn>
                <a:cxn ang="0">
                  <a:pos x="68" y="246"/>
                </a:cxn>
                <a:cxn ang="0">
                  <a:pos x="77" y="201"/>
                </a:cxn>
                <a:cxn ang="0">
                  <a:pos x="92" y="151"/>
                </a:cxn>
                <a:cxn ang="0">
                  <a:pos x="112" y="106"/>
                </a:cxn>
                <a:cxn ang="0">
                  <a:pos x="135" y="72"/>
                </a:cxn>
                <a:cxn ang="0">
                  <a:pos x="165" y="44"/>
                </a:cxn>
                <a:cxn ang="0">
                  <a:pos x="198" y="26"/>
                </a:cxn>
                <a:cxn ang="0">
                  <a:pos x="234" y="19"/>
                </a:cxn>
                <a:cxn ang="0">
                  <a:pos x="257" y="21"/>
                </a:cxn>
                <a:cxn ang="0">
                  <a:pos x="278" y="28"/>
                </a:cxn>
                <a:cxn ang="0">
                  <a:pos x="296" y="39"/>
                </a:cxn>
                <a:cxn ang="0">
                  <a:pos x="309" y="54"/>
                </a:cxn>
              </a:cxnLst>
              <a:rect l="0" t="0" r="r" b="b"/>
              <a:pathLst>
                <a:path w="338" h="395">
                  <a:moveTo>
                    <a:pt x="309" y="54"/>
                  </a:moveTo>
                  <a:lnTo>
                    <a:pt x="289" y="56"/>
                  </a:lnTo>
                  <a:lnTo>
                    <a:pt x="271" y="66"/>
                  </a:lnTo>
                  <a:lnTo>
                    <a:pt x="257" y="86"/>
                  </a:lnTo>
                  <a:lnTo>
                    <a:pt x="255" y="100"/>
                  </a:lnTo>
                  <a:lnTo>
                    <a:pt x="258" y="114"/>
                  </a:lnTo>
                  <a:lnTo>
                    <a:pt x="265" y="123"/>
                  </a:lnTo>
                  <a:lnTo>
                    <a:pt x="275" y="129"/>
                  </a:lnTo>
                  <a:lnTo>
                    <a:pt x="287" y="131"/>
                  </a:lnTo>
                  <a:lnTo>
                    <a:pt x="305" y="127"/>
                  </a:lnTo>
                  <a:lnTo>
                    <a:pt x="321" y="116"/>
                  </a:lnTo>
                  <a:lnTo>
                    <a:pt x="332" y="98"/>
                  </a:lnTo>
                  <a:lnTo>
                    <a:pt x="335" y="75"/>
                  </a:lnTo>
                  <a:lnTo>
                    <a:pt x="328" y="45"/>
                  </a:lnTo>
                  <a:lnTo>
                    <a:pt x="308" y="21"/>
                  </a:lnTo>
                  <a:lnTo>
                    <a:pt x="275" y="6"/>
                  </a:lnTo>
                  <a:lnTo>
                    <a:pt x="233" y="0"/>
                  </a:lnTo>
                  <a:lnTo>
                    <a:pt x="190" y="6"/>
                  </a:lnTo>
                  <a:lnTo>
                    <a:pt x="147" y="21"/>
                  </a:lnTo>
                  <a:lnTo>
                    <a:pt x="108" y="46"/>
                  </a:lnTo>
                  <a:lnTo>
                    <a:pt x="73" y="78"/>
                  </a:lnTo>
                  <a:lnTo>
                    <a:pt x="43" y="115"/>
                  </a:lnTo>
                  <a:lnTo>
                    <a:pt x="20" y="157"/>
                  </a:lnTo>
                  <a:lnTo>
                    <a:pt x="6" y="202"/>
                  </a:lnTo>
                  <a:lnTo>
                    <a:pt x="0" y="248"/>
                  </a:lnTo>
                  <a:lnTo>
                    <a:pt x="10" y="304"/>
                  </a:lnTo>
                  <a:lnTo>
                    <a:pt x="37" y="351"/>
                  </a:lnTo>
                  <a:lnTo>
                    <a:pt x="81" y="383"/>
                  </a:lnTo>
                  <a:lnTo>
                    <a:pt x="141" y="395"/>
                  </a:lnTo>
                  <a:lnTo>
                    <a:pt x="225" y="380"/>
                  </a:lnTo>
                  <a:lnTo>
                    <a:pt x="286" y="348"/>
                  </a:lnTo>
                  <a:lnTo>
                    <a:pt x="325" y="313"/>
                  </a:lnTo>
                  <a:lnTo>
                    <a:pt x="338" y="292"/>
                  </a:lnTo>
                  <a:lnTo>
                    <a:pt x="335" y="284"/>
                  </a:lnTo>
                  <a:lnTo>
                    <a:pt x="328" y="281"/>
                  </a:lnTo>
                  <a:lnTo>
                    <a:pt x="323" y="283"/>
                  </a:lnTo>
                  <a:lnTo>
                    <a:pt x="317" y="289"/>
                  </a:lnTo>
                  <a:lnTo>
                    <a:pt x="262" y="339"/>
                  </a:lnTo>
                  <a:lnTo>
                    <a:pt x="208" y="365"/>
                  </a:lnTo>
                  <a:lnTo>
                    <a:pt x="165" y="375"/>
                  </a:lnTo>
                  <a:lnTo>
                    <a:pt x="143" y="376"/>
                  </a:lnTo>
                  <a:lnTo>
                    <a:pt x="108" y="368"/>
                  </a:lnTo>
                  <a:lnTo>
                    <a:pt x="84" y="348"/>
                  </a:lnTo>
                  <a:lnTo>
                    <a:pt x="69" y="318"/>
                  </a:lnTo>
                  <a:lnTo>
                    <a:pt x="65" y="281"/>
                  </a:lnTo>
                  <a:lnTo>
                    <a:pt x="68" y="246"/>
                  </a:lnTo>
                  <a:lnTo>
                    <a:pt x="77" y="201"/>
                  </a:lnTo>
                  <a:lnTo>
                    <a:pt x="92" y="151"/>
                  </a:lnTo>
                  <a:lnTo>
                    <a:pt x="112" y="106"/>
                  </a:lnTo>
                  <a:lnTo>
                    <a:pt x="135" y="72"/>
                  </a:lnTo>
                  <a:lnTo>
                    <a:pt x="165" y="44"/>
                  </a:lnTo>
                  <a:lnTo>
                    <a:pt x="198" y="26"/>
                  </a:lnTo>
                  <a:lnTo>
                    <a:pt x="234" y="19"/>
                  </a:lnTo>
                  <a:lnTo>
                    <a:pt x="257" y="21"/>
                  </a:lnTo>
                  <a:lnTo>
                    <a:pt x="278" y="28"/>
                  </a:lnTo>
                  <a:lnTo>
                    <a:pt x="296" y="39"/>
                  </a:lnTo>
                  <a:lnTo>
                    <a:pt x="309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Freeform 58"/>
            <p:cNvSpPr>
              <a:spLocks noChangeAspect="1"/>
            </p:cNvSpPr>
            <p:nvPr/>
          </p:nvSpPr>
          <p:spPr bwMode="auto">
            <a:xfrm>
              <a:off x="5493" y="36"/>
              <a:ext cx="269" cy="405"/>
            </a:xfrm>
            <a:custGeom>
              <a:avLst/>
              <a:gdLst/>
              <a:ahLst/>
              <a:cxnLst>
                <a:cxn ang="0">
                  <a:pos x="269" y="294"/>
                </a:cxn>
                <a:cxn ang="0">
                  <a:pos x="248" y="294"/>
                </a:cxn>
                <a:cxn ang="0">
                  <a:pos x="246" y="308"/>
                </a:cxn>
                <a:cxn ang="0">
                  <a:pos x="243" y="325"/>
                </a:cxn>
                <a:cxn ang="0">
                  <a:pos x="238" y="340"/>
                </a:cxn>
                <a:cxn ang="0">
                  <a:pos x="233" y="350"/>
                </a:cxn>
                <a:cxn ang="0">
                  <a:pos x="222" y="352"/>
                </a:cxn>
                <a:cxn ang="0">
                  <a:pos x="204" y="353"/>
                </a:cxn>
                <a:cxn ang="0">
                  <a:pos x="185" y="353"/>
                </a:cxn>
                <a:cxn ang="0">
                  <a:pos x="172" y="353"/>
                </a:cxn>
                <a:cxn ang="0">
                  <a:pos x="61" y="353"/>
                </a:cxn>
                <a:cxn ang="0">
                  <a:pos x="101" y="317"/>
                </a:cxn>
                <a:cxn ang="0">
                  <a:pos x="132" y="291"/>
                </a:cxn>
                <a:cxn ang="0">
                  <a:pos x="157" y="271"/>
                </a:cxn>
                <a:cxn ang="0">
                  <a:pos x="182" y="251"/>
                </a:cxn>
                <a:cxn ang="0">
                  <a:pos x="215" y="223"/>
                </a:cxn>
                <a:cxn ang="0">
                  <a:pos x="243" y="193"/>
                </a:cxn>
                <a:cxn ang="0">
                  <a:pos x="262" y="159"/>
                </a:cxn>
                <a:cxn ang="0">
                  <a:pos x="269" y="119"/>
                </a:cxn>
                <a:cxn ang="0">
                  <a:pos x="257" y="69"/>
                </a:cxn>
                <a:cxn ang="0">
                  <a:pos x="227" y="31"/>
                </a:cxn>
                <a:cxn ang="0">
                  <a:pos x="182" y="8"/>
                </a:cxn>
                <a:cxn ang="0">
                  <a:pos x="127" y="0"/>
                </a:cxn>
                <a:cxn ang="0">
                  <a:pos x="100" y="2"/>
                </a:cxn>
                <a:cxn ang="0">
                  <a:pos x="75" y="9"/>
                </a:cxn>
                <a:cxn ang="0">
                  <a:pos x="54" y="19"/>
                </a:cxn>
                <a:cxn ang="0">
                  <a:pos x="35" y="33"/>
                </a:cxn>
                <a:cxn ang="0">
                  <a:pos x="20" y="50"/>
                </a:cxn>
                <a:cxn ang="0">
                  <a:pos x="10" y="68"/>
                </a:cxn>
                <a:cxn ang="0">
                  <a:pos x="3" y="88"/>
                </a:cxn>
                <a:cxn ang="0">
                  <a:pos x="0" y="109"/>
                </a:cxn>
                <a:cxn ang="0">
                  <a:pos x="5" y="127"/>
                </a:cxn>
                <a:cxn ang="0">
                  <a:pos x="14" y="138"/>
                </a:cxn>
                <a:cxn ang="0">
                  <a:pos x="25" y="142"/>
                </a:cxn>
                <a:cxn ang="0">
                  <a:pos x="32" y="143"/>
                </a:cxn>
                <a:cxn ang="0">
                  <a:pos x="44" y="141"/>
                </a:cxn>
                <a:cxn ang="0">
                  <a:pos x="54" y="135"/>
                </a:cxn>
                <a:cxn ang="0">
                  <a:pos x="62" y="125"/>
                </a:cxn>
                <a:cxn ang="0">
                  <a:pos x="65" y="111"/>
                </a:cxn>
                <a:cxn ang="0">
                  <a:pos x="64" y="101"/>
                </a:cxn>
                <a:cxn ang="0">
                  <a:pos x="59" y="91"/>
                </a:cxn>
                <a:cxn ang="0">
                  <a:pos x="48" y="82"/>
                </a:cxn>
                <a:cxn ang="0">
                  <a:pos x="29" y="78"/>
                </a:cxn>
                <a:cxn ang="0">
                  <a:pos x="47" y="51"/>
                </a:cxn>
                <a:cxn ang="0">
                  <a:pos x="70" y="34"/>
                </a:cxn>
                <a:cxn ang="0">
                  <a:pos x="94" y="24"/>
                </a:cxn>
                <a:cxn ang="0">
                  <a:pos x="118" y="22"/>
                </a:cxn>
                <a:cxn ang="0">
                  <a:pos x="158" y="30"/>
                </a:cxn>
                <a:cxn ang="0">
                  <a:pos x="186" y="52"/>
                </a:cxn>
                <a:cxn ang="0">
                  <a:pos x="204" y="83"/>
                </a:cxn>
                <a:cxn ang="0">
                  <a:pos x="210" y="119"/>
                </a:cxn>
                <a:cxn ang="0">
                  <a:pos x="204" y="156"/>
                </a:cxn>
                <a:cxn ang="0">
                  <a:pos x="189" y="189"/>
                </a:cxn>
                <a:cxn ang="0">
                  <a:pos x="170" y="216"/>
                </a:cxn>
                <a:cxn ang="0">
                  <a:pos x="153" y="236"/>
                </a:cxn>
                <a:cxn ang="0">
                  <a:pos x="6" y="381"/>
                </a:cxn>
                <a:cxn ang="0">
                  <a:pos x="1" y="389"/>
                </a:cxn>
                <a:cxn ang="0">
                  <a:pos x="0" y="405"/>
                </a:cxn>
                <a:cxn ang="0">
                  <a:pos x="251" y="405"/>
                </a:cxn>
                <a:cxn ang="0">
                  <a:pos x="269" y="294"/>
                </a:cxn>
              </a:cxnLst>
              <a:rect l="0" t="0" r="r" b="b"/>
              <a:pathLst>
                <a:path w="269" h="405">
                  <a:moveTo>
                    <a:pt x="269" y="294"/>
                  </a:moveTo>
                  <a:lnTo>
                    <a:pt x="248" y="294"/>
                  </a:lnTo>
                  <a:lnTo>
                    <a:pt x="246" y="308"/>
                  </a:lnTo>
                  <a:lnTo>
                    <a:pt x="243" y="325"/>
                  </a:lnTo>
                  <a:lnTo>
                    <a:pt x="238" y="340"/>
                  </a:lnTo>
                  <a:lnTo>
                    <a:pt x="233" y="350"/>
                  </a:lnTo>
                  <a:lnTo>
                    <a:pt x="222" y="352"/>
                  </a:lnTo>
                  <a:lnTo>
                    <a:pt x="204" y="353"/>
                  </a:lnTo>
                  <a:lnTo>
                    <a:pt x="185" y="353"/>
                  </a:lnTo>
                  <a:lnTo>
                    <a:pt x="172" y="353"/>
                  </a:lnTo>
                  <a:lnTo>
                    <a:pt x="61" y="353"/>
                  </a:lnTo>
                  <a:lnTo>
                    <a:pt x="101" y="317"/>
                  </a:lnTo>
                  <a:lnTo>
                    <a:pt x="132" y="291"/>
                  </a:lnTo>
                  <a:lnTo>
                    <a:pt x="157" y="271"/>
                  </a:lnTo>
                  <a:lnTo>
                    <a:pt x="182" y="251"/>
                  </a:lnTo>
                  <a:lnTo>
                    <a:pt x="215" y="223"/>
                  </a:lnTo>
                  <a:lnTo>
                    <a:pt x="243" y="193"/>
                  </a:lnTo>
                  <a:lnTo>
                    <a:pt x="262" y="159"/>
                  </a:lnTo>
                  <a:lnTo>
                    <a:pt x="269" y="119"/>
                  </a:lnTo>
                  <a:lnTo>
                    <a:pt x="257" y="69"/>
                  </a:lnTo>
                  <a:lnTo>
                    <a:pt x="227" y="31"/>
                  </a:lnTo>
                  <a:lnTo>
                    <a:pt x="182" y="8"/>
                  </a:lnTo>
                  <a:lnTo>
                    <a:pt x="127" y="0"/>
                  </a:lnTo>
                  <a:lnTo>
                    <a:pt x="100" y="2"/>
                  </a:lnTo>
                  <a:lnTo>
                    <a:pt x="75" y="9"/>
                  </a:lnTo>
                  <a:lnTo>
                    <a:pt x="54" y="19"/>
                  </a:lnTo>
                  <a:lnTo>
                    <a:pt x="35" y="33"/>
                  </a:lnTo>
                  <a:lnTo>
                    <a:pt x="20" y="50"/>
                  </a:lnTo>
                  <a:lnTo>
                    <a:pt x="10" y="68"/>
                  </a:lnTo>
                  <a:lnTo>
                    <a:pt x="3" y="88"/>
                  </a:lnTo>
                  <a:lnTo>
                    <a:pt x="0" y="109"/>
                  </a:lnTo>
                  <a:lnTo>
                    <a:pt x="5" y="127"/>
                  </a:lnTo>
                  <a:lnTo>
                    <a:pt x="14" y="138"/>
                  </a:lnTo>
                  <a:lnTo>
                    <a:pt x="25" y="142"/>
                  </a:lnTo>
                  <a:lnTo>
                    <a:pt x="32" y="143"/>
                  </a:lnTo>
                  <a:lnTo>
                    <a:pt x="44" y="141"/>
                  </a:lnTo>
                  <a:lnTo>
                    <a:pt x="54" y="135"/>
                  </a:lnTo>
                  <a:lnTo>
                    <a:pt x="62" y="125"/>
                  </a:lnTo>
                  <a:lnTo>
                    <a:pt x="65" y="111"/>
                  </a:lnTo>
                  <a:lnTo>
                    <a:pt x="64" y="101"/>
                  </a:lnTo>
                  <a:lnTo>
                    <a:pt x="59" y="91"/>
                  </a:lnTo>
                  <a:lnTo>
                    <a:pt x="48" y="82"/>
                  </a:lnTo>
                  <a:lnTo>
                    <a:pt x="29" y="78"/>
                  </a:lnTo>
                  <a:lnTo>
                    <a:pt x="47" y="51"/>
                  </a:lnTo>
                  <a:lnTo>
                    <a:pt x="70" y="34"/>
                  </a:lnTo>
                  <a:lnTo>
                    <a:pt x="94" y="24"/>
                  </a:lnTo>
                  <a:lnTo>
                    <a:pt x="118" y="22"/>
                  </a:lnTo>
                  <a:lnTo>
                    <a:pt x="158" y="30"/>
                  </a:lnTo>
                  <a:lnTo>
                    <a:pt x="186" y="52"/>
                  </a:lnTo>
                  <a:lnTo>
                    <a:pt x="204" y="83"/>
                  </a:lnTo>
                  <a:lnTo>
                    <a:pt x="210" y="119"/>
                  </a:lnTo>
                  <a:lnTo>
                    <a:pt x="204" y="156"/>
                  </a:lnTo>
                  <a:lnTo>
                    <a:pt x="189" y="189"/>
                  </a:lnTo>
                  <a:lnTo>
                    <a:pt x="170" y="216"/>
                  </a:lnTo>
                  <a:lnTo>
                    <a:pt x="153" y="236"/>
                  </a:lnTo>
                  <a:lnTo>
                    <a:pt x="6" y="381"/>
                  </a:lnTo>
                  <a:lnTo>
                    <a:pt x="1" y="389"/>
                  </a:lnTo>
                  <a:lnTo>
                    <a:pt x="0" y="405"/>
                  </a:lnTo>
                  <a:lnTo>
                    <a:pt x="251" y="405"/>
                  </a:lnTo>
                  <a:lnTo>
                    <a:pt x="269" y="2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00" y="765344"/>
            <a:ext cx="5878995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Скругленный прямоугольник 127"/>
          <p:cNvSpPr/>
          <p:nvPr/>
        </p:nvSpPr>
        <p:spPr>
          <a:xfrm>
            <a:off x="6624000" y="6237312"/>
            <a:ext cx="1008112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1778" y="25460"/>
            <a:ext cx="898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Evolution of NSs in LMXBs</a:t>
            </a:r>
            <a:r>
              <a:rPr lang="ru-RU" sz="2800" dirty="0" smtClean="0"/>
              <a:t>: </a:t>
            </a:r>
            <a:r>
              <a:rPr lang="en-US" sz="2800" dirty="0" smtClean="0"/>
              <a:t>climbing up the stability peak</a:t>
            </a:r>
            <a:endParaRPr lang="ru-RU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620688"/>
            <a:ext cx="338437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Absent in the standard scenario</a:t>
            </a:r>
            <a:endParaRPr lang="ru-RU" dirty="0" smtClean="0"/>
          </a:p>
          <a:p>
            <a:pPr indent="144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High temperature is supported by damping of the mode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</a:p>
          <a:p>
            <a:pPr indent="144000"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  <a:p>
            <a:pPr indent="144000"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  <a:p>
            <a:pPr indent="144000">
              <a:spcBef>
                <a:spcPts val="1200"/>
              </a:spcBef>
              <a:buFont typeface="Arial" pitchFamily="34" charset="0"/>
              <a:buChar char="•"/>
            </a:pPr>
            <a:endParaRPr lang="ru-RU" dirty="0" smtClean="0"/>
          </a:p>
          <a:p>
            <a:pPr indent="144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NS is attached to the stability peak by the mode II instability</a:t>
            </a:r>
            <a:endParaRPr lang="ru-RU" dirty="0" smtClean="0"/>
          </a:p>
          <a:p>
            <a:pPr indent="1440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NS spins up, if</a:t>
            </a:r>
            <a:endParaRPr lang="ru-RU" dirty="0"/>
          </a:p>
        </p:txBody>
      </p:sp>
      <p:grpSp>
        <p:nvGrpSpPr>
          <p:cNvPr id="2" name="Group 9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235890" y="1772816"/>
            <a:ext cx="2435271" cy="231649"/>
            <a:chOff x="-1" y="-2"/>
            <a:chExt cx="5761" cy="548"/>
          </a:xfrm>
        </p:grpSpPr>
        <p:sp>
          <p:nvSpPr>
            <p:cNvPr id="28766" name="Freeform 94"/>
            <p:cNvSpPr>
              <a:spLocks noChangeAspect="1"/>
            </p:cNvSpPr>
            <p:nvPr/>
          </p:nvSpPr>
          <p:spPr bwMode="auto">
            <a:xfrm>
              <a:off x="-1" y="120"/>
              <a:ext cx="501" cy="357"/>
            </a:xfrm>
            <a:custGeom>
              <a:avLst/>
              <a:gdLst/>
              <a:ahLst/>
              <a:cxnLst>
                <a:cxn ang="0">
                  <a:pos x="445" y="43"/>
                </a:cxn>
                <a:cxn ang="0">
                  <a:pos x="471" y="20"/>
                </a:cxn>
                <a:cxn ang="0">
                  <a:pos x="495" y="15"/>
                </a:cxn>
                <a:cxn ang="0">
                  <a:pos x="500" y="11"/>
                </a:cxn>
                <a:cxn ang="0">
                  <a:pos x="499" y="2"/>
                </a:cxn>
                <a:cxn ang="0">
                  <a:pos x="476" y="0"/>
                </a:cxn>
                <a:cxn ang="0">
                  <a:pos x="430" y="0"/>
                </a:cxn>
                <a:cxn ang="0">
                  <a:pos x="401" y="0"/>
                </a:cxn>
                <a:cxn ang="0">
                  <a:pos x="395" y="4"/>
                </a:cxn>
                <a:cxn ang="0">
                  <a:pos x="397" y="14"/>
                </a:cxn>
                <a:cxn ang="0">
                  <a:pos x="411" y="16"/>
                </a:cxn>
                <a:cxn ang="0">
                  <a:pos x="428" y="26"/>
                </a:cxn>
                <a:cxn ang="0">
                  <a:pos x="430" y="43"/>
                </a:cxn>
                <a:cxn ang="0">
                  <a:pos x="289" y="291"/>
                </a:cxn>
                <a:cxn ang="0">
                  <a:pos x="270" y="31"/>
                </a:cxn>
                <a:cxn ang="0">
                  <a:pos x="284" y="18"/>
                </a:cxn>
                <a:cxn ang="0">
                  <a:pos x="311" y="15"/>
                </a:cxn>
                <a:cxn ang="0">
                  <a:pos x="318" y="11"/>
                </a:cxn>
                <a:cxn ang="0">
                  <a:pos x="316" y="0"/>
                </a:cxn>
                <a:cxn ang="0">
                  <a:pos x="250" y="1"/>
                </a:cxn>
                <a:cxn ang="0">
                  <a:pos x="223" y="0"/>
                </a:cxn>
                <a:cxn ang="0">
                  <a:pos x="197" y="0"/>
                </a:cxn>
                <a:cxn ang="0">
                  <a:pos x="191" y="1"/>
                </a:cxn>
                <a:cxn ang="0">
                  <a:pos x="187" y="10"/>
                </a:cxn>
                <a:cxn ang="0">
                  <a:pos x="199" y="15"/>
                </a:cxn>
                <a:cxn ang="0">
                  <a:pos x="221" y="18"/>
                </a:cxn>
                <a:cxn ang="0">
                  <a:pos x="226" y="28"/>
                </a:cxn>
                <a:cxn ang="0">
                  <a:pos x="102" y="291"/>
                </a:cxn>
                <a:cxn ang="0">
                  <a:pos x="83" y="28"/>
                </a:cxn>
                <a:cxn ang="0">
                  <a:pos x="98" y="17"/>
                </a:cxn>
                <a:cxn ang="0">
                  <a:pos x="124" y="15"/>
                </a:cxn>
                <a:cxn ang="0">
                  <a:pos x="130" y="11"/>
                </a:cxn>
                <a:cxn ang="0">
                  <a:pos x="128" y="0"/>
                </a:cxn>
                <a:cxn ang="0">
                  <a:pos x="62" y="1"/>
                </a:cxn>
                <a:cxn ang="0">
                  <a:pos x="7" y="0"/>
                </a:cxn>
                <a:cxn ang="0">
                  <a:pos x="1" y="4"/>
                </a:cxn>
                <a:cxn ang="0">
                  <a:pos x="3" y="15"/>
                </a:cxn>
                <a:cxn ang="0">
                  <a:pos x="28" y="16"/>
                </a:cxn>
                <a:cxn ang="0">
                  <a:pos x="38" y="25"/>
                </a:cxn>
                <a:cxn ang="0">
                  <a:pos x="62" y="344"/>
                </a:cxn>
                <a:cxn ang="0">
                  <a:pos x="70" y="357"/>
                </a:cxn>
                <a:cxn ang="0">
                  <a:pos x="82" y="347"/>
                </a:cxn>
                <a:cxn ang="0">
                  <a:pos x="249" y="344"/>
                </a:cxn>
                <a:cxn ang="0">
                  <a:pos x="251" y="355"/>
                </a:cxn>
                <a:cxn ang="0">
                  <a:pos x="257" y="357"/>
                </a:cxn>
                <a:cxn ang="0">
                  <a:pos x="269" y="348"/>
                </a:cxn>
              </a:cxnLst>
              <a:rect l="0" t="0" r="r" b="b"/>
              <a:pathLst>
                <a:path w="501" h="357">
                  <a:moveTo>
                    <a:pt x="435" y="58"/>
                  </a:moveTo>
                  <a:lnTo>
                    <a:pt x="445" y="43"/>
                  </a:lnTo>
                  <a:lnTo>
                    <a:pt x="456" y="30"/>
                  </a:lnTo>
                  <a:lnTo>
                    <a:pt x="471" y="20"/>
                  </a:lnTo>
                  <a:lnTo>
                    <a:pt x="491" y="15"/>
                  </a:lnTo>
                  <a:lnTo>
                    <a:pt x="495" y="15"/>
                  </a:lnTo>
                  <a:lnTo>
                    <a:pt x="498" y="14"/>
                  </a:lnTo>
                  <a:lnTo>
                    <a:pt x="500" y="11"/>
                  </a:lnTo>
                  <a:lnTo>
                    <a:pt x="501" y="5"/>
                  </a:lnTo>
                  <a:lnTo>
                    <a:pt x="499" y="2"/>
                  </a:lnTo>
                  <a:lnTo>
                    <a:pt x="495" y="0"/>
                  </a:lnTo>
                  <a:lnTo>
                    <a:pt x="476" y="0"/>
                  </a:lnTo>
                  <a:lnTo>
                    <a:pt x="456" y="1"/>
                  </a:lnTo>
                  <a:lnTo>
                    <a:pt x="430" y="0"/>
                  </a:lnTo>
                  <a:lnTo>
                    <a:pt x="404" y="0"/>
                  </a:lnTo>
                  <a:lnTo>
                    <a:pt x="401" y="0"/>
                  </a:lnTo>
                  <a:lnTo>
                    <a:pt x="398" y="1"/>
                  </a:lnTo>
                  <a:lnTo>
                    <a:pt x="395" y="4"/>
                  </a:lnTo>
                  <a:lnTo>
                    <a:pt x="394" y="9"/>
                  </a:lnTo>
                  <a:lnTo>
                    <a:pt x="397" y="14"/>
                  </a:lnTo>
                  <a:lnTo>
                    <a:pt x="402" y="15"/>
                  </a:lnTo>
                  <a:lnTo>
                    <a:pt x="411" y="16"/>
                  </a:lnTo>
                  <a:lnTo>
                    <a:pt x="421" y="20"/>
                  </a:lnTo>
                  <a:lnTo>
                    <a:pt x="428" y="26"/>
                  </a:lnTo>
                  <a:lnTo>
                    <a:pt x="431" y="35"/>
                  </a:lnTo>
                  <a:lnTo>
                    <a:pt x="430" y="43"/>
                  </a:lnTo>
                  <a:lnTo>
                    <a:pt x="425" y="52"/>
                  </a:lnTo>
                  <a:lnTo>
                    <a:pt x="289" y="291"/>
                  </a:lnTo>
                  <a:lnTo>
                    <a:pt x="270" y="39"/>
                  </a:lnTo>
                  <a:lnTo>
                    <a:pt x="270" y="31"/>
                  </a:lnTo>
                  <a:lnTo>
                    <a:pt x="274" y="24"/>
                  </a:lnTo>
                  <a:lnTo>
                    <a:pt x="284" y="18"/>
                  </a:lnTo>
                  <a:lnTo>
                    <a:pt x="305" y="15"/>
                  </a:lnTo>
                  <a:lnTo>
                    <a:pt x="311" y="15"/>
                  </a:lnTo>
                  <a:lnTo>
                    <a:pt x="315" y="14"/>
                  </a:lnTo>
                  <a:lnTo>
                    <a:pt x="318" y="11"/>
                  </a:lnTo>
                  <a:lnTo>
                    <a:pt x="319" y="5"/>
                  </a:lnTo>
                  <a:lnTo>
                    <a:pt x="316" y="0"/>
                  </a:lnTo>
                  <a:lnTo>
                    <a:pt x="311" y="0"/>
                  </a:lnTo>
                  <a:lnTo>
                    <a:pt x="250" y="1"/>
                  </a:lnTo>
                  <a:lnTo>
                    <a:pt x="238" y="1"/>
                  </a:lnTo>
                  <a:lnTo>
                    <a:pt x="223" y="0"/>
                  </a:lnTo>
                  <a:lnTo>
                    <a:pt x="208" y="0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1" y="1"/>
                  </a:lnTo>
                  <a:lnTo>
                    <a:pt x="188" y="4"/>
                  </a:lnTo>
                  <a:lnTo>
                    <a:pt x="187" y="10"/>
                  </a:lnTo>
                  <a:lnTo>
                    <a:pt x="191" y="15"/>
                  </a:lnTo>
                  <a:lnTo>
                    <a:pt x="199" y="15"/>
                  </a:lnTo>
                  <a:lnTo>
                    <a:pt x="213" y="16"/>
                  </a:lnTo>
                  <a:lnTo>
                    <a:pt x="221" y="18"/>
                  </a:lnTo>
                  <a:lnTo>
                    <a:pt x="225" y="22"/>
                  </a:lnTo>
                  <a:lnTo>
                    <a:pt x="226" y="28"/>
                  </a:lnTo>
                  <a:lnTo>
                    <a:pt x="229" y="67"/>
                  </a:lnTo>
                  <a:lnTo>
                    <a:pt x="102" y="291"/>
                  </a:lnTo>
                  <a:lnTo>
                    <a:pt x="82" y="34"/>
                  </a:lnTo>
                  <a:lnTo>
                    <a:pt x="83" y="28"/>
                  </a:lnTo>
                  <a:lnTo>
                    <a:pt x="87" y="22"/>
                  </a:lnTo>
                  <a:lnTo>
                    <a:pt x="98" y="17"/>
                  </a:lnTo>
                  <a:lnTo>
                    <a:pt x="121" y="15"/>
                  </a:lnTo>
                  <a:lnTo>
                    <a:pt x="124" y="15"/>
                  </a:lnTo>
                  <a:lnTo>
                    <a:pt x="128" y="14"/>
                  </a:lnTo>
                  <a:lnTo>
                    <a:pt x="130" y="11"/>
                  </a:lnTo>
                  <a:lnTo>
                    <a:pt x="131" y="5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62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3" y="15"/>
                  </a:lnTo>
                  <a:lnTo>
                    <a:pt x="13" y="15"/>
                  </a:lnTo>
                  <a:lnTo>
                    <a:pt x="28" y="16"/>
                  </a:lnTo>
                  <a:lnTo>
                    <a:pt x="35" y="19"/>
                  </a:lnTo>
                  <a:lnTo>
                    <a:pt x="38" y="25"/>
                  </a:lnTo>
                  <a:lnTo>
                    <a:pt x="40" y="34"/>
                  </a:lnTo>
                  <a:lnTo>
                    <a:pt x="62" y="344"/>
                  </a:lnTo>
                  <a:lnTo>
                    <a:pt x="64" y="354"/>
                  </a:lnTo>
                  <a:lnTo>
                    <a:pt x="70" y="357"/>
                  </a:lnTo>
                  <a:lnTo>
                    <a:pt x="77" y="355"/>
                  </a:lnTo>
                  <a:lnTo>
                    <a:pt x="82" y="347"/>
                  </a:lnTo>
                  <a:lnTo>
                    <a:pt x="231" y="88"/>
                  </a:lnTo>
                  <a:lnTo>
                    <a:pt x="249" y="344"/>
                  </a:lnTo>
                  <a:lnTo>
                    <a:pt x="250" y="351"/>
                  </a:lnTo>
                  <a:lnTo>
                    <a:pt x="251" y="355"/>
                  </a:lnTo>
                  <a:lnTo>
                    <a:pt x="254" y="357"/>
                  </a:lnTo>
                  <a:lnTo>
                    <a:pt x="257" y="357"/>
                  </a:lnTo>
                  <a:lnTo>
                    <a:pt x="265" y="354"/>
                  </a:lnTo>
                  <a:lnTo>
                    <a:pt x="269" y="348"/>
                  </a:lnTo>
                  <a:lnTo>
                    <a:pt x="43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67" name="Freeform 95"/>
            <p:cNvSpPr>
              <a:spLocks noChangeAspect="1" noEditPoints="1"/>
            </p:cNvSpPr>
            <p:nvPr/>
          </p:nvSpPr>
          <p:spPr bwMode="auto">
            <a:xfrm>
              <a:off x="468" y="300"/>
              <a:ext cx="258" cy="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9" y="12"/>
                </a:cxn>
                <a:cxn ang="0">
                  <a:pos x="25" y="13"/>
                </a:cxn>
                <a:cxn ang="0">
                  <a:pos x="33" y="16"/>
                </a:cxn>
                <a:cxn ang="0">
                  <a:pos x="36" y="21"/>
                </a:cxn>
                <a:cxn ang="0">
                  <a:pos x="37" y="28"/>
                </a:cxn>
                <a:cxn ang="0">
                  <a:pos x="37" y="214"/>
                </a:cxn>
                <a:cxn ang="0">
                  <a:pos x="36" y="221"/>
                </a:cxn>
                <a:cxn ang="0">
                  <a:pos x="33" y="226"/>
                </a:cxn>
                <a:cxn ang="0">
                  <a:pos x="25" y="229"/>
                </a:cxn>
                <a:cxn ang="0">
                  <a:pos x="9" y="229"/>
                </a:cxn>
                <a:cxn ang="0">
                  <a:pos x="0" y="229"/>
                </a:cxn>
                <a:cxn ang="0">
                  <a:pos x="0" y="242"/>
                </a:cxn>
                <a:cxn ang="0">
                  <a:pos x="140" y="242"/>
                </a:cxn>
                <a:cxn ang="0">
                  <a:pos x="163" y="240"/>
                </a:cxn>
                <a:cxn ang="0">
                  <a:pos x="186" y="233"/>
                </a:cxn>
                <a:cxn ang="0">
                  <a:pos x="206" y="222"/>
                </a:cxn>
                <a:cxn ang="0">
                  <a:pos x="224" y="207"/>
                </a:cxn>
                <a:cxn ang="0">
                  <a:pos x="238" y="190"/>
                </a:cxn>
                <a:cxn ang="0">
                  <a:pos x="249" y="170"/>
                </a:cxn>
                <a:cxn ang="0">
                  <a:pos x="256" y="147"/>
                </a:cxn>
                <a:cxn ang="0">
                  <a:pos x="258" y="123"/>
                </a:cxn>
                <a:cxn ang="0">
                  <a:pos x="256" y="98"/>
                </a:cxn>
                <a:cxn ang="0">
                  <a:pos x="249" y="75"/>
                </a:cxn>
                <a:cxn ang="0">
                  <a:pos x="238" y="54"/>
                </a:cxn>
                <a:cxn ang="0">
                  <a:pos x="224" y="36"/>
                </a:cxn>
                <a:cxn ang="0">
                  <a:pos x="206" y="21"/>
                </a:cxn>
                <a:cxn ang="0">
                  <a:pos x="186" y="9"/>
                </a:cxn>
                <a:cxn ang="0">
                  <a:pos x="163" y="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86" y="229"/>
                </a:cxn>
                <a:cxn ang="0">
                  <a:pos x="76" y="229"/>
                </a:cxn>
                <a:cxn ang="0">
                  <a:pos x="71" y="227"/>
                </a:cxn>
                <a:cxn ang="0">
                  <a:pos x="69" y="222"/>
                </a:cxn>
                <a:cxn ang="0">
                  <a:pos x="69" y="215"/>
                </a:cxn>
                <a:cxn ang="0">
                  <a:pos x="69" y="26"/>
                </a:cxn>
                <a:cxn ang="0">
                  <a:pos x="69" y="19"/>
                </a:cxn>
                <a:cxn ang="0">
                  <a:pos x="71" y="15"/>
                </a:cxn>
                <a:cxn ang="0">
                  <a:pos x="76" y="13"/>
                </a:cxn>
                <a:cxn ang="0">
                  <a:pos x="86" y="12"/>
                </a:cxn>
                <a:cxn ang="0">
                  <a:pos x="130" y="12"/>
                </a:cxn>
                <a:cxn ang="0">
                  <a:pos x="151" y="15"/>
                </a:cxn>
                <a:cxn ang="0">
                  <a:pos x="171" y="21"/>
                </a:cxn>
                <a:cxn ang="0">
                  <a:pos x="188" y="32"/>
                </a:cxn>
                <a:cxn ang="0">
                  <a:pos x="202" y="46"/>
                </a:cxn>
                <a:cxn ang="0">
                  <a:pos x="211" y="61"/>
                </a:cxn>
                <a:cxn ang="0">
                  <a:pos x="217" y="80"/>
                </a:cxn>
                <a:cxn ang="0">
                  <a:pos x="221" y="100"/>
                </a:cxn>
                <a:cxn ang="0">
                  <a:pos x="222" y="123"/>
                </a:cxn>
                <a:cxn ang="0">
                  <a:pos x="220" y="150"/>
                </a:cxn>
                <a:cxn ang="0">
                  <a:pos x="216" y="171"/>
                </a:cxn>
                <a:cxn ang="0">
                  <a:pos x="208" y="188"/>
                </a:cxn>
                <a:cxn ang="0">
                  <a:pos x="200" y="200"/>
                </a:cxn>
                <a:cxn ang="0">
                  <a:pos x="186" y="212"/>
                </a:cxn>
                <a:cxn ang="0">
                  <a:pos x="169" y="222"/>
                </a:cxn>
                <a:cxn ang="0">
                  <a:pos x="151" y="227"/>
                </a:cxn>
                <a:cxn ang="0">
                  <a:pos x="130" y="229"/>
                </a:cxn>
                <a:cxn ang="0">
                  <a:pos x="86" y="229"/>
                </a:cxn>
              </a:cxnLst>
              <a:rect l="0" t="0" r="r" b="b"/>
              <a:pathLst>
                <a:path w="258" h="242">
                  <a:moveTo>
                    <a:pt x="0" y="0"/>
                  </a:moveTo>
                  <a:lnTo>
                    <a:pt x="0" y="12"/>
                  </a:lnTo>
                  <a:lnTo>
                    <a:pt x="9" y="12"/>
                  </a:lnTo>
                  <a:lnTo>
                    <a:pt x="25" y="13"/>
                  </a:lnTo>
                  <a:lnTo>
                    <a:pt x="33" y="16"/>
                  </a:lnTo>
                  <a:lnTo>
                    <a:pt x="36" y="21"/>
                  </a:lnTo>
                  <a:lnTo>
                    <a:pt x="37" y="28"/>
                  </a:lnTo>
                  <a:lnTo>
                    <a:pt x="37" y="214"/>
                  </a:lnTo>
                  <a:lnTo>
                    <a:pt x="36" y="221"/>
                  </a:lnTo>
                  <a:lnTo>
                    <a:pt x="33" y="226"/>
                  </a:lnTo>
                  <a:lnTo>
                    <a:pt x="25" y="229"/>
                  </a:lnTo>
                  <a:lnTo>
                    <a:pt x="9" y="229"/>
                  </a:lnTo>
                  <a:lnTo>
                    <a:pt x="0" y="229"/>
                  </a:lnTo>
                  <a:lnTo>
                    <a:pt x="0" y="242"/>
                  </a:lnTo>
                  <a:lnTo>
                    <a:pt x="140" y="242"/>
                  </a:lnTo>
                  <a:lnTo>
                    <a:pt x="163" y="240"/>
                  </a:lnTo>
                  <a:lnTo>
                    <a:pt x="186" y="233"/>
                  </a:lnTo>
                  <a:lnTo>
                    <a:pt x="206" y="222"/>
                  </a:lnTo>
                  <a:lnTo>
                    <a:pt x="224" y="207"/>
                  </a:lnTo>
                  <a:lnTo>
                    <a:pt x="238" y="190"/>
                  </a:lnTo>
                  <a:lnTo>
                    <a:pt x="249" y="170"/>
                  </a:lnTo>
                  <a:lnTo>
                    <a:pt x="256" y="147"/>
                  </a:lnTo>
                  <a:lnTo>
                    <a:pt x="258" y="123"/>
                  </a:lnTo>
                  <a:lnTo>
                    <a:pt x="256" y="98"/>
                  </a:lnTo>
                  <a:lnTo>
                    <a:pt x="249" y="75"/>
                  </a:lnTo>
                  <a:lnTo>
                    <a:pt x="238" y="54"/>
                  </a:lnTo>
                  <a:lnTo>
                    <a:pt x="224" y="36"/>
                  </a:lnTo>
                  <a:lnTo>
                    <a:pt x="206" y="21"/>
                  </a:lnTo>
                  <a:lnTo>
                    <a:pt x="186" y="9"/>
                  </a:lnTo>
                  <a:lnTo>
                    <a:pt x="163" y="2"/>
                  </a:lnTo>
                  <a:lnTo>
                    <a:pt x="140" y="0"/>
                  </a:lnTo>
                  <a:lnTo>
                    <a:pt x="0" y="0"/>
                  </a:lnTo>
                  <a:close/>
                  <a:moveTo>
                    <a:pt x="86" y="229"/>
                  </a:moveTo>
                  <a:lnTo>
                    <a:pt x="76" y="229"/>
                  </a:lnTo>
                  <a:lnTo>
                    <a:pt x="71" y="227"/>
                  </a:lnTo>
                  <a:lnTo>
                    <a:pt x="69" y="222"/>
                  </a:lnTo>
                  <a:lnTo>
                    <a:pt x="69" y="215"/>
                  </a:lnTo>
                  <a:lnTo>
                    <a:pt x="69" y="26"/>
                  </a:lnTo>
                  <a:lnTo>
                    <a:pt x="69" y="19"/>
                  </a:lnTo>
                  <a:lnTo>
                    <a:pt x="71" y="15"/>
                  </a:lnTo>
                  <a:lnTo>
                    <a:pt x="76" y="13"/>
                  </a:lnTo>
                  <a:lnTo>
                    <a:pt x="86" y="12"/>
                  </a:lnTo>
                  <a:lnTo>
                    <a:pt x="130" y="12"/>
                  </a:lnTo>
                  <a:lnTo>
                    <a:pt x="151" y="15"/>
                  </a:lnTo>
                  <a:lnTo>
                    <a:pt x="171" y="21"/>
                  </a:lnTo>
                  <a:lnTo>
                    <a:pt x="188" y="32"/>
                  </a:lnTo>
                  <a:lnTo>
                    <a:pt x="202" y="46"/>
                  </a:lnTo>
                  <a:lnTo>
                    <a:pt x="211" y="61"/>
                  </a:lnTo>
                  <a:lnTo>
                    <a:pt x="217" y="80"/>
                  </a:lnTo>
                  <a:lnTo>
                    <a:pt x="221" y="100"/>
                  </a:lnTo>
                  <a:lnTo>
                    <a:pt x="222" y="123"/>
                  </a:lnTo>
                  <a:lnTo>
                    <a:pt x="220" y="150"/>
                  </a:lnTo>
                  <a:lnTo>
                    <a:pt x="216" y="171"/>
                  </a:lnTo>
                  <a:lnTo>
                    <a:pt x="208" y="188"/>
                  </a:lnTo>
                  <a:lnTo>
                    <a:pt x="200" y="200"/>
                  </a:lnTo>
                  <a:lnTo>
                    <a:pt x="186" y="212"/>
                  </a:lnTo>
                  <a:lnTo>
                    <a:pt x="169" y="222"/>
                  </a:lnTo>
                  <a:lnTo>
                    <a:pt x="151" y="227"/>
                  </a:lnTo>
                  <a:lnTo>
                    <a:pt x="130" y="229"/>
                  </a:lnTo>
                  <a:lnTo>
                    <a:pt x="86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68" name="Freeform 96"/>
            <p:cNvSpPr>
              <a:spLocks noChangeAspect="1" noEditPoints="1"/>
            </p:cNvSpPr>
            <p:nvPr/>
          </p:nvSpPr>
          <p:spPr bwMode="auto">
            <a:xfrm>
              <a:off x="772" y="303"/>
              <a:ext cx="77" cy="239"/>
            </a:xfrm>
            <a:custGeom>
              <a:avLst/>
              <a:gdLst/>
              <a:ahLst/>
              <a:cxnLst>
                <a:cxn ang="0">
                  <a:pos x="54" y="20"/>
                </a:cxn>
                <a:cxn ang="0">
                  <a:pos x="53" y="13"/>
                </a:cxn>
                <a:cxn ang="0">
                  <a:pos x="49" y="6"/>
                </a:cxn>
                <a:cxn ang="0">
                  <a:pos x="42" y="1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20" y="5"/>
                </a:cxn>
                <a:cxn ang="0">
                  <a:pos x="16" y="12"/>
                </a:cxn>
                <a:cxn ang="0">
                  <a:pos x="14" y="20"/>
                </a:cxn>
                <a:cxn ang="0">
                  <a:pos x="16" y="29"/>
                </a:cxn>
                <a:cxn ang="0">
                  <a:pos x="20" y="35"/>
                </a:cxn>
                <a:cxn ang="0">
                  <a:pos x="27" y="39"/>
                </a:cxn>
                <a:cxn ang="0">
                  <a:pos x="34" y="41"/>
                </a:cxn>
                <a:cxn ang="0">
                  <a:pos x="42" y="39"/>
                </a:cxn>
                <a:cxn ang="0">
                  <a:pos x="48" y="35"/>
                </a:cxn>
                <a:cxn ang="0">
                  <a:pos x="53" y="28"/>
                </a:cxn>
                <a:cxn ang="0">
                  <a:pos x="54" y="20"/>
                </a:cxn>
                <a:cxn ang="0">
                  <a:pos x="1" y="86"/>
                </a:cxn>
                <a:cxn ang="0">
                  <a:pos x="1" y="99"/>
                </a:cxn>
                <a:cxn ang="0">
                  <a:pos x="14" y="100"/>
                </a:cxn>
                <a:cxn ang="0">
                  <a:pos x="22" y="103"/>
                </a:cxn>
                <a:cxn ang="0">
                  <a:pos x="25" y="108"/>
                </a:cxn>
                <a:cxn ang="0">
                  <a:pos x="26" y="119"/>
                </a:cxn>
                <a:cxn ang="0">
                  <a:pos x="26" y="211"/>
                </a:cxn>
                <a:cxn ang="0">
                  <a:pos x="25" y="220"/>
                </a:cxn>
                <a:cxn ang="0">
                  <a:pos x="22" y="224"/>
                </a:cxn>
                <a:cxn ang="0">
                  <a:pos x="13" y="226"/>
                </a:cxn>
                <a:cxn ang="0">
                  <a:pos x="0" y="226"/>
                </a:cxn>
                <a:cxn ang="0">
                  <a:pos x="0" y="239"/>
                </a:cxn>
                <a:cxn ang="0">
                  <a:pos x="4" y="239"/>
                </a:cxn>
                <a:cxn ang="0">
                  <a:pos x="14" y="238"/>
                </a:cxn>
                <a:cxn ang="0">
                  <a:pos x="27" y="238"/>
                </a:cxn>
                <a:cxn ang="0">
                  <a:pos x="39" y="238"/>
                </a:cxn>
                <a:cxn ang="0">
                  <a:pos x="77" y="239"/>
                </a:cxn>
                <a:cxn ang="0">
                  <a:pos x="77" y="226"/>
                </a:cxn>
                <a:cxn ang="0">
                  <a:pos x="64" y="226"/>
                </a:cxn>
                <a:cxn ang="0">
                  <a:pos x="57" y="225"/>
                </a:cxn>
                <a:cxn ang="0">
                  <a:pos x="53" y="220"/>
                </a:cxn>
                <a:cxn ang="0">
                  <a:pos x="53" y="212"/>
                </a:cxn>
                <a:cxn ang="0">
                  <a:pos x="53" y="82"/>
                </a:cxn>
                <a:cxn ang="0">
                  <a:pos x="1" y="86"/>
                </a:cxn>
              </a:cxnLst>
              <a:rect l="0" t="0" r="r" b="b"/>
              <a:pathLst>
                <a:path w="77" h="239">
                  <a:moveTo>
                    <a:pt x="54" y="20"/>
                  </a:moveTo>
                  <a:lnTo>
                    <a:pt x="53" y="13"/>
                  </a:lnTo>
                  <a:lnTo>
                    <a:pt x="49" y="6"/>
                  </a:lnTo>
                  <a:lnTo>
                    <a:pt x="42" y="1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20" y="5"/>
                  </a:lnTo>
                  <a:lnTo>
                    <a:pt x="16" y="12"/>
                  </a:lnTo>
                  <a:lnTo>
                    <a:pt x="14" y="20"/>
                  </a:lnTo>
                  <a:lnTo>
                    <a:pt x="16" y="29"/>
                  </a:lnTo>
                  <a:lnTo>
                    <a:pt x="20" y="35"/>
                  </a:lnTo>
                  <a:lnTo>
                    <a:pt x="27" y="39"/>
                  </a:lnTo>
                  <a:lnTo>
                    <a:pt x="34" y="41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28"/>
                  </a:lnTo>
                  <a:lnTo>
                    <a:pt x="54" y="20"/>
                  </a:lnTo>
                  <a:close/>
                  <a:moveTo>
                    <a:pt x="1" y="86"/>
                  </a:moveTo>
                  <a:lnTo>
                    <a:pt x="1" y="99"/>
                  </a:lnTo>
                  <a:lnTo>
                    <a:pt x="14" y="100"/>
                  </a:lnTo>
                  <a:lnTo>
                    <a:pt x="22" y="103"/>
                  </a:lnTo>
                  <a:lnTo>
                    <a:pt x="25" y="108"/>
                  </a:lnTo>
                  <a:lnTo>
                    <a:pt x="26" y="119"/>
                  </a:lnTo>
                  <a:lnTo>
                    <a:pt x="26" y="211"/>
                  </a:lnTo>
                  <a:lnTo>
                    <a:pt x="25" y="220"/>
                  </a:lnTo>
                  <a:lnTo>
                    <a:pt x="22" y="224"/>
                  </a:lnTo>
                  <a:lnTo>
                    <a:pt x="13" y="226"/>
                  </a:lnTo>
                  <a:lnTo>
                    <a:pt x="0" y="226"/>
                  </a:lnTo>
                  <a:lnTo>
                    <a:pt x="0" y="239"/>
                  </a:lnTo>
                  <a:lnTo>
                    <a:pt x="4" y="239"/>
                  </a:lnTo>
                  <a:lnTo>
                    <a:pt x="14" y="238"/>
                  </a:lnTo>
                  <a:lnTo>
                    <a:pt x="27" y="238"/>
                  </a:lnTo>
                  <a:lnTo>
                    <a:pt x="39" y="238"/>
                  </a:lnTo>
                  <a:lnTo>
                    <a:pt x="77" y="239"/>
                  </a:lnTo>
                  <a:lnTo>
                    <a:pt x="77" y="226"/>
                  </a:lnTo>
                  <a:lnTo>
                    <a:pt x="64" y="226"/>
                  </a:lnTo>
                  <a:lnTo>
                    <a:pt x="57" y="225"/>
                  </a:lnTo>
                  <a:lnTo>
                    <a:pt x="53" y="220"/>
                  </a:lnTo>
                  <a:lnTo>
                    <a:pt x="53" y="212"/>
                  </a:lnTo>
                  <a:lnTo>
                    <a:pt x="53" y="82"/>
                  </a:lnTo>
                  <a:lnTo>
                    <a:pt x="1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69" name="Freeform 97"/>
            <p:cNvSpPr>
              <a:spLocks noChangeAspect="1"/>
            </p:cNvSpPr>
            <p:nvPr/>
          </p:nvSpPr>
          <p:spPr bwMode="auto">
            <a:xfrm>
              <a:off x="882" y="384"/>
              <a:ext cx="128" cy="162"/>
            </a:xfrm>
            <a:custGeom>
              <a:avLst/>
              <a:gdLst/>
              <a:ahLst/>
              <a:cxnLst>
                <a:cxn ang="0">
                  <a:pos x="117" y="2"/>
                </a:cxn>
                <a:cxn ang="0">
                  <a:pos x="111" y="0"/>
                </a:cxn>
                <a:cxn ang="0">
                  <a:pos x="103" y="6"/>
                </a:cxn>
                <a:cxn ang="0">
                  <a:pos x="82" y="2"/>
                </a:cxn>
                <a:cxn ang="0">
                  <a:pos x="45" y="1"/>
                </a:cxn>
                <a:cxn ang="0">
                  <a:pos x="21" y="9"/>
                </a:cxn>
                <a:cxn ang="0">
                  <a:pos x="7" y="22"/>
                </a:cxn>
                <a:cxn ang="0">
                  <a:pos x="1" y="37"/>
                </a:cxn>
                <a:cxn ang="0">
                  <a:pos x="4" y="60"/>
                </a:cxn>
                <a:cxn ang="0">
                  <a:pos x="24" y="79"/>
                </a:cxn>
                <a:cxn ang="0">
                  <a:pos x="47" y="87"/>
                </a:cxn>
                <a:cxn ang="0">
                  <a:pos x="77" y="93"/>
                </a:cxn>
                <a:cxn ang="0">
                  <a:pos x="104" y="107"/>
                </a:cxn>
                <a:cxn ang="0">
                  <a:pos x="106" y="132"/>
                </a:cxn>
                <a:cxn ang="0">
                  <a:pos x="86" y="149"/>
                </a:cxn>
                <a:cxn ang="0">
                  <a:pos x="43" y="148"/>
                </a:cxn>
                <a:cxn ang="0">
                  <a:pos x="18" y="123"/>
                </a:cxn>
                <a:cxn ang="0">
                  <a:pos x="11" y="100"/>
                </a:cxn>
                <a:cxn ang="0">
                  <a:pos x="1" y="101"/>
                </a:cxn>
                <a:cxn ang="0">
                  <a:pos x="0" y="153"/>
                </a:cxn>
                <a:cxn ang="0">
                  <a:pos x="5" y="162"/>
                </a:cxn>
                <a:cxn ang="0">
                  <a:pos x="22" y="147"/>
                </a:cxn>
                <a:cxn ang="0">
                  <a:pos x="46" y="160"/>
                </a:cxn>
                <a:cxn ang="0">
                  <a:pos x="65" y="162"/>
                </a:cxn>
                <a:cxn ang="0">
                  <a:pos x="94" y="157"/>
                </a:cxn>
                <a:cxn ang="0">
                  <a:pos x="114" y="146"/>
                </a:cxn>
                <a:cxn ang="0">
                  <a:pos x="125" y="130"/>
                </a:cxn>
                <a:cxn ang="0">
                  <a:pos x="128" y="112"/>
                </a:cxn>
                <a:cxn ang="0">
                  <a:pos x="113" y="79"/>
                </a:cxn>
                <a:cxn ang="0">
                  <a:pos x="91" y="66"/>
                </a:cxn>
                <a:cxn ang="0">
                  <a:pos x="71" y="62"/>
                </a:cxn>
                <a:cxn ang="0">
                  <a:pos x="35" y="53"/>
                </a:cxn>
                <a:cxn ang="0">
                  <a:pos x="20" y="33"/>
                </a:cxn>
                <a:cxn ang="0">
                  <a:pos x="29" y="17"/>
                </a:cxn>
                <a:cxn ang="0">
                  <a:pos x="63" y="8"/>
                </a:cxn>
                <a:cxn ang="0">
                  <a:pos x="87" y="13"/>
                </a:cxn>
                <a:cxn ang="0">
                  <a:pos x="99" y="24"/>
                </a:cxn>
                <a:cxn ang="0">
                  <a:pos x="105" y="37"/>
                </a:cxn>
                <a:cxn ang="0">
                  <a:pos x="106" y="47"/>
                </a:cxn>
                <a:cxn ang="0">
                  <a:pos x="112" y="51"/>
                </a:cxn>
                <a:cxn ang="0">
                  <a:pos x="118" y="42"/>
                </a:cxn>
              </a:cxnLst>
              <a:rect l="0" t="0" r="r" b="b"/>
              <a:pathLst>
                <a:path w="128" h="162">
                  <a:moveTo>
                    <a:pt x="118" y="9"/>
                  </a:moveTo>
                  <a:lnTo>
                    <a:pt x="117" y="2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6" y="4"/>
                  </a:lnTo>
                  <a:lnTo>
                    <a:pt x="103" y="6"/>
                  </a:lnTo>
                  <a:lnTo>
                    <a:pt x="100" y="9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5" y="1"/>
                  </a:lnTo>
                  <a:lnTo>
                    <a:pt x="31" y="4"/>
                  </a:lnTo>
                  <a:lnTo>
                    <a:pt x="21" y="9"/>
                  </a:lnTo>
                  <a:lnTo>
                    <a:pt x="12" y="15"/>
                  </a:lnTo>
                  <a:lnTo>
                    <a:pt x="7" y="22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4"/>
                  </a:lnTo>
                  <a:lnTo>
                    <a:pt x="4" y="60"/>
                  </a:lnTo>
                  <a:lnTo>
                    <a:pt x="14" y="72"/>
                  </a:lnTo>
                  <a:lnTo>
                    <a:pt x="24" y="79"/>
                  </a:lnTo>
                  <a:lnTo>
                    <a:pt x="35" y="84"/>
                  </a:lnTo>
                  <a:lnTo>
                    <a:pt x="47" y="87"/>
                  </a:lnTo>
                  <a:lnTo>
                    <a:pt x="62" y="90"/>
                  </a:lnTo>
                  <a:lnTo>
                    <a:pt x="77" y="93"/>
                  </a:lnTo>
                  <a:lnTo>
                    <a:pt x="92" y="98"/>
                  </a:lnTo>
                  <a:lnTo>
                    <a:pt x="104" y="107"/>
                  </a:lnTo>
                  <a:lnTo>
                    <a:pt x="108" y="122"/>
                  </a:lnTo>
                  <a:lnTo>
                    <a:pt x="106" y="132"/>
                  </a:lnTo>
                  <a:lnTo>
                    <a:pt x="99" y="142"/>
                  </a:lnTo>
                  <a:lnTo>
                    <a:pt x="86" y="149"/>
                  </a:lnTo>
                  <a:lnTo>
                    <a:pt x="65" y="152"/>
                  </a:lnTo>
                  <a:lnTo>
                    <a:pt x="43" y="148"/>
                  </a:lnTo>
                  <a:lnTo>
                    <a:pt x="29" y="138"/>
                  </a:lnTo>
                  <a:lnTo>
                    <a:pt x="18" y="123"/>
                  </a:lnTo>
                  <a:lnTo>
                    <a:pt x="12" y="105"/>
                  </a:lnTo>
                  <a:lnTo>
                    <a:pt x="11" y="100"/>
                  </a:lnTo>
                  <a:lnTo>
                    <a:pt x="6" y="99"/>
                  </a:lnTo>
                  <a:lnTo>
                    <a:pt x="1" y="101"/>
                  </a:lnTo>
                  <a:lnTo>
                    <a:pt x="0" y="109"/>
                  </a:lnTo>
                  <a:lnTo>
                    <a:pt x="0" y="153"/>
                  </a:lnTo>
                  <a:lnTo>
                    <a:pt x="1" y="159"/>
                  </a:lnTo>
                  <a:lnTo>
                    <a:pt x="5" y="162"/>
                  </a:lnTo>
                  <a:lnTo>
                    <a:pt x="12" y="157"/>
                  </a:lnTo>
                  <a:lnTo>
                    <a:pt x="22" y="147"/>
                  </a:lnTo>
                  <a:lnTo>
                    <a:pt x="34" y="155"/>
                  </a:lnTo>
                  <a:lnTo>
                    <a:pt x="46" y="160"/>
                  </a:lnTo>
                  <a:lnTo>
                    <a:pt x="57" y="161"/>
                  </a:lnTo>
                  <a:lnTo>
                    <a:pt x="65" y="162"/>
                  </a:lnTo>
                  <a:lnTo>
                    <a:pt x="81" y="161"/>
                  </a:lnTo>
                  <a:lnTo>
                    <a:pt x="94" y="157"/>
                  </a:lnTo>
                  <a:lnTo>
                    <a:pt x="105" y="153"/>
                  </a:lnTo>
                  <a:lnTo>
                    <a:pt x="114" y="146"/>
                  </a:lnTo>
                  <a:lnTo>
                    <a:pt x="120" y="139"/>
                  </a:lnTo>
                  <a:lnTo>
                    <a:pt x="125" y="130"/>
                  </a:lnTo>
                  <a:lnTo>
                    <a:pt x="127" y="121"/>
                  </a:lnTo>
                  <a:lnTo>
                    <a:pt x="128" y="112"/>
                  </a:lnTo>
                  <a:lnTo>
                    <a:pt x="124" y="93"/>
                  </a:lnTo>
                  <a:lnTo>
                    <a:pt x="113" y="79"/>
                  </a:lnTo>
                  <a:lnTo>
                    <a:pt x="102" y="71"/>
                  </a:lnTo>
                  <a:lnTo>
                    <a:pt x="91" y="66"/>
                  </a:lnTo>
                  <a:lnTo>
                    <a:pt x="81" y="64"/>
                  </a:lnTo>
                  <a:lnTo>
                    <a:pt x="71" y="62"/>
                  </a:lnTo>
                  <a:lnTo>
                    <a:pt x="51" y="58"/>
                  </a:lnTo>
                  <a:lnTo>
                    <a:pt x="35" y="53"/>
                  </a:lnTo>
                  <a:lnTo>
                    <a:pt x="23" y="45"/>
                  </a:lnTo>
                  <a:lnTo>
                    <a:pt x="20" y="33"/>
                  </a:lnTo>
                  <a:lnTo>
                    <a:pt x="22" y="25"/>
                  </a:lnTo>
                  <a:lnTo>
                    <a:pt x="29" y="17"/>
                  </a:lnTo>
                  <a:lnTo>
                    <a:pt x="42" y="11"/>
                  </a:lnTo>
                  <a:lnTo>
                    <a:pt x="63" y="8"/>
                  </a:lnTo>
                  <a:lnTo>
                    <a:pt x="76" y="9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4"/>
                  </a:lnTo>
                  <a:lnTo>
                    <a:pt x="103" y="31"/>
                  </a:lnTo>
                  <a:lnTo>
                    <a:pt x="105" y="37"/>
                  </a:lnTo>
                  <a:lnTo>
                    <a:pt x="106" y="43"/>
                  </a:lnTo>
                  <a:lnTo>
                    <a:pt x="106" y="47"/>
                  </a:lnTo>
                  <a:lnTo>
                    <a:pt x="109" y="51"/>
                  </a:lnTo>
                  <a:lnTo>
                    <a:pt x="112" y="51"/>
                  </a:lnTo>
                  <a:lnTo>
                    <a:pt x="117" y="49"/>
                  </a:lnTo>
                  <a:lnTo>
                    <a:pt x="118" y="42"/>
                  </a:lnTo>
                  <a:lnTo>
                    <a:pt x="118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70" name="Freeform 98"/>
            <p:cNvSpPr>
              <a:spLocks noChangeAspect="1"/>
            </p:cNvSpPr>
            <p:nvPr/>
          </p:nvSpPr>
          <p:spPr bwMode="auto">
            <a:xfrm>
              <a:off x="1042" y="384"/>
              <a:ext cx="128" cy="162"/>
            </a:xfrm>
            <a:custGeom>
              <a:avLst/>
              <a:gdLst/>
              <a:ahLst/>
              <a:cxnLst>
                <a:cxn ang="0">
                  <a:pos x="117" y="2"/>
                </a:cxn>
                <a:cxn ang="0">
                  <a:pos x="110" y="0"/>
                </a:cxn>
                <a:cxn ang="0">
                  <a:pos x="103" y="6"/>
                </a:cxn>
                <a:cxn ang="0">
                  <a:pos x="82" y="2"/>
                </a:cxn>
                <a:cxn ang="0">
                  <a:pos x="45" y="1"/>
                </a:cxn>
                <a:cxn ang="0">
                  <a:pos x="20" y="9"/>
                </a:cxn>
                <a:cxn ang="0">
                  <a:pos x="6" y="22"/>
                </a:cxn>
                <a:cxn ang="0">
                  <a:pos x="0" y="37"/>
                </a:cxn>
                <a:cxn ang="0">
                  <a:pos x="3" y="60"/>
                </a:cxn>
                <a:cxn ang="0">
                  <a:pos x="23" y="79"/>
                </a:cxn>
                <a:cxn ang="0">
                  <a:pos x="47" y="87"/>
                </a:cxn>
                <a:cxn ang="0">
                  <a:pos x="77" y="93"/>
                </a:cxn>
                <a:cxn ang="0">
                  <a:pos x="103" y="107"/>
                </a:cxn>
                <a:cxn ang="0">
                  <a:pos x="106" y="132"/>
                </a:cxn>
                <a:cxn ang="0">
                  <a:pos x="86" y="149"/>
                </a:cxn>
                <a:cxn ang="0">
                  <a:pos x="43" y="148"/>
                </a:cxn>
                <a:cxn ang="0">
                  <a:pos x="18" y="123"/>
                </a:cxn>
                <a:cxn ang="0">
                  <a:pos x="10" y="100"/>
                </a:cxn>
                <a:cxn ang="0">
                  <a:pos x="0" y="101"/>
                </a:cxn>
                <a:cxn ang="0">
                  <a:pos x="0" y="153"/>
                </a:cxn>
                <a:cxn ang="0">
                  <a:pos x="5" y="162"/>
                </a:cxn>
                <a:cxn ang="0">
                  <a:pos x="22" y="147"/>
                </a:cxn>
                <a:cxn ang="0">
                  <a:pos x="46" y="160"/>
                </a:cxn>
                <a:cxn ang="0">
                  <a:pos x="65" y="162"/>
                </a:cxn>
                <a:cxn ang="0">
                  <a:pos x="94" y="157"/>
                </a:cxn>
                <a:cxn ang="0">
                  <a:pos x="113" y="146"/>
                </a:cxn>
                <a:cxn ang="0">
                  <a:pos x="124" y="130"/>
                </a:cxn>
                <a:cxn ang="0">
                  <a:pos x="128" y="112"/>
                </a:cxn>
                <a:cxn ang="0">
                  <a:pos x="112" y="79"/>
                </a:cxn>
                <a:cxn ang="0">
                  <a:pos x="91" y="66"/>
                </a:cxn>
                <a:cxn ang="0">
                  <a:pos x="70" y="62"/>
                </a:cxn>
                <a:cxn ang="0">
                  <a:pos x="34" y="53"/>
                </a:cxn>
                <a:cxn ang="0">
                  <a:pos x="19" y="33"/>
                </a:cxn>
                <a:cxn ang="0">
                  <a:pos x="28" y="17"/>
                </a:cxn>
                <a:cxn ang="0">
                  <a:pos x="62" y="8"/>
                </a:cxn>
                <a:cxn ang="0">
                  <a:pos x="86" y="13"/>
                </a:cxn>
                <a:cxn ang="0">
                  <a:pos x="99" y="24"/>
                </a:cxn>
                <a:cxn ang="0">
                  <a:pos x="104" y="37"/>
                </a:cxn>
                <a:cxn ang="0">
                  <a:pos x="106" y="47"/>
                </a:cxn>
                <a:cxn ang="0">
                  <a:pos x="112" y="51"/>
                </a:cxn>
                <a:cxn ang="0">
                  <a:pos x="118" y="42"/>
                </a:cxn>
              </a:cxnLst>
              <a:rect l="0" t="0" r="r" b="b"/>
              <a:pathLst>
                <a:path w="128" h="162">
                  <a:moveTo>
                    <a:pt x="118" y="9"/>
                  </a:move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6" y="4"/>
                  </a:lnTo>
                  <a:lnTo>
                    <a:pt x="103" y="6"/>
                  </a:lnTo>
                  <a:lnTo>
                    <a:pt x="99" y="9"/>
                  </a:lnTo>
                  <a:lnTo>
                    <a:pt x="82" y="2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31" y="4"/>
                  </a:lnTo>
                  <a:lnTo>
                    <a:pt x="20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3" y="72"/>
                  </a:lnTo>
                  <a:lnTo>
                    <a:pt x="23" y="79"/>
                  </a:lnTo>
                  <a:lnTo>
                    <a:pt x="34" y="84"/>
                  </a:lnTo>
                  <a:lnTo>
                    <a:pt x="47" y="87"/>
                  </a:lnTo>
                  <a:lnTo>
                    <a:pt x="62" y="90"/>
                  </a:lnTo>
                  <a:lnTo>
                    <a:pt x="77" y="93"/>
                  </a:lnTo>
                  <a:lnTo>
                    <a:pt x="92" y="98"/>
                  </a:lnTo>
                  <a:lnTo>
                    <a:pt x="103" y="107"/>
                  </a:lnTo>
                  <a:lnTo>
                    <a:pt x="108" y="122"/>
                  </a:lnTo>
                  <a:lnTo>
                    <a:pt x="106" y="132"/>
                  </a:lnTo>
                  <a:lnTo>
                    <a:pt x="99" y="142"/>
                  </a:lnTo>
                  <a:lnTo>
                    <a:pt x="86" y="149"/>
                  </a:lnTo>
                  <a:lnTo>
                    <a:pt x="65" y="152"/>
                  </a:lnTo>
                  <a:lnTo>
                    <a:pt x="43" y="148"/>
                  </a:lnTo>
                  <a:lnTo>
                    <a:pt x="28" y="138"/>
                  </a:lnTo>
                  <a:lnTo>
                    <a:pt x="18" y="123"/>
                  </a:lnTo>
                  <a:lnTo>
                    <a:pt x="12" y="105"/>
                  </a:lnTo>
                  <a:lnTo>
                    <a:pt x="10" y="100"/>
                  </a:lnTo>
                  <a:lnTo>
                    <a:pt x="6" y="99"/>
                  </a:lnTo>
                  <a:lnTo>
                    <a:pt x="0" y="101"/>
                  </a:lnTo>
                  <a:lnTo>
                    <a:pt x="0" y="109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5" y="162"/>
                  </a:lnTo>
                  <a:lnTo>
                    <a:pt x="12" y="157"/>
                  </a:lnTo>
                  <a:lnTo>
                    <a:pt x="22" y="147"/>
                  </a:lnTo>
                  <a:lnTo>
                    <a:pt x="34" y="155"/>
                  </a:lnTo>
                  <a:lnTo>
                    <a:pt x="46" y="160"/>
                  </a:lnTo>
                  <a:lnTo>
                    <a:pt x="57" y="161"/>
                  </a:lnTo>
                  <a:lnTo>
                    <a:pt x="65" y="162"/>
                  </a:lnTo>
                  <a:lnTo>
                    <a:pt x="81" y="161"/>
                  </a:lnTo>
                  <a:lnTo>
                    <a:pt x="94" y="157"/>
                  </a:lnTo>
                  <a:lnTo>
                    <a:pt x="105" y="153"/>
                  </a:lnTo>
                  <a:lnTo>
                    <a:pt x="113" y="146"/>
                  </a:lnTo>
                  <a:lnTo>
                    <a:pt x="120" y="139"/>
                  </a:lnTo>
                  <a:lnTo>
                    <a:pt x="124" y="130"/>
                  </a:lnTo>
                  <a:lnTo>
                    <a:pt x="127" y="121"/>
                  </a:lnTo>
                  <a:lnTo>
                    <a:pt x="128" y="112"/>
                  </a:lnTo>
                  <a:lnTo>
                    <a:pt x="123" y="93"/>
                  </a:lnTo>
                  <a:lnTo>
                    <a:pt x="112" y="79"/>
                  </a:lnTo>
                  <a:lnTo>
                    <a:pt x="102" y="71"/>
                  </a:lnTo>
                  <a:lnTo>
                    <a:pt x="91" y="66"/>
                  </a:lnTo>
                  <a:lnTo>
                    <a:pt x="80" y="64"/>
                  </a:lnTo>
                  <a:lnTo>
                    <a:pt x="70" y="62"/>
                  </a:lnTo>
                  <a:lnTo>
                    <a:pt x="51" y="58"/>
                  </a:lnTo>
                  <a:lnTo>
                    <a:pt x="34" y="53"/>
                  </a:lnTo>
                  <a:lnTo>
                    <a:pt x="23" y="45"/>
                  </a:lnTo>
                  <a:lnTo>
                    <a:pt x="19" y="33"/>
                  </a:lnTo>
                  <a:lnTo>
                    <a:pt x="21" y="25"/>
                  </a:lnTo>
                  <a:lnTo>
                    <a:pt x="28" y="17"/>
                  </a:lnTo>
                  <a:lnTo>
                    <a:pt x="41" y="11"/>
                  </a:lnTo>
                  <a:lnTo>
                    <a:pt x="62" y="8"/>
                  </a:lnTo>
                  <a:lnTo>
                    <a:pt x="76" y="9"/>
                  </a:lnTo>
                  <a:lnTo>
                    <a:pt x="86" y="13"/>
                  </a:lnTo>
                  <a:lnTo>
                    <a:pt x="94" y="18"/>
                  </a:lnTo>
                  <a:lnTo>
                    <a:pt x="99" y="24"/>
                  </a:lnTo>
                  <a:lnTo>
                    <a:pt x="103" y="31"/>
                  </a:lnTo>
                  <a:lnTo>
                    <a:pt x="104" y="37"/>
                  </a:lnTo>
                  <a:lnTo>
                    <a:pt x="105" y="43"/>
                  </a:lnTo>
                  <a:lnTo>
                    <a:pt x="106" y="47"/>
                  </a:lnTo>
                  <a:lnTo>
                    <a:pt x="108" y="51"/>
                  </a:lnTo>
                  <a:lnTo>
                    <a:pt x="112" y="51"/>
                  </a:lnTo>
                  <a:lnTo>
                    <a:pt x="117" y="49"/>
                  </a:lnTo>
                  <a:lnTo>
                    <a:pt x="118" y="42"/>
                  </a:lnTo>
                  <a:lnTo>
                    <a:pt x="118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71" name="Freeform 99"/>
            <p:cNvSpPr>
              <a:spLocks noChangeAspect="1"/>
            </p:cNvSpPr>
            <p:nvPr/>
          </p:nvSpPr>
          <p:spPr bwMode="auto">
            <a:xfrm>
              <a:off x="1273" y="300"/>
              <a:ext cx="109" cy="242"/>
            </a:xfrm>
            <a:custGeom>
              <a:avLst/>
              <a:gdLst/>
              <a:ahLst/>
              <a:cxnLst>
                <a:cxn ang="0">
                  <a:pos x="71" y="29"/>
                </a:cxn>
                <a:cxn ang="0">
                  <a:pos x="72" y="21"/>
                </a:cxn>
                <a:cxn ang="0">
                  <a:pos x="75" y="16"/>
                </a:cxn>
                <a:cxn ang="0">
                  <a:pos x="84" y="13"/>
                </a:cxn>
                <a:cxn ang="0">
                  <a:pos x="100" y="12"/>
                </a:cxn>
                <a:cxn ang="0">
                  <a:pos x="109" y="12"/>
                </a:cxn>
                <a:cxn ang="0">
                  <a:pos x="109" y="0"/>
                </a:cxn>
                <a:cxn ang="0">
                  <a:pos x="102" y="0"/>
                </a:cxn>
                <a:cxn ang="0">
                  <a:pos x="86" y="0"/>
                </a:cxn>
                <a:cxn ang="0">
                  <a:pos x="69" y="1"/>
                </a:cxn>
                <a:cxn ang="0">
                  <a:pos x="55" y="1"/>
                </a:cxn>
                <a:cxn ang="0">
                  <a:pos x="40" y="1"/>
                </a:cxn>
                <a:cxn ang="0">
                  <a:pos x="22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9" y="12"/>
                </a:cxn>
                <a:cxn ang="0">
                  <a:pos x="25" y="13"/>
                </a:cxn>
                <a:cxn ang="0">
                  <a:pos x="34" y="16"/>
                </a:cxn>
                <a:cxn ang="0">
                  <a:pos x="37" y="21"/>
                </a:cxn>
                <a:cxn ang="0">
                  <a:pos x="38" y="29"/>
                </a:cxn>
                <a:cxn ang="0">
                  <a:pos x="38" y="213"/>
                </a:cxn>
                <a:cxn ang="0">
                  <a:pos x="37" y="221"/>
                </a:cxn>
                <a:cxn ang="0">
                  <a:pos x="34" y="226"/>
                </a:cxn>
                <a:cxn ang="0">
                  <a:pos x="25" y="229"/>
                </a:cxn>
                <a:cxn ang="0">
                  <a:pos x="9" y="229"/>
                </a:cxn>
                <a:cxn ang="0">
                  <a:pos x="0" y="229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23" y="241"/>
                </a:cxn>
                <a:cxn ang="0">
                  <a:pos x="40" y="241"/>
                </a:cxn>
                <a:cxn ang="0">
                  <a:pos x="54" y="241"/>
                </a:cxn>
                <a:cxn ang="0">
                  <a:pos x="69" y="241"/>
                </a:cxn>
                <a:cxn ang="0">
                  <a:pos x="86" y="241"/>
                </a:cxn>
                <a:cxn ang="0">
                  <a:pos x="102" y="242"/>
                </a:cxn>
                <a:cxn ang="0">
                  <a:pos x="109" y="242"/>
                </a:cxn>
                <a:cxn ang="0">
                  <a:pos x="109" y="229"/>
                </a:cxn>
                <a:cxn ang="0">
                  <a:pos x="100" y="229"/>
                </a:cxn>
                <a:cxn ang="0">
                  <a:pos x="84" y="229"/>
                </a:cxn>
                <a:cxn ang="0">
                  <a:pos x="75" y="226"/>
                </a:cxn>
                <a:cxn ang="0">
                  <a:pos x="72" y="221"/>
                </a:cxn>
                <a:cxn ang="0">
                  <a:pos x="71" y="213"/>
                </a:cxn>
                <a:cxn ang="0">
                  <a:pos x="71" y="29"/>
                </a:cxn>
              </a:cxnLst>
              <a:rect l="0" t="0" r="r" b="b"/>
              <a:pathLst>
                <a:path w="109" h="242">
                  <a:moveTo>
                    <a:pt x="71" y="29"/>
                  </a:moveTo>
                  <a:lnTo>
                    <a:pt x="72" y="21"/>
                  </a:lnTo>
                  <a:lnTo>
                    <a:pt x="75" y="16"/>
                  </a:lnTo>
                  <a:lnTo>
                    <a:pt x="84" y="13"/>
                  </a:lnTo>
                  <a:lnTo>
                    <a:pt x="100" y="12"/>
                  </a:lnTo>
                  <a:lnTo>
                    <a:pt x="109" y="12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86" y="0"/>
                  </a:lnTo>
                  <a:lnTo>
                    <a:pt x="69" y="1"/>
                  </a:lnTo>
                  <a:lnTo>
                    <a:pt x="55" y="1"/>
                  </a:lnTo>
                  <a:lnTo>
                    <a:pt x="40" y="1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5" y="13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8" y="29"/>
                  </a:lnTo>
                  <a:lnTo>
                    <a:pt x="38" y="213"/>
                  </a:lnTo>
                  <a:lnTo>
                    <a:pt x="37" y="221"/>
                  </a:lnTo>
                  <a:lnTo>
                    <a:pt x="34" y="226"/>
                  </a:lnTo>
                  <a:lnTo>
                    <a:pt x="25" y="229"/>
                  </a:lnTo>
                  <a:lnTo>
                    <a:pt x="9" y="229"/>
                  </a:lnTo>
                  <a:lnTo>
                    <a:pt x="0" y="229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23" y="241"/>
                  </a:lnTo>
                  <a:lnTo>
                    <a:pt x="40" y="241"/>
                  </a:lnTo>
                  <a:lnTo>
                    <a:pt x="54" y="241"/>
                  </a:lnTo>
                  <a:lnTo>
                    <a:pt x="69" y="241"/>
                  </a:lnTo>
                  <a:lnTo>
                    <a:pt x="86" y="241"/>
                  </a:lnTo>
                  <a:lnTo>
                    <a:pt x="102" y="242"/>
                  </a:lnTo>
                  <a:lnTo>
                    <a:pt x="109" y="242"/>
                  </a:lnTo>
                  <a:lnTo>
                    <a:pt x="109" y="229"/>
                  </a:lnTo>
                  <a:lnTo>
                    <a:pt x="100" y="229"/>
                  </a:lnTo>
                  <a:lnTo>
                    <a:pt x="84" y="229"/>
                  </a:lnTo>
                  <a:lnTo>
                    <a:pt x="75" y="226"/>
                  </a:lnTo>
                  <a:lnTo>
                    <a:pt x="72" y="221"/>
                  </a:lnTo>
                  <a:lnTo>
                    <a:pt x="71" y="213"/>
                  </a:lnTo>
                  <a:lnTo>
                    <a:pt x="7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72" name="Freeform 100"/>
            <p:cNvSpPr>
              <a:spLocks noChangeAspect="1"/>
            </p:cNvSpPr>
            <p:nvPr/>
          </p:nvSpPr>
          <p:spPr bwMode="auto">
            <a:xfrm>
              <a:off x="1429" y="300"/>
              <a:ext cx="110" cy="242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2" y="21"/>
                </a:cxn>
                <a:cxn ang="0">
                  <a:pos x="76" y="16"/>
                </a:cxn>
                <a:cxn ang="0">
                  <a:pos x="84" y="13"/>
                </a:cxn>
                <a:cxn ang="0">
                  <a:pos x="101" y="12"/>
                </a:cxn>
                <a:cxn ang="0">
                  <a:pos x="110" y="12"/>
                </a:cxn>
                <a:cxn ang="0">
                  <a:pos x="110" y="0"/>
                </a:cxn>
                <a:cxn ang="0">
                  <a:pos x="102" y="0"/>
                </a:cxn>
                <a:cxn ang="0">
                  <a:pos x="87" y="0"/>
                </a:cxn>
                <a:cxn ang="0">
                  <a:pos x="69" y="1"/>
                </a:cxn>
                <a:cxn ang="0">
                  <a:pos x="55" y="1"/>
                </a:cxn>
                <a:cxn ang="0">
                  <a:pos x="41" y="1"/>
                </a:cxn>
                <a:cxn ang="0">
                  <a:pos x="23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0" y="12"/>
                </a:cxn>
                <a:cxn ang="0">
                  <a:pos x="26" y="13"/>
                </a:cxn>
                <a:cxn ang="0">
                  <a:pos x="35" y="16"/>
                </a:cxn>
                <a:cxn ang="0">
                  <a:pos x="38" y="21"/>
                </a:cxn>
                <a:cxn ang="0">
                  <a:pos x="38" y="29"/>
                </a:cxn>
                <a:cxn ang="0">
                  <a:pos x="38" y="213"/>
                </a:cxn>
                <a:cxn ang="0">
                  <a:pos x="38" y="221"/>
                </a:cxn>
                <a:cxn ang="0">
                  <a:pos x="35" y="226"/>
                </a:cxn>
                <a:cxn ang="0">
                  <a:pos x="26" y="229"/>
                </a:cxn>
                <a:cxn ang="0">
                  <a:pos x="10" y="229"/>
                </a:cxn>
                <a:cxn ang="0">
                  <a:pos x="0" y="229"/>
                </a:cxn>
                <a:cxn ang="0">
                  <a:pos x="0" y="242"/>
                </a:cxn>
                <a:cxn ang="0">
                  <a:pos x="8" y="242"/>
                </a:cxn>
                <a:cxn ang="0">
                  <a:pos x="24" y="241"/>
                </a:cxn>
                <a:cxn ang="0">
                  <a:pos x="41" y="241"/>
                </a:cxn>
                <a:cxn ang="0">
                  <a:pos x="55" y="241"/>
                </a:cxn>
                <a:cxn ang="0">
                  <a:pos x="69" y="241"/>
                </a:cxn>
                <a:cxn ang="0">
                  <a:pos x="87" y="241"/>
                </a:cxn>
                <a:cxn ang="0">
                  <a:pos x="103" y="242"/>
                </a:cxn>
                <a:cxn ang="0">
                  <a:pos x="110" y="242"/>
                </a:cxn>
                <a:cxn ang="0">
                  <a:pos x="110" y="229"/>
                </a:cxn>
                <a:cxn ang="0">
                  <a:pos x="101" y="229"/>
                </a:cxn>
                <a:cxn ang="0">
                  <a:pos x="84" y="229"/>
                </a:cxn>
                <a:cxn ang="0">
                  <a:pos x="76" y="226"/>
                </a:cxn>
                <a:cxn ang="0">
                  <a:pos x="72" y="221"/>
                </a:cxn>
                <a:cxn ang="0">
                  <a:pos x="72" y="213"/>
                </a:cxn>
                <a:cxn ang="0">
                  <a:pos x="72" y="29"/>
                </a:cxn>
              </a:cxnLst>
              <a:rect l="0" t="0" r="r" b="b"/>
              <a:pathLst>
                <a:path w="110" h="242">
                  <a:moveTo>
                    <a:pt x="72" y="29"/>
                  </a:moveTo>
                  <a:lnTo>
                    <a:pt x="72" y="21"/>
                  </a:lnTo>
                  <a:lnTo>
                    <a:pt x="76" y="16"/>
                  </a:lnTo>
                  <a:lnTo>
                    <a:pt x="84" y="13"/>
                  </a:lnTo>
                  <a:lnTo>
                    <a:pt x="101" y="12"/>
                  </a:lnTo>
                  <a:lnTo>
                    <a:pt x="110" y="12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87" y="0"/>
                  </a:lnTo>
                  <a:lnTo>
                    <a:pt x="69" y="1"/>
                  </a:lnTo>
                  <a:lnTo>
                    <a:pt x="55" y="1"/>
                  </a:lnTo>
                  <a:lnTo>
                    <a:pt x="41" y="1"/>
                  </a:lnTo>
                  <a:lnTo>
                    <a:pt x="23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6" y="13"/>
                  </a:lnTo>
                  <a:lnTo>
                    <a:pt x="35" y="16"/>
                  </a:lnTo>
                  <a:lnTo>
                    <a:pt x="38" y="21"/>
                  </a:lnTo>
                  <a:lnTo>
                    <a:pt x="38" y="29"/>
                  </a:lnTo>
                  <a:lnTo>
                    <a:pt x="38" y="213"/>
                  </a:lnTo>
                  <a:lnTo>
                    <a:pt x="38" y="221"/>
                  </a:lnTo>
                  <a:lnTo>
                    <a:pt x="35" y="226"/>
                  </a:lnTo>
                  <a:lnTo>
                    <a:pt x="26" y="229"/>
                  </a:lnTo>
                  <a:lnTo>
                    <a:pt x="10" y="229"/>
                  </a:lnTo>
                  <a:lnTo>
                    <a:pt x="0" y="229"/>
                  </a:lnTo>
                  <a:lnTo>
                    <a:pt x="0" y="242"/>
                  </a:lnTo>
                  <a:lnTo>
                    <a:pt x="8" y="242"/>
                  </a:lnTo>
                  <a:lnTo>
                    <a:pt x="24" y="241"/>
                  </a:lnTo>
                  <a:lnTo>
                    <a:pt x="41" y="241"/>
                  </a:lnTo>
                  <a:lnTo>
                    <a:pt x="55" y="241"/>
                  </a:lnTo>
                  <a:lnTo>
                    <a:pt x="69" y="241"/>
                  </a:lnTo>
                  <a:lnTo>
                    <a:pt x="87" y="241"/>
                  </a:lnTo>
                  <a:lnTo>
                    <a:pt x="103" y="242"/>
                  </a:lnTo>
                  <a:lnTo>
                    <a:pt x="110" y="242"/>
                  </a:lnTo>
                  <a:lnTo>
                    <a:pt x="110" y="229"/>
                  </a:lnTo>
                  <a:lnTo>
                    <a:pt x="101" y="229"/>
                  </a:lnTo>
                  <a:lnTo>
                    <a:pt x="84" y="229"/>
                  </a:lnTo>
                  <a:lnTo>
                    <a:pt x="76" y="226"/>
                  </a:lnTo>
                  <a:lnTo>
                    <a:pt x="72" y="221"/>
                  </a:lnTo>
                  <a:lnTo>
                    <a:pt x="72" y="213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73" name="Freeform 101"/>
            <p:cNvSpPr>
              <a:spLocks noChangeAspect="1" noEditPoints="1"/>
            </p:cNvSpPr>
            <p:nvPr/>
          </p:nvSpPr>
          <p:spPr bwMode="auto">
            <a:xfrm>
              <a:off x="1750" y="221"/>
              <a:ext cx="336" cy="217"/>
            </a:xfrm>
            <a:custGeom>
              <a:avLst/>
              <a:gdLst/>
              <a:ahLst/>
              <a:cxnLst>
                <a:cxn ang="0">
                  <a:pos x="334" y="4"/>
                </a:cxn>
                <a:cxn ang="0">
                  <a:pos x="327" y="1"/>
                </a:cxn>
                <a:cxn ang="0">
                  <a:pos x="323" y="7"/>
                </a:cxn>
                <a:cxn ang="0">
                  <a:pos x="320" y="27"/>
                </a:cxn>
                <a:cxn ang="0">
                  <a:pos x="308" y="47"/>
                </a:cxn>
                <a:cxn ang="0">
                  <a:pos x="288" y="62"/>
                </a:cxn>
                <a:cxn ang="0">
                  <a:pos x="265" y="69"/>
                </a:cxn>
                <a:cxn ang="0">
                  <a:pos x="211" y="60"/>
                </a:cxn>
                <a:cxn ang="0">
                  <a:pos x="130" y="12"/>
                </a:cxn>
                <a:cxn ang="0">
                  <a:pos x="51" y="6"/>
                </a:cxn>
                <a:cxn ang="0">
                  <a:pos x="7" y="50"/>
                </a:cxn>
                <a:cxn ang="0">
                  <a:pos x="2" y="95"/>
                </a:cxn>
                <a:cxn ang="0">
                  <a:pos x="12" y="93"/>
                </a:cxn>
                <a:cxn ang="0">
                  <a:pos x="17" y="71"/>
                </a:cxn>
                <a:cxn ang="0">
                  <a:pos x="31" y="49"/>
                </a:cxn>
                <a:cxn ang="0">
                  <a:pos x="51" y="36"/>
                </a:cxn>
                <a:cxn ang="0">
                  <a:pos x="74" y="29"/>
                </a:cxn>
                <a:cxn ang="0">
                  <a:pos x="126" y="38"/>
                </a:cxn>
                <a:cxn ang="0">
                  <a:pos x="206" y="87"/>
                </a:cxn>
                <a:cxn ang="0">
                  <a:pos x="285" y="92"/>
                </a:cxn>
                <a:cxn ang="0">
                  <a:pos x="330" y="48"/>
                </a:cxn>
                <a:cxn ang="0">
                  <a:pos x="336" y="135"/>
                </a:cxn>
                <a:cxn ang="0">
                  <a:pos x="333" y="121"/>
                </a:cxn>
                <a:cxn ang="0">
                  <a:pos x="329" y="119"/>
                </a:cxn>
                <a:cxn ang="0">
                  <a:pos x="322" y="132"/>
                </a:cxn>
                <a:cxn ang="0">
                  <a:pos x="315" y="156"/>
                </a:cxn>
                <a:cxn ang="0">
                  <a:pos x="299" y="173"/>
                </a:cxn>
                <a:cxn ang="0">
                  <a:pos x="277" y="185"/>
                </a:cxn>
                <a:cxn ang="0">
                  <a:pos x="252" y="188"/>
                </a:cxn>
                <a:cxn ang="0">
                  <a:pos x="171" y="155"/>
                </a:cxn>
                <a:cxn ang="0">
                  <a:pos x="84" y="118"/>
                </a:cxn>
                <a:cxn ang="0">
                  <a:pos x="25" y="142"/>
                </a:cxn>
                <a:cxn ang="0">
                  <a:pos x="0" y="201"/>
                </a:cxn>
                <a:cxn ang="0">
                  <a:pos x="7" y="216"/>
                </a:cxn>
                <a:cxn ang="0">
                  <a:pos x="14" y="204"/>
                </a:cxn>
                <a:cxn ang="0">
                  <a:pos x="22" y="178"/>
                </a:cxn>
                <a:cxn ang="0">
                  <a:pos x="40" y="160"/>
                </a:cxn>
                <a:cxn ang="0">
                  <a:pos x="63" y="150"/>
                </a:cxn>
                <a:cxn ang="0">
                  <a:pos x="84" y="147"/>
                </a:cxn>
                <a:cxn ang="0">
                  <a:pos x="165" y="180"/>
                </a:cxn>
                <a:cxn ang="0">
                  <a:pos x="252" y="217"/>
                </a:cxn>
                <a:cxn ang="0">
                  <a:pos x="312" y="192"/>
                </a:cxn>
                <a:cxn ang="0">
                  <a:pos x="336" y="135"/>
                </a:cxn>
              </a:cxnLst>
              <a:rect l="0" t="0" r="r" b="b"/>
              <a:pathLst>
                <a:path w="336" h="217">
                  <a:moveTo>
                    <a:pt x="336" y="16"/>
                  </a:moveTo>
                  <a:lnTo>
                    <a:pt x="334" y="4"/>
                  </a:lnTo>
                  <a:lnTo>
                    <a:pt x="329" y="1"/>
                  </a:lnTo>
                  <a:lnTo>
                    <a:pt x="327" y="1"/>
                  </a:lnTo>
                  <a:lnTo>
                    <a:pt x="325" y="3"/>
                  </a:lnTo>
                  <a:lnTo>
                    <a:pt x="323" y="7"/>
                  </a:lnTo>
                  <a:lnTo>
                    <a:pt x="322" y="14"/>
                  </a:lnTo>
                  <a:lnTo>
                    <a:pt x="320" y="27"/>
                  </a:lnTo>
                  <a:lnTo>
                    <a:pt x="315" y="38"/>
                  </a:lnTo>
                  <a:lnTo>
                    <a:pt x="308" y="47"/>
                  </a:lnTo>
                  <a:lnTo>
                    <a:pt x="299" y="55"/>
                  </a:lnTo>
                  <a:lnTo>
                    <a:pt x="288" y="62"/>
                  </a:lnTo>
                  <a:lnTo>
                    <a:pt x="277" y="66"/>
                  </a:lnTo>
                  <a:lnTo>
                    <a:pt x="265" y="69"/>
                  </a:lnTo>
                  <a:lnTo>
                    <a:pt x="252" y="70"/>
                  </a:lnTo>
                  <a:lnTo>
                    <a:pt x="211" y="60"/>
                  </a:lnTo>
                  <a:lnTo>
                    <a:pt x="171" y="37"/>
                  </a:lnTo>
                  <a:lnTo>
                    <a:pt x="130" y="12"/>
                  </a:lnTo>
                  <a:lnTo>
                    <a:pt x="84" y="0"/>
                  </a:lnTo>
                  <a:lnTo>
                    <a:pt x="51" y="6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3"/>
                  </a:lnTo>
                  <a:lnTo>
                    <a:pt x="2" y="95"/>
                  </a:lnTo>
                  <a:lnTo>
                    <a:pt x="7" y="98"/>
                  </a:lnTo>
                  <a:lnTo>
                    <a:pt x="12" y="93"/>
                  </a:lnTo>
                  <a:lnTo>
                    <a:pt x="14" y="86"/>
                  </a:lnTo>
                  <a:lnTo>
                    <a:pt x="17" y="71"/>
                  </a:lnTo>
                  <a:lnTo>
                    <a:pt x="22" y="59"/>
                  </a:lnTo>
                  <a:lnTo>
                    <a:pt x="31" y="49"/>
                  </a:lnTo>
                  <a:lnTo>
                    <a:pt x="40" y="41"/>
                  </a:lnTo>
                  <a:lnTo>
                    <a:pt x="51" y="36"/>
                  </a:lnTo>
                  <a:lnTo>
                    <a:pt x="63" y="31"/>
                  </a:lnTo>
                  <a:lnTo>
                    <a:pt x="74" y="29"/>
                  </a:lnTo>
                  <a:lnTo>
                    <a:pt x="84" y="29"/>
                  </a:lnTo>
                  <a:lnTo>
                    <a:pt x="126" y="38"/>
                  </a:lnTo>
                  <a:lnTo>
                    <a:pt x="165" y="62"/>
                  </a:lnTo>
                  <a:lnTo>
                    <a:pt x="206" y="87"/>
                  </a:lnTo>
                  <a:lnTo>
                    <a:pt x="252" y="98"/>
                  </a:lnTo>
                  <a:lnTo>
                    <a:pt x="285" y="92"/>
                  </a:lnTo>
                  <a:lnTo>
                    <a:pt x="312" y="75"/>
                  </a:lnTo>
                  <a:lnTo>
                    <a:pt x="330" y="48"/>
                  </a:lnTo>
                  <a:lnTo>
                    <a:pt x="336" y="16"/>
                  </a:lnTo>
                  <a:close/>
                  <a:moveTo>
                    <a:pt x="336" y="135"/>
                  </a:moveTo>
                  <a:lnTo>
                    <a:pt x="335" y="126"/>
                  </a:lnTo>
                  <a:lnTo>
                    <a:pt x="333" y="121"/>
                  </a:lnTo>
                  <a:lnTo>
                    <a:pt x="331" y="119"/>
                  </a:lnTo>
                  <a:lnTo>
                    <a:pt x="329" y="119"/>
                  </a:lnTo>
                  <a:lnTo>
                    <a:pt x="325" y="121"/>
                  </a:lnTo>
                  <a:lnTo>
                    <a:pt x="322" y="132"/>
                  </a:lnTo>
                  <a:lnTo>
                    <a:pt x="320" y="145"/>
                  </a:lnTo>
                  <a:lnTo>
                    <a:pt x="315" y="156"/>
                  </a:lnTo>
                  <a:lnTo>
                    <a:pt x="308" y="165"/>
                  </a:lnTo>
                  <a:lnTo>
                    <a:pt x="299" y="173"/>
                  </a:lnTo>
                  <a:lnTo>
                    <a:pt x="288" y="180"/>
                  </a:lnTo>
                  <a:lnTo>
                    <a:pt x="277" y="185"/>
                  </a:lnTo>
                  <a:lnTo>
                    <a:pt x="265" y="187"/>
                  </a:lnTo>
                  <a:lnTo>
                    <a:pt x="252" y="188"/>
                  </a:lnTo>
                  <a:lnTo>
                    <a:pt x="211" y="178"/>
                  </a:lnTo>
                  <a:lnTo>
                    <a:pt x="171" y="155"/>
                  </a:lnTo>
                  <a:lnTo>
                    <a:pt x="130" y="130"/>
                  </a:lnTo>
                  <a:lnTo>
                    <a:pt x="84" y="118"/>
                  </a:lnTo>
                  <a:lnTo>
                    <a:pt x="51" y="125"/>
                  </a:lnTo>
                  <a:lnTo>
                    <a:pt x="25" y="142"/>
                  </a:lnTo>
                  <a:lnTo>
                    <a:pt x="7" y="168"/>
                  </a:lnTo>
                  <a:lnTo>
                    <a:pt x="0" y="201"/>
                  </a:lnTo>
                  <a:lnTo>
                    <a:pt x="2" y="213"/>
                  </a:lnTo>
                  <a:lnTo>
                    <a:pt x="7" y="216"/>
                  </a:lnTo>
                  <a:lnTo>
                    <a:pt x="12" y="211"/>
                  </a:lnTo>
                  <a:lnTo>
                    <a:pt x="14" y="204"/>
                  </a:lnTo>
                  <a:lnTo>
                    <a:pt x="17" y="190"/>
                  </a:lnTo>
                  <a:lnTo>
                    <a:pt x="22" y="178"/>
                  </a:lnTo>
                  <a:lnTo>
                    <a:pt x="31" y="168"/>
                  </a:lnTo>
                  <a:lnTo>
                    <a:pt x="40" y="160"/>
                  </a:lnTo>
                  <a:lnTo>
                    <a:pt x="51" y="154"/>
                  </a:lnTo>
                  <a:lnTo>
                    <a:pt x="63" y="150"/>
                  </a:lnTo>
                  <a:lnTo>
                    <a:pt x="74" y="147"/>
                  </a:lnTo>
                  <a:lnTo>
                    <a:pt x="84" y="147"/>
                  </a:lnTo>
                  <a:lnTo>
                    <a:pt x="126" y="157"/>
                  </a:lnTo>
                  <a:lnTo>
                    <a:pt x="165" y="180"/>
                  </a:lnTo>
                  <a:lnTo>
                    <a:pt x="206" y="205"/>
                  </a:lnTo>
                  <a:lnTo>
                    <a:pt x="252" y="217"/>
                  </a:lnTo>
                  <a:lnTo>
                    <a:pt x="286" y="210"/>
                  </a:lnTo>
                  <a:lnTo>
                    <a:pt x="312" y="192"/>
                  </a:lnTo>
                  <a:lnTo>
                    <a:pt x="330" y="166"/>
                  </a:lnTo>
                  <a:lnTo>
                    <a:pt x="336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74" name="Freeform 102"/>
            <p:cNvSpPr>
              <a:spLocks noChangeAspect="1"/>
            </p:cNvSpPr>
            <p:nvPr/>
          </p:nvSpPr>
          <p:spPr bwMode="auto">
            <a:xfrm>
              <a:off x="2275" y="120"/>
              <a:ext cx="304" cy="346"/>
            </a:xfrm>
            <a:custGeom>
              <a:avLst/>
              <a:gdLst/>
              <a:ahLst/>
              <a:cxnLst>
                <a:cxn ang="0">
                  <a:pos x="170" y="33"/>
                </a:cxn>
                <a:cxn ang="0">
                  <a:pos x="175" y="23"/>
                </a:cxn>
                <a:cxn ang="0">
                  <a:pos x="186" y="18"/>
                </a:cxn>
                <a:cxn ang="0">
                  <a:pos x="206" y="15"/>
                </a:cxn>
                <a:cxn ang="0">
                  <a:pos x="232" y="15"/>
                </a:cxn>
                <a:cxn ang="0">
                  <a:pos x="241" y="11"/>
                </a:cxn>
                <a:cxn ang="0">
                  <a:pos x="238" y="0"/>
                </a:cxn>
                <a:cxn ang="0">
                  <a:pos x="217" y="0"/>
                </a:cxn>
                <a:cxn ang="0">
                  <a:pos x="175" y="1"/>
                </a:cxn>
                <a:cxn ang="0">
                  <a:pos x="144" y="1"/>
                </a:cxn>
                <a:cxn ang="0">
                  <a:pos x="106" y="0"/>
                </a:cxn>
                <a:cxn ang="0">
                  <a:pos x="89" y="0"/>
                </a:cxn>
                <a:cxn ang="0">
                  <a:pos x="83" y="4"/>
                </a:cxn>
                <a:cxn ang="0">
                  <a:pos x="85" y="15"/>
                </a:cxn>
                <a:cxn ang="0">
                  <a:pos x="103" y="15"/>
                </a:cxn>
                <a:cxn ang="0">
                  <a:pos x="125" y="18"/>
                </a:cxn>
                <a:cxn ang="0">
                  <a:pos x="129" y="28"/>
                </a:cxn>
                <a:cxn ang="0">
                  <a:pos x="59" y="306"/>
                </a:cxn>
                <a:cxn ang="0">
                  <a:pos x="56" y="319"/>
                </a:cxn>
                <a:cxn ang="0">
                  <a:pos x="49" y="326"/>
                </a:cxn>
                <a:cxn ang="0">
                  <a:pos x="37" y="329"/>
                </a:cxn>
                <a:cxn ang="0">
                  <a:pos x="14" y="330"/>
                </a:cxn>
                <a:cxn ang="0">
                  <a:pos x="3" y="332"/>
                </a:cxn>
                <a:cxn ang="0">
                  <a:pos x="0" y="340"/>
                </a:cxn>
                <a:cxn ang="0">
                  <a:pos x="14" y="346"/>
                </a:cxn>
                <a:cxn ang="0">
                  <a:pos x="254" y="346"/>
                </a:cxn>
                <a:cxn ang="0">
                  <a:pos x="261" y="342"/>
                </a:cxn>
                <a:cxn ang="0">
                  <a:pos x="302" y="228"/>
                </a:cxn>
                <a:cxn ang="0">
                  <a:pos x="304" y="221"/>
                </a:cxn>
                <a:cxn ang="0">
                  <a:pos x="298" y="215"/>
                </a:cxn>
                <a:cxn ang="0">
                  <a:pos x="290" y="226"/>
                </a:cxn>
                <a:cxn ang="0">
                  <a:pos x="275" y="262"/>
                </a:cxn>
                <a:cxn ang="0">
                  <a:pos x="253" y="296"/>
                </a:cxn>
                <a:cxn ang="0">
                  <a:pos x="217" y="321"/>
                </a:cxn>
                <a:cxn ang="0">
                  <a:pos x="163" y="330"/>
                </a:cxn>
                <a:cxn ang="0">
                  <a:pos x="109" y="330"/>
                </a:cxn>
                <a:cxn ang="0">
                  <a:pos x="100" y="329"/>
                </a:cxn>
                <a:cxn ang="0">
                  <a:pos x="98" y="322"/>
                </a:cxn>
                <a:cxn ang="0">
                  <a:pos x="169" y="39"/>
                </a:cxn>
              </a:cxnLst>
              <a:rect l="0" t="0" r="r" b="b"/>
              <a:pathLst>
                <a:path w="304" h="346">
                  <a:moveTo>
                    <a:pt x="169" y="39"/>
                  </a:moveTo>
                  <a:lnTo>
                    <a:pt x="170" y="33"/>
                  </a:lnTo>
                  <a:lnTo>
                    <a:pt x="172" y="28"/>
                  </a:lnTo>
                  <a:lnTo>
                    <a:pt x="175" y="23"/>
                  </a:lnTo>
                  <a:lnTo>
                    <a:pt x="179" y="20"/>
                  </a:lnTo>
                  <a:lnTo>
                    <a:pt x="186" y="18"/>
                  </a:lnTo>
                  <a:lnTo>
                    <a:pt x="194" y="16"/>
                  </a:lnTo>
                  <a:lnTo>
                    <a:pt x="206" y="15"/>
                  </a:lnTo>
                  <a:lnTo>
                    <a:pt x="222" y="15"/>
                  </a:lnTo>
                  <a:lnTo>
                    <a:pt x="232" y="15"/>
                  </a:lnTo>
                  <a:lnTo>
                    <a:pt x="237" y="14"/>
                  </a:lnTo>
                  <a:lnTo>
                    <a:pt x="241" y="11"/>
                  </a:lnTo>
                  <a:lnTo>
                    <a:pt x="241" y="6"/>
                  </a:lnTo>
                  <a:lnTo>
                    <a:pt x="238" y="0"/>
                  </a:lnTo>
                  <a:lnTo>
                    <a:pt x="233" y="0"/>
                  </a:lnTo>
                  <a:lnTo>
                    <a:pt x="217" y="0"/>
                  </a:lnTo>
                  <a:lnTo>
                    <a:pt x="196" y="0"/>
                  </a:lnTo>
                  <a:lnTo>
                    <a:pt x="175" y="1"/>
                  </a:lnTo>
                  <a:lnTo>
                    <a:pt x="159" y="1"/>
                  </a:lnTo>
                  <a:lnTo>
                    <a:pt x="144" y="1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5" y="1"/>
                  </a:lnTo>
                  <a:lnTo>
                    <a:pt x="83" y="4"/>
                  </a:lnTo>
                  <a:lnTo>
                    <a:pt x="82" y="10"/>
                  </a:lnTo>
                  <a:lnTo>
                    <a:pt x="85" y="15"/>
                  </a:lnTo>
                  <a:lnTo>
                    <a:pt x="96" y="15"/>
                  </a:lnTo>
                  <a:lnTo>
                    <a:pt x="103" y="15"/>
                  </a:lnTo>
                  <a:lnTo>
                    <a:pt x="115" y="16"/>
                  </a:lnTo>
                  <a:lnTo>
                    <a:pt x="125" y="18"/>
                  </a:lnTo>
                  <a:lnTo>
                    <a:pt x="129" y="24"/>
                  </a:lnTo>
                  <a:lnTo>
                    <a:pt x="129" y="28"/>
                  </a:lnTo>
                  <a:lnTo>
                    <a:pt x="127" y="34"/>
                  </a:lnTo>
                  <a:lnTo>
                    <a:pt x="59" y="306"/>
                  </a:lnTo>
                  <a:lnTo>
                    <a:pt x="57" y="313"/>
                  </a:lnTo>
                  <a:lnTo>
                    <a:pt x="56" y="319"/>
                  </a:lnTo>
                  <a:lnTo>
                    <a:pt x="53" y="323"/>
                  </a:lnTo>
                  <a:lnTo>
                    <a:pt x="49" y="326"/>
                  </a:lnTo>
                  <a:lnTo>
                    <a:pt x="44" y="328"/>
                  </a:lnTo>
                  <a:lnTo>
                    <a:pt x="37" y="329"/>
                  </a:lnTo>
                  <a:lnTo>
                    <a:pt x="27" y="330"/>
                  </a:lnTo>
                  <a:lnTo>
                    <a:pt x="14" y="330"/>
                  </a:lnTo>
                  <a:lnTo>
                    <a:pt x="8" y="330"/>
                  </a:lnTo>
                  <a:lnTo>
                    <a:pt x="3" y="332"/>
                  </a:lnTo>
                  <a:lnTo>
                    <a:pt x="1" y="335"/>
                  </a:lnTo>
                  <a:lnTo>
                    <a:pt x="0" y="340"/>
                  </a:lnTo>
                  <a:lnTo>
                    <a:pt x="3" y="345"/>
                  </a:lnTo>
                  <a:lnTo>
                    <a:pt x="14" y="346"/>
                  </a:lnTo>
                  <a:lnTo>
                    <a:pt x="247" y="346"/>
                  </a:lnTo>
                  <a:lnTo>
                    <a:pt x="254" y="346"/>
                  </a:lnTo>
                  <a:lnTo>
                    <a:pt x="258" y="345"/>
                  </a:lnTo>
                  <a:lnTo>
                    <a:pt x="261" y="342"/>
                  </a:lnTo>
                  <a:lnTo>
                    <a:pt x="262" y="337"/>
                  </a:lnTo>
                  <a:lnTo>
                    <a:pt x="302" y="228"/>
                  </a:lnTo>
                  <a:lnTo>
                    <a:pt x="304" y="222"/>
                  </a:lnTo>
                  <a:lnTo>
                    <a:pt x="304" y="221"/>
                  </a:lnTo>
                  <a:lnTo>
                    <a:pt x="303" y="217"/>
                  </a:lnTo>
                  <a:lnTo>
                    <a:pt x="298" y="215"/>
                  </a:lnTo>
                  <a:lnTo>
                    <a:pt x="294" y="217"/>
                  </a:lnTo>
                  <a:lnTo>
                    <a:pt x="290" y="226"/>
                  </a:lnTo>
                  <a:lnTo>
                    <a:pt x="283" y="244"/>
                  </a:lnTo>
                  <a:lnTo>
                    <a:pt x="275" y="262"/>
                  </a:lnTo>
                  <a:lnTo>
                    <a:pt x="265" y="279"/>
                  </a:lnTo>
                  <a:lnTo>
                    <a:pt x="253" y="296"/>
                  </a:lnTo>
                  <a:lnTo>
                    <a:pt x="237" y="310"/>
                  </a:lnTo>
                  <a:lnTo>
                    <a:pt x="217" y="321"/>
                  </a:lnTo>
                  <a:lnTo>
                    <a:pt x="193" y="328"/>
                  </a:lnTo>
                  <a:lnTo>
                    <a:pt x="163" y="330"/>
                  </a:lnTo>
                  <a:lnTo>
                    <a:pt x="116" y="330"/>
                  </a:lnTo>
                  <a:lnTo>
                    <a:pt x="109" y="330"/>
                  </a:lnTo>
                  <a:lnTo>
                    <a:pt x="105" y="330"/>
                  </a:lnTo>
                  <a:lnTo>
                    <a:pt x="100" y="329"/>
                  </a:lnTo>
                  <a:lnTo>
                    <a:pt x="98" y="325"/>
                  </a:lnTo>
                  <a:lnTo>
                    <a:pt x="98" y="322"/>
                  </a:lnTo>
                  <a:lnTo>
                    <a:pt x="101" y="313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75" name="Freeform 103"/>
            <p:cNvSpPr>
              <a:spLocks noChangeAspect="1"/>
            </p:cNvSpPr>
            <p:nvPr/>
          </p:nvSpPr>
          <p:spPr bwMode="auto">
            <a:xfrm>
              <a:off x="2615" y="384"/>
              <a:ext cx="149" cy="162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4" y="23"/>
                </a:cxn>
                <a:cxn ang="0">
                  <a:pos x="111" y="32"/>
                </a:cxn>
                <a:cxn ang="0">
                  <a:pos x="112" y="39"/>
                </a:cxn>
                <a:cxn ang="0">
                  <a:pos x="116" y="44"/>
                </a:cxn>
                <a:cxn ang="0">
                  <a:pos x="121" y="48"/>
                </a:cxn>
                <a:cxn ang="0">
                  <a:pos x="128" y="49"/>
                </a:cxn>
                <a:cxn ang="0">
                  <a:pos x="134" y="48"/>
                </a:cxn>
                <a:cxn ang="0">
                  <a:pos x="140" y="44"/>
                </a:cxn>
                <a:cxn ang="0">
                  <a:pos x="143" y="39"/>
                </a:cxn>
                <a:cxn ang="0">
                  <a:pos x="145" y="31"/>
                </a:cxn>
                <a:cxn ang="0">
                  <a:pos x="143" y="21"/>
                </a:cxn>
                <a:cxn ang="0">
                  <a:pos x="137" y="13"/>
                </a:cxn>
                <a:cxn ang="0">
                  <a:pos x="129" y="7"/>
                </a:cxn>
                <a:cxn ang="0">
                  <a:pos x="119" y="4"/>
                </a:cxn>
                <a:cxn ang="0">
                  <a:pos x="109" y="1"/>
                </a:cxn>
                <a:cxn ang="0">
                  <a:pos x="99" y="0"/>
                </a:cxn>
                <a:cxn ang="0">
                  <a:pos x="91" y="0"/>
                </a:cxn>
                <a:cxn ang="0">
                  <a:pos x="86" y="0"/>
                </a:cxn>
                <a:cxn ang="0">
                  <a:pos x="50" y="7"/>
                </a:cxn>
                <a:cxn ang="0">
                  <a:pos x="23" y="25"/>
                </a:cxn>
                <a:cxn ang="0">
                  <a:pos x="6" y="51"/>
                </a:cxn>
                <a:cxn ang="0">
                  <a:pos x="0" y="81"/>
                </a:cxn>
                <a:cxn ang="0">
                  <a:pos x="7" y="113"/>
                </a:cxn>
                <a:cxn ang="0">
                  <a:pos x="25" y="138"/>
                </a:cxn>
                <a:cxn ang="0">
                  <a:pos x="52" y="156"/>
                </a:cxn>
                <a:cxn ang="0">
                  <a:pos x="84" y="162"/>
                </a:cxn>
                <a:cxn ang="0">
                  <a:pos x="102" y="160"/>
                </a:cxn>
                <a:cxn ang="0">
                  <a:pos x="116" y="155"/>
                </a:cxn>
                <a:cxn ang="0">
                  <a:pos x="128" y="148"/>
                </a:cxn>
                <a:cxn ang="0">
                  <a:pos x="136" y="140"/>
                </a:cxn>
                <a:cxn ang="0">
                  <a:pos x="142" y="132"/>
                </a:cxn>
                <a:cxn ang="0">
                  <a:pos x="146" y="125"/>
                </a:cxn>
                <a:cxn ang="0">
                  <a:pos x="148" y="119"/>
                </a:cxn>
                <a:cxn ang="0">
                  <a:pos x="149" y="115"/>
                </a:cxn>
                <a:cxn ang="0">
                  <a:pos x="147" y="112"/>
                </a:cxn>
                <a:cxn ang="0">
                  <a:pos x="143" y="111"/>
                </a:cxn>
                <a:cxn ang="0">
                  <a:pos x="139" y="113"/>
                </a:cxn>
                <a:cxn ang="0">
                  <a:pos x="136" y="117"/>
                </a:cxn>
                <a:cxn ang="0">
                  <a:pos x="129" y="132"/>
                </a:cxn>
                <a:cxn ang="0">
                  <a:pos x="117" y="142"/>
                </a:cxn>
                <a:cxn ang="0">
                  <a:pos x="104" y="148"/>
                </a:cxn>
                <a:cxn ang="0">
                  <a:pos x="88" y="150"/>
                </a:cxn>
                <a:cxn ang="0">
                  <a:pos x="79" y="149"/>
                </a:cxn>
                <a:cxn ang="0">
                  <a:pos x="69" y="147"/>
                </a:cxn>
                <a:cxn ang="0">
                  <a:pos x="60" y="142"/>
                </a:cxn>
                <a:cxn ang="0">
                  <a:pos x="51" y="135"/>
                </a:cxn>
                <a:cxn ang="0">
                  <a:pos x="44" y="125"/>
                </a:cxn>
                <a:cxn ang="0">
                  <a:pos x="38" y="114"/>
                </a:cxn>
                <a:cxn ang="0">
                  <a:pos x="34" y="99"/>
                </a:cxn>
                <a:cxn ang="0">
                  <a:pos x="32" y="81"/>
                </a:cxn>
                <a:cxn ang="0">
                  <a:pos x="36" y="51"/>
                </a:cxn>
                <a:cxn ang="0">
                  <a:pos x="47" y="29"/>
                </a:cxn>
                <a:cxn ang="0">
                  <a:pos x="65" y="16"/>
                </a:cxn>
                <a:cxn ang="0">
                  <a:pos x="87" y="11"/>
                </a:cxn>
                <a:cxn ang="0">
                  <a:pos x="93" y="11"/>
                </a:cxn>
                <a:cxn ang="0">
                  <a:pos x="101" y="12"/>
                </a:cxn>
                <a:cxn ang="0">
                  <a:pos x="111" y="13"/>
                </a:cxn>
                <a:cxn ang="0">
                  <a:pos x="121" y="16"/>
                </a:cxn>
              </a:cxnLst>
              <a:rect l="0" t="0" r="r" b="b"/>
              <a:pathLst>
                <a:path w="149" h="162">
                  <a:moveTo>
                    <a:pt x="121" y="16"/>
                  </a:moveTo>
                  <a:lnTo>
                    <a:pt x="114" y="23"/>
                  </a:lnTo>
                  <a:lnTo>
                    <a:pt x="111" y="32"/>
                  </a:lnTo>
                  <a:lnTo>
                    <a:pt x="112" y="39"/>
                  </a:lnTo>
                  <a:lnTo>
                    <a:pt x="116" y="44"/>
                  </a:lnTo>
                  <a:lnTo>
                    <a:pt x="121" y="48"/>
                  </a:lnTo>
                  <a:lnTo>
                    <a:pt x="128" y="49"/>
                  </a:lnTo>
                  <a:lnTo>
                    <a:pt x="134" y="48"/>
                  </a:lnTo>
                  <a:lnTo>
                    <a:pt x="140" y="44"/>
                  </a:lnTo>
                  <a:lnTo>
                    <a:pt x="143" y="39"/>
                  </a:lnTo>
                  <a:lnTo>
                    <a:pt x="145" y="31"/>
                  </a:lnTo>
                  <a:lnTo>
                    <a:pt x="143" y="21"/>
                  </a:lnTo>
                  <a:lnTo>
                    <a:pt x="137" y="13"/>
                  </a:lnTo>
                  <a:lnTo>
                    <a:pt x="129" y="7"/>
                  </a:lnTo>
                  <a:lnTo>
                    <a:pt x="119" y="4"/>
                  </a:lnTo>
                  <a:lnTo>
                    <a:pt x="109" y="1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50" y="7"/>
                  </a:lnTo>
                  <a:lnTo>
                    <a:pt x="23" y="25"/>
                  </a:lnTo>
                  <a:lnTo>
                    <a:pt x="6" y="51"/>
                  </a:lnTo>
                  <a:lnTo>
                    <a:pt x="0" y="81"/>
                  </a:lnTo>
                  <a:lnTo>
                    <a:pt x="7" y="113"/>
                  </a:lnTo>
                  <a:lnTo>
                    <a:pt x="25" y="138"/>
                  </a:lnTo>
                  <a:lnTo>
                    <a:pt x="52" y="156"/>
                  </a:lnTo>
                  <a:lnTo>
                    <a:pt x="84" y="162"/>
                  </a:lnTo>
                  <a:lnTo>
                    <a:pt x="102" y="160"/>
                  </a:lnTo>
                  <a:lnTo>
                    <a:pt x="116" y="155"/>
                  </a:lnTo>
                  <a:lnTo>
                    <a:pt x="128" y="148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6" y="125"/>
                  </a:lnTo>
                  <a:lnTo>
                    <a:pt x="148" y="119"/>
                  </a:lnTo>
                  <a:lnTo>
                    <a:pt x="149" y="115"/>
                  </a:lnTo>
                  <a:lnTo>
                    <a:pt x="147" y="112"/>
                  </a:lnTo>
                  <a:lnTo>
                    <a:pt x="143" y="111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29" y="132"/>
                  </a:lnTo>
                  <a:lnTo>
                    <a:pt x="117" y="142"/>
                  </a:lnTo>
                  <a:lnTo>
                    <a:pt x="104" y="148"/>
                  </a:lnTo>
                  <a:lnTo>
                    <a:pt x="88" y="150"/>
                  </a:lnTo>
                  <a:lnTo>
                    <a:pt x="79" y="149"/>
                  </a:lnTo>
                  <a:lnTo>
                    <a:pt x="69" y="147"/>
                  </a:lnTo>
                  <a:lnTo>
                    <a:pt x="60" y="142"/>
                  </a:lnTo>
                  <a:lnTo>
                    <a:pt x="51" y="135"/>
                  </a:lnTo>
                  <a:lnTo>
                    <a:pt x="44" y="125"/>
                  </a:lnTo>
                  <a:lnTo>
                    <a:pt x="38" y="114"/>
                  </a:lnTo>
                  <a:lnTo>
                    <a:pt x="34" y="99"/>
                  </a:lnTo>
                  <a:lnTo>
                    <a:pt x="32" y="81"/>
                  </a:lnTo>
                  <a:lnTo>
                    <a:pt x="36" y="51"/>
                  </a:lnTo>
                  <a:lnTo>
                    <a:pt x="47" y="29"/>
                  </a:lnTo>
                  <a:lnTo>
                    <a:pt x="65" y="16"/>
                  </a:lnTo>
                  <a:lnTo>
                    <a:pt x="87" y="11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11" y="13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76" name="Freeform 104"/>
            <p:cNvSpPr>
              <a:spLocks noChangeAspect="1" noEditPoints="1"/>
            </p:cNvSpPr>
            <p:nvPr/>
          </p:nvSpPr>
          <p:spPr bwMode="auto">
            <a:xfrm>
              <a:off x="2792" y="384"/>
              <a:ext cx="173" cy="162"/>
            </a:xfrm>
            <a:custGeom>
              <a:avLst/>
              <a:gdLst/>
              <a:ahLst/>
              <a:cxnLst>
                <a:cxn ang="0">
                  <a:pos x="173" y="82"/>
                </a:cxn>
                <a:cxn ang="0">
                  <a:pos x="166" y="51"/>
                </a:cxn>
                <a:cxn ang="0">
                  <a:pos x="148" y="24"/>
                </a:cxn>
                <a:cxn ang="0">
                  <a:pos x="121" y="6"/>
                </a:cxn>
                <a:cxn ang="0">
                  <a:pos x="87" y="0"/>
                </a:cxn>
                <a:cxn ang="0">
                  <a:pos x="53" y="6"/>
                </a:cxn>
                <a:cxn ang="0">
                  <a:pos x="25" y="24"/>
                </a:cxn>
                <a:cxn ang="0">
                  <a:pos x="7" y="51"/>
                </a:cxn>
                <a:cxn ang="0">
                  <a:pos x="0" y="82"/>
                </a:cxn>
                <a:cxn ang="0">
                  <a:pos x="7" y="114"/>
                </a:cxn>
                <a:cxn ang="0">
                  <a:pos x="25" y="139"/>
                </a:cxn>
                <a:cxn ang="0">
                  <a:pos x="53" y="156"/>
                </a:cxn>
                <a:cxn ang="0">
                  <a:pos x="87" y="162"/>
                </a:cxn>
                <a:cxn ang="0">
                  <a:pos x="120" y="156"/>
                </a:cxn>
                <a:cxn ang="0">
                  <a:pos x="148" y="139"/>
                </a:cxn>
                <a:cxn ang="0">
                  <a:pos x="166" y="114"/>
                </a:cxn>
                <a:cxn ang="0">
                  <a:pos x="173" y="82"/>
                </a:cxn>
                <a:cxn ang="0">
                  <a:pos x="87" y="150"/>
                </a:cxn>
                <a:cxn ang="0">
                  <a:pos x="76" y="149"/>
                </a:cxn>
                <a:cxn ang="0">
                  <a:pos x="64" y="146"/>
                </a:cxn>
                <a:cxn ang="0">
                  <a:pos x="53" y="139"/>
                </a:cxn>
                <a:cxn ang="0">
                  <a:pos x="43" y="129"/>
                </a:cxn>
                <a:cxn ang="0">
                  <a:pos x="34" y="105"/>
                </a:cxn>
                <a:cxn ang="0">
                  <a:pos x="32" y="79"/>
                </a:cxn>
                <a:cxn ang="0">
                  <a:pos x="32" y="67"/>
                </a:cxn>
                <a:cxn ang="0">
                  <a:pos x="34" y="54"/>
                </a:cxn>
                <a:cxn ang="0">
                  <a:pos x="38" y="40"/>
                </a:cxn>
                <a:cxn ang="0">
                  <a:pos x="45" y="28"/>
                </a:cxn>
                <a:cxn ang="0">
                  <a:pos x="53" y="21"/>
                </a:cxn>
                <a:cxn ang="0">
                  <a:pos x="62" y="15"/>
                </a:cxn>
                <a:cxn ang="0">
                  <a:pos x="74" y="11"/>
                </a:cxn>
                <a:cxn ang="0">
                  <a:pos x="87" y="10"/>
                </a:cxn>
                <a:cxn ang="0">
                  <a:pos x="101" y="11"/>
                </a:cxn>
                <a:cxn ang="0">
                  <a:pos x="113" y="16"/>
                </a:cxn>
                <a:cxn ang="0">
                  <a:pos x="123" y="23"/>
                </a:cxn>
                <a:cxn ang="0">
                  <a:pos x="130" y="31"/>
                </a:cxn>
                <a:cxn ang="0">
                  <a:pos x="139" y="54"/>
                </a:cxn>
                <a:cxn ang="0">
                  <a:pos x="141" y="79"/>
                </a:cxn>
                <a:cxn ang="0">
                  <a:pos x="141" y="92"/>
                </a:cxn>
                <a:cxn ang="0">
                  <a:pos x="139" y="106"/>
                </a:cxn>
                <a:cxn ang="0">
                  <a:pos x="136" y="118"/>
                </a:cxn>
                <a:cxn ang="0">
                  <a:pos x="129" y="130"/>
                </a:cxn>
                <a:cxn ang="0">
                  <a:pos x="121" y="139"/>
                </a:cxn>
                <a:cxn ang="0">
                  <a:pos x="111" y="145"/>
                </a:cxn>
                <a:cxn ang="0">
                  <a:pos x="99" y="149"/>
                </a:cxn>
                <a:cxn ang="0">
                  <a:pos x="87" y="150"/>
                </a:cxn>
              </a:cxnLst>
              <a:rect l="0" t="0" r="r" b="b"/>
              <a:pathLst>
                <a:path w="173" h="162">
                  <a:moveTo>
                    <a:pt x="173" y="82"/>
                  </a:moveTo>
                  <a:lnTo>
                    <a:pt x="166" y="51"/>
                  </a:lnTo>
                  <a:lnTo>
                    <a:pt x="148" y="24"/>
                  </a:lnTo>
                  <a:lnTo>
                    <a:pt x="121" y="6"/>
                  </a:lnTo>
                  <a:lnTo>
                    <a:pt x="87" y="0"/>
                  </a:lnTo>
                  <a:lnTo>
                    <a:pt x="53" y="6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2"/>
                  </a:lnTo>
                  <a:lnTo>
                    <a:pt x="7" y="114"/>
                  </a:lnTo>
                  <a:lnTo>
                    <a:pt x="25" y="139"/>
                  </a:lnTo>
                  <a:lnTo>
                    <a:pt x="53" y="156"/>
                  </a:lnTo>
                  <a:lnTo>
                    <a:pt x="87" y="162"/>
                  </a:lnTo>
                  <a:lnTo>
                    <a:pt x="120" y="156"/>
                  </a:lnTo>
                  <a:lnTo>
                    <a:pt x="148" y="139"/>
                  </a:lnTo>
                  <a:lnTo>
                    <a:pt x="166" y="114"/>
                  </a:lnTo>
                  <a:lnTo>
                    <a:pt x="173" y="82"/>
                  </a:lnTo>
                  <a:close/>
                  <a:moveTo>
                    <a:pt x="87" y="150"/>
                  </a:moveTo>
                  <a:lnTo>
                    <a:pt x="76" y="149"/>
                  </a:lnTo>
                  <a:lnTo>
                    <a:pt x="64" y="146"/>
                  </a:lnTo>
                  <a:lnTo>
                    <a:pt x="53" y="139"/>
                  </a:lnTo>
                  <a:lnTo>
                    <a:pt x="43" y="129"/>
                  </a:lnTo>
                  <a:lnTo>
                    <a:pt x="34" y="105"/>
                  </a:lnTo>
                  <a:lnTo>
                    <a:pt x="32" y="79"/>
                  </a:lnTo>
                  <a:lnTo>
                    <a:pt x="32" y="67"/>
                  </a:lnTo>
                  <a:lnTo>
                    <a:pt x="34" y="54"/>
                  </a:lnTo>
                  <a:lnTo>
                    <a:pt x="38" y="40"/>
                  </a:lnTo>
                  <a:lnTo>
                    <a:pt x="45" y="28"/>
                  </a:lnTo>
                  <a:lnTo>
                    <a:pt x="53" y="21"/>
                  </a:lnTo>
                  <a:lnTo>
                    <a:pt x="62" y="15"/>
                  </a:lnTo>
                  <a:lnTo>
                    <a:pt x="74" y="11"/>
                  </a:lnTo>
                  <a:lnTo>
                    <a:pt x="87" y="10"/>
                  </a:lnTo>
                  <a:lnTo>
                    <a:pt x="101" y="11"/>
                  </a:lnTo>
                  <a:lnTo>
                    <a:pt x="113" y="16"/>
                  </a:lnTo>
                  <a:lnTo>
                    <a:pt x="123" y="23"/>
                  </a:lnTo>
                  <a:lnTo>
                    <a:pt x="130" y="31"/>
                  </a:lnTo>
                  <a:lnTo>
                    <a:pt x="139" y="54"/>
                  </a:lnTo>
                  <a:lnTo>
                    <a:pt x="141" y="79"/>
                  </a:lnTo>
                  <a:lnTo>
                    <a:pt x="141" y="92"/>
                  </a:lnTo>
                  <a:lnTo>
                    <a:pt x="139" y="106"/>
                  </a:lnTo>
                  <a:lnTo>
                    <a:pt x="136" y="118"/>
                  </a:lnTo>
                  <a:lnTo>
                    <a:pt x="129" y="130"/>
                  </a:lnTo>
                  <a:lnTo>
                    <a:pt x="121" y="139"/>
                  </a:lnTo>
                  <a:lnTo>
                    <a:pt x="111" y="145"/>
                  </a:lnTo>
                  <a:lnTo>
                    <a:pt x="99" y="149"/>
                  </a:lnTo>
                  <a:lnTo>
                    <a:pt x="87" y="1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77" name="Freeform 105"/>
            <p:cNvSpPr>
              <a:spLocks noChangeAspect="1" noEditPoints="1"/>
            </p:cNvSpPr>
            <p:nvPr/>
          </p:nvSpPr>
          <p:spPr bwMode="auto">
            <a:xfrm>
              <a:off x="3004" y="384"/>
              <a:ext cx="173" cy="162"/>
            </a:xfrm>
            <a:custGeom>
              <a:avLst/>
              <a:gdLst/>
              <a:ahLst/>
              <a:cxnLst>
                <a:cxn ang="0">
                  <a:pos x="173" y="82"/>
                </a:cxn>
                <a:cxn ang="0">
                  <a:pos x="166" y="51"/>
                </a:cxn>
                <a:cxn ang="0">
                  <a:pos x="148" y="24"/>
                </a:cxn>
                <a:cxn ang="0">
                  <a:pos x="121" y="6"/>
                </a:cxn>
                <a:cxn ang="0">
                  <a:pos x="87" y="0"/>
                </a:cxn>
                <a:cxn ang="0">
                  <a:pos x="53" y="6"/>
                </a:cxn>
                <a:cxn ang="0">
                  <a:pos x="25" y="24"/>
                </a:cxn>
                <a:cxn ang="0">
                  <a:pos x="7" y="51"/>
                </a:cxn>
                <a:cxn ang="0">
                  <a:pos x="0" y="82"/>
                </a:cxn>
                <a:cxn ang="0">
                  <a:pos x="7" y="114"/>
                </a:cxn>
                <a:cxn ang="0">
                  <a:pos x="25" y="139"/>
                </a:cxn>
                <a:cxn ang="0">
                  <a:pos x="53" y="156"/>
                </a:cxn>
                <a:cxn ang="0">
                  <a:pos x="87" y="162"/>
                </a:cxn>
                <a:cxn ang="0">
                  <a:pos x="120" y="156"/>
                </a:cxn>
                <a:cxn ang="0">
                  <a:pos x="148" y="139"/>
                </a:cxn>
                <a:cxn ang="0">
                  <a:pos x="166" y="114"/>
                </a:cxn>
                <a:cxn ang="0">
                  <a:pos x="173" y="82"/>
                </a:cxn>
                <a:cxn ang="0">
                  <a:pos x="87" y="150"/>
                </a:cxn>
                <a:cxn ang="0">
                  <a:pos x="76" y="149"/>
                </a:cxn>
                <a:cxn ang="0">
                  <a:pos x="64" y="146"/>
                </a:cxn>
                <a:cxn ang="0">
                  <a:pos x="53" y="139"/>
                </a:cxn>
                <a:cxn ang="0">
                  <a:pos x="43" y="129"/>
                </a:cxn>
                <a:cxn ang="0">
                  <a:pos x="34" y="105"/>
                </a:cxn>
                <a:cxn ang="0">
                  <a:pos x="32" y="79"/>
                </a:cxn>
                <a:cxn ang="0">
                  <a:pos x="32" y="67"/>
                </a:cxn>
                <a:cxn ang="0">
                  <a:pos x="34" y="54"/>
                </a:cxn>
                <a:cxn ang="0">
                  <a:pos x="38" y="40"/>
                </a:cxn>
                <a:cxn ang="0">
                  <a:pos x="45" y="28"/>
                </a:cxn>
                <a:cxn ang="0">
                  <a:pos x="53" y="21"/>
                </a:cxn>
                <a:cxn ang="0">
                  <a:pos x="62" y="15"/>
                </a:cxn>
                <a:cxn ang="0">
                  <a:pos x="74" y="11"/>
                </a:cxn>
                <a:cxn ang="0">
                  <a:pos x="87" y="10"/>
                </a:cxn>
                <a:cxn ang="0">
                  <a:pos x="101" y="11"/>
                </a:cxn>
                <a:cxn ang="0">
                  <a:pos x="113" y="16"/>
                </a:cxn>
                <a:cxn ang="0">
                  <a:pos x="123" y="23"/>
                </a:cxn>
                <a:cxn ang="0">
                  <a:pos x="130" y="31"/>
                </a:cxn>
                <a:cxn ang="0">
                  <a:pos x="139" y="54"/>
                </a:cxn>
                <a:cxn ang="0">
                  <a:pos x="141" y="79"/>
                </a:cxn>
                <a:cxn ang="0">
                  <a:pos x="141" y="92"/>
                </a:cxn>
                <a:cxn ang="0">
                  <a:pos x="139" y="106"/>
                </a:cxn>
                <a:cxn ang="0">
                  <a:pos x="136" y="118"/>
                </a:cxn>
                <a:cxn ang="0">
                  <a:pos x="129" y="130"/>
                </a:cxn>
                <a:cxn ang="0">
                  <a:pos x="121" y="139"/>
                </a:cxn>
                <a:cxn ang="0">
                  <a:pos x="111" y="145"/>
                </a:cxn>
                <a:cxn ang="0">
                  <a:pos x="99" y="149"/>
                </a:cxn>
                <a:cxn ang="0">
                  <a:pos x="87" y="150"/>
                </a:cxn>
              </a:cxnLst>
              <a:rect l="0" t="0" r="r" b="b"/>
              <a:pathLst>
                <a:path w="173" h="162">
                  <a:moveTo>
                    <a:pt x="173" y="82"/>
                  </a:moveTo>
                  <a:lnTo>
                    <a:pt x="166" y="51"/>
                  </a:lnTo>
                  <a:lnTo>
                    <a:pt x="148" y="24"/>
                  </a:lnTo>
                  <a:lnTo>
                    <a:pt x="121" y="6"/>
                  </a:lnTo>
                  <a:lnTo>
                    <a:pt x="87" y="0"/>
                  </a:lnTo>
                  <a:lnTo>
                    <a:pt x="53" y="6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2"/>
                  </a:lnTo>
                  <a:lnTo>
                    <a:pt x="7" y="114"/>
                  </a:lnTo>
                  <a:lnTo>
                    <a:pt x="25" y="139"/>
                  </a:lnTo>
                  <a:lnTo>
                    <a:pt x="53" y="156"/>
                  </a:lnTo>
                  <a:lnTo>
                    <a:pt x="87" y="162"/>
                  </a:lnTo>
                  <a:lnTo>
                    <a:pt x="120" y="156"/>
                  </a:lnTo>
                  <a:lnTo>
                    <a:pt x="148" y="139"/>
                  </a:lnTo>
                  <a:lnTo>
                    <a:pt x="166" y="114"/>
                  </a:lnTo>
                  <a:lnTo>
                    <a:pt x="173" y="82"/>
                  </a:lnTo>
                  <a:close/>
                  <a:moveTo>
                    <a:pt x="87" y="150"/>
                  </a:moveTo>
                  <a:lnTo>
                    <a:pt x="76" y="149"/>
                  </a:lnTo>
                  <a:lnTo>
                    <a:pt x="64" y="146"/>
                  </a:lnTo>
                  <a:lnTo>
                    <a:pt x="53" y="139"/>
                  </a:lnTo>
                  <a:lnTo>
                    <a:pt x="43" y="129"/>
                  </a:lnTo>
                  <a:lnTo>
                    <a:pt x="34" y="105"/>
                  </a:lnTo>
                  <a:lnTo>
                    <a:pt x="32" y="79"/>
                  </a:lnTo>
                  <a:lnTo>
                    <a:pt x="32" y="67"/>
                  </a:lnTo>
                  <a:lnTo>
                    <a:pt x="34" y="54"/>
                  </a:lnTo>
                  <a:lnTo>
                    <a:pt x="38" y="40"/>
                  </a:lnTo>
                  <a:lnTo>
                    <a:pt x="45" y="28"/>
                  </a:lnTo>
                  <a:lnTo>
                    <a:pt x="53" y="21"/>
                  </a:lnTo>
                  <a:lnTo>
                    <a:pt x="62" y="15"/>
                  </a:lnTo>
                  <a:lnTo>
                    <a:pt x="74" y="11"/>
                  </a:lnTo>
                  <a:lnTo>
                    <a:pt x="87" y="10"/>
                  </a:lnTo>
                  <a:lnTo>
                    <a:pt x="101" y="11"/>
                  </a:lnTo>
                  <a:lnTo>
                    <a:pt x="113" y="16"/>
                  </a:lnTo>
                  <a:lnTo>
                    <a:pt x="123" y="23"/>
                  </a:lnTo>
                  <a:lnTo>
                    <a:pt x="130" y="31"/>
                  </a:lnTo>
                  <a:lnTo>
                    <a:pt x="139" y="54"/>
                  </a:lnTo>
                  <a:lnTo>
                    <a:pt x="141" y="79"/>
                  </a:lnTo>
                  <a:lnTo>
                    <a:pt x="141" y="92"/>
                  </a:lnTo>
                  <a:lnTo>
                    <a:pt x="139" y="106"/>
                  </a:lnTo>
                  <a:lnTo>
                    <a:pt x="136" y="118"/>
                  </a:lnTo>
                  <a:lnTo>
                    <a:pt x="129" y="130"/>
                  </a:lnTo>
                  <a:lnTo>
                    <a:pt x="121" y="139"/>
                  </a:lnTo>
                  <a:lnTo>
                    <a:pt x="111" y="145"/>
                  </a:lnTo>
                  <a:lnTo>
                    <a:pt x="99" y="149"/>
                  </a:lnTo>
                  <a:lnTo>
                    <a:pt x="87" y="1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78" name="Freeform 106"/>
            <p:cNvSpPr>
              <a:spLocks noChangeAspect="1"/>
            </p:cNvSpPr>
            <p:nvPr/>
          </p:nvSpPr>
          <p:spPr bwMode="auto">
            <a:xfrm>
              <a:off x="3211" y="296"/>
              <a:ext cx="79" cy="24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14" y="17"/>
                </a:cxn>
                <a:cxn ang="0">
                  <a:pos x="22" y="20"/>
                </a:cxn>
                <a:cxn ang="0">
                  <a:pos x="26" y="26"/>
                </a:cxn>
                <a:cxn ang="0">
                  <a:pos x="27" y="36"/>
                </a:cxn>
                <a:cxn ang="0">
                  <a:pos x="27" y="218"/>
                </a:cxn>
                <a:cxn ang="0">
                  <a:pos x="26" y="227"/>
                </a:cxn>
                <a:cxn ang="0">
                  <a:pos x="22" y="231"/>
                </a:cxn>
                <a:cxn ang="0">
                  <a:pos x="14" y="233"/>
                </a:cxn>
                <a:cxn ang="0">
                  <a:pos x="0" y="233"/>
                </a:cxn>
                <a:cxn ang="0">
                  <a:pos x="0" y="246"/>
                </a:cxn>
                <a:cxn ang="0">
                  <a:pos x="5" y="246"/>
                </a:cxn>
                <a:cxn ang="0">
                  <a:pos x="15" y="245"/>
                </a:cxn>
                <a:cxn ang="0">
                  <a:pos x="28" y="245"/>
                </a:cxn>
                <a:cxn ang="0">
                  <a:pos x="40" y="245"/>
                </a:cxn>
                <a:cxn ang="0">
                  <a:pos x="79" y="246"/>
                </a:cxn>
                <a:cxn ang="0">
                  <a:pos x="79" y="233"/>
                </a:cxn>
                <a:cxn ang="0">
                  <a:pos x="66" y="233"/>
                </a:cxn>
                <a:cxn ang="0">
                  <a:pos x="58" y="231"/>
                </a:cxn>
                <a:cxn ang="0">
                  <a:pos x="54" y="227"/>
                </a:cxn>
                <a:cxn ang="0">
                  <a:pos x="53" y="218"/>
                </a:cxn>
                <a:cxn ang="0">
                  <a:pos x="53" y="0"/>
                </a:cxn>
              </a:cxnLst>
              <a:rect l="0" t="0" r="r" b="b"/>
              <a:pathLst>
                <a:path w="79" h="246">
                  <a:moveTo>
                    <a:pt x="53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14" y="17"/>
                  </a:lnTo>
                  <a:lnTo>
                    <a:pt x="22" y="20"/>
                  </a:lnTo>
                  <a:lnTo>
                    <a:pt x="26" y="26"/>
                  </a:lnTo>
                  <a:lnTo>
                    <a:pt x="27" y="36"/>
                  </a:lnTo>
                  <a:lnTo>
                    <a:pt x="27" y="218"/>
                  </a:lnTo>
                  <a:lnTo>
                    <a:pt x="26" y="227"/>
                  </a:lnTo>
                  <a:lnTo>
                    <a:pt x="22" y="231"/>
                  </a:lnTo>
                  <a:lnTo>
                    <a:pt x="14" y="233"/>
                  </a:lnTo>
                  <a:lnTo>
                    <a:pt x="0" y="233"/>
                  </a:lnTo>
                  <a:lnTo>
                    <a:pt x="0" y="246"/>
                  </a:lnTo>
                  <a:lnTo>
                    <a:pt x="5" y="246"/>
                  </a:lnTo>
                  <a:lnTo>
                    <a:pt x="15" y="245"/>
                  </a:lnTo>
                  <a:lnTo>
                    <a:pt x="28" y="245"/>
                  </a:lnTo>
                  <a:lnTo>
                    <a:pt x="40" y="245"/>
                  </a:lnTo>
                  <a:lnTo>
                    <a:pt x="79" y="246"/>
                  </a:lnTo>
                  <a:lnTo>
                    <a:pt x="79" y="233"/>
                  </a:lnTo>
                  <a:lnTo>
                    <a:pt x="66" y="233"/>
                  </a:lnTo>
                  <a:lnTo>
                    <a:pt x="58" y="231"/>
                  </a:lnTo>
                  <a:lnTo>
                    <a:pt x="54" y="227"/>
                  </a:lnTo>
                  <a:lnTo>
                    <a:pt x="53" y="2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79" name="Freeform 107"/>
            <p:cNvSpPr>
              <a:spLocks noChangeAspect="1"/>
            </p:cNvSpPr>
            <p:nvPr/>
          </p:nvSpPr>
          <p:spPr bwMode="auto">
            <a:xfrm>
              <a:off x="3484" y="329"/>
              <a:ext cx="309" cy="21"/>
            </a:xfrm>
            <a:custGeom>
              <a:avLst/>
              <a:gdLst/>
              <a:ahLst/>
              <a:cxnLst>
                <a:cxn ang="0">
                  <a:pos x="291" y="21"/>
                </a:cxn>
                <a:cxn ang="0">
                  <a:pos x="297" y="20"/>
                </a:cxn>
                <a:cxn ang="0">
                  <a:pos x="303" y="19"/>
                </a:cxn>
                <a:cxn ang="0">
                  <a:pos x="307" y="16"/>
                </a:cxn>
                <a:cxn ang="0">
                  <a:pos x="309" y="10"/>
                </a:cxn>
                <a:cxn ang="0">
                  <a:pos x="307" y="4"/>
                </a:cxn>
                <a:cxn ang="0">
                  <a:pos x="303" y="1"/>
                </a:cxn>
                <a:cxn ang="0">
                  <a:pos x="297" y="0"/>
                </a:cxn>
                <a:cxn ang="0">
                  <a:pos x="291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1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6" y="19"/>
                </a:cxn>
                <a:cxn ang="0">
                  <a:pos x="12" y="20"/>
                </a:cxn>
                <a:cxn ang="0">
                  <a:pos x="18" y="21"/>
                </a:cxn>
                <a:cxn ang="0">
                  <a:pos x="291" y="21"/>
                </a:cxn>
              </a:cxnLst>
              <a:rect l="0" t="0" r="r" b="b"/>
              <a:pathLst>
                <a:path w="309" h="21">
                  <a:moveTo>
                    <a:pt x="291" y="21"/>
                  </a:moveTo>
                  <a:lnTo>
                    <a:pt x="297" y="20"/>
                  </a:lnTo>
                  <a:lnTo>
                    <a:pt x="303" y="19"/>
                  </a:lnTo>
                  <a:lnTo>
                    <a:pt x="307" y="16"/>
                  </a:lnTo>
                  <a:lnTo>
                    <a:pt x="309" y="10"/>
                  </a:lnTo>
                  <a:lnTo>
                    <a:pt x="307" y="4"/>
                  </a:lnTo>
                  <a:lnTo>
                    <a:pt x="303" y="1"/>
                  </a:lnTo>
                  <a:lnTo>
                    <a:pt x="297" y="0"/>
                  </a:lnTo>
                  <a:lnTo>
                    <a:pt x="291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8" y="21"/>
                  </a:lnTo>
                  <a:lnTo>
                    <a:pt x="29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80" name="Freeform 108"/>
            <p:cNvSpPr>
              <a:spLocks noChangeAspect="1"/>
            </p:cNvSpPr>
            <p:nvPr/>
          </p:nvSpPr>
          <p:spPr bwMode="auto">
            <a:xfrm>
              <a:off x="3967" y="120"/>
              <a:ext cx="429" cy="346"/>
            </a:xfrm>
            <a:custGeom>
              <a:avLst/>
              <a:gdLst/>
              <a:ahLst/>
              <a:cxnLst>
                <a:cxn ang="0">
                  <a:pos x="235" y="134"/>
                </a:cxn>
                <a:cxn ang="0">
                  <a:pos x="245" y="126"/>
                </a:cxn>
                <a:cxn ang="0">
                  <a:pos x="368" y="33"/>
                </a:cxn>
                <a:cxn ang="0">
                  <a:pos x="420" y="15"/>
                </a:cxn>
                <a:cxn ang="0">
                  <a:pos x="428" y="11"/>
                </a:cxn>
                <a:cxn ang="0">
                  <a:pos x="423" y="0"/>
                </a:cxn>
                <a:cxn ang="0">
                  <a:pos x="328" y="0"/>
                </a:cxn>
                <a:cxn ang="0">
                  <a:pos x="322" y="10"/>
                </a:cxn>
                <a:cxn ang="0">
                  <a:pos x="340" y="18"/>
                </a:cxn>
                <a:cxn ang="0">
                  <a:pos x="336" y="40"/>
                </a:cxn>
                <a:cxn ang="0">
                  <a:pos x="129" y="202"/>
                </a:cxn>
                <a:cxn ang="0">
                  <a:pos x="178" y="20"/>
                </a:cxn>
                <a:cxn ang="0">
                  <a:pos x="219" y="15"/>
                </a:cxn>
                <a:cxn ang="0">
                  <a:pos x="228" y="5"/>
                </a:cxn>
                <a:cxn ang="0">
                  <a:pos x="208" y="0"/>
                </a:cxn>
                <a:cxn ang="0">
                  <a:pos x="157" y="1"/>
                </a:cxn>
                <a:cxn ang="0">
                  <a:pos x="106" y="0"/>
                </a:cxn>
                <a:cxn ang="0">
                  <a:pos x="85" y="1"/>
                </a:cxn>
                <a:cxn ang="0">
                  <a:pos x="85" y="15"/>
                </a:cxn>
                <a:cxn ang="0">
                  <a:pos x="118" y="16"/>
                </a:cxn>
                <a:cxn ang="0">
                  <a:pos x="129" y="28"/>
                </a:cxn>
                <a:cxn ang="0">
                  <a:pos x="58" y="313"/>
                </a:cxn>
                <a:cxn ang="0">
                  <a:pos x="50" y="326"/>
                </a:cxn>
                <a:cxn ang="0">
                  <a:pos x="27" y="330"/>
                </a:cxn>
                <a:cxn ang="0">
                  <a:pos x="3" y="332"/>
                </a:cxn>
                <a:cxn ang="0">
                  <a:pos x="3" y="345"/>
                </a:cxn>
                <a:cxn ang="0">
                  <a:pos x="39" y="345"/>
                </a:cxn>
                <a:cxn ang="0">
                  <a:pos x="104" y="345"/>
                </a:cxn>
                <a:cxn ang="0">
                  <a:pos x="143" y="345"/>
                </a:cxn>
                <a:cxn ang="0">
                  <a:pos x="143" y="331"/>
                </a:cxn>
                <a:cxn ang="0">
                  <a:pos x="109" y="329"/>
                </a:cxn>
                <a:cxn ang="0">
                  <a:pos x="101" y="312"/>
                </a:cxn>
                <a:cxn ang="0">
                  <a:pos x="199" y="160"/>
                </a:cxn>
                <a:cxn ang="0">
                  <a:pos x="263" y="310"/>
                </a:cxn>
                <a:cxn ang="0">
                  <a:pos x="260" y="323"/>
                </a:cxn>
                <a:cxn ang="0">
                  <a:pos x="238" y="330"/>
                </a:cxn>
                <a:cxn ang="0">
                  <a:pos x="228" y="335"/>
                </a:cxn>
                <a:cxn ang="0">
                  <a:pos x="234" y="346"/>
                </a:cxn>
                <a:cxn ang="0">
                  <a:pos x="320" y="345"/>
                </a:cxn>
                <a:cxn ang="0">
                  <a:pos x="347" y="346"/>
                </a:cxn>
                <a:cxn ang="0">
                  <a:pos x="354" y="336"/>
                </a:cxn>
                <a:cxn ang="0">
                  <a:pos x="331" y="329"/>
                </a:cxn>
                <a:cxn ang="0">
                  <a:pos x="309" y="308"/>
                </a:cxn>
              </a:cxnLst>
              <a:rect l="0" t="0" r="r" b="b"/>
              <a:pathLst>
                <a:path w="429" h="346">
                  <a:moveTo>
                    <a:pt x="237" y="141"/>
                  </a:moveTo>
                  <a:lnTo>
                    <a:pt x="236" y="138"/>
                  </a:lnTo>
                  <a:lnTo>
                    <a:pt x="235" y="134"/>
                  </a:lnTo>
                  <a:lnTo>
                    <a:pt x="236" y="133"/>
                  </a:lnTo>
                  <a:lnTo>
                    <a:pt x="240" y="130"/>
                  </a:lnTo>
                  <a:lnTo>
                    <a:pt x="245" y="126"/>
                  </a:lnTo>
                  <a:lnTo>
                    <a:pt x="249" y="122"/>
                  </a:lnTo>
                  <a:lnTo>
                    <a:pt x="338" y="54"/>
                  </a:lnTo>
                  <a:lnTo>
                    <a:pt x="368" y="33"/>
                  </a:lnTo>
                  <a:lnTo>
                    <a:pt x="391" y="22"/>
                  </a:lnTo>
                  <a:lnTo>
                    <a:pt x="407" y="17"/>
                  </a:lnTo>
                  <a:lnTo>
                    <a:pt x="420" y="15"/>
                  </a:lnTo>
                  <a:lnTo>
                    <a:pt x="423" y="15"/>
                  </a:lnTo>
                  <a:lnTo>
                    <a:pt x="426" y="14"/>
                  </a:lnTo>
                  <a:lnTo>
                    <a:pt x="428" y="11"/>
                  </a:lnTo>
                  <a:lnTo>
                    <a:pt x="429" y="5"/>
                  </a:lnTo>
                  <a:lnTo>
                    <a:pt x="427" y="2"/>
                  </a:lnTo>
                  <a:lnTo>
                    <a:pt x="423" y="0"/>
                  </a:lnTo>
                  <a:lnTo>
                    <a:pt x="387" y="1"/>
                  </a:lnTo>
                  <a:lnTo>
                    <a:pt x="331" y="0"/>
                  </a:lnTo>
                  <a:lnTo>
                    <a:pt x="328" y="0"/>
                  </a:lnTo>
                  <a:lnTo>
                    <a:pt x="325" y="1"/>
                  </a:lnTo>
                  <a:lnTo>
                    <a:pt x="323" y="4"/>
                  </a:lnTo>
                  <a:lnTo>
                    <a:pt x="322" y="10"/>
                  </a:lnTo>
                  <a:lnTo>
                    <a:pt x="324" y="14"/>
                  </a:lnTo>
                  <a:lnTo>
                    <a:pt x="328" y="15"/>
                  </a:lnTo>
                  <a:lnTo>
                    <a:pt x="340" y="18"/>
                  </a:lnTo>
                  <a:lnTo>
                    <a:pt x="344" y="26"/>
                  </a:lnTo>
                  <a:lnTo>
                    <a:pt x="341" y="33"/>
                  </a:lnTo>
                  <a:lnTo>
                    <a:pt x="336" y="40"/>
                  </a:lnTo>
                  <a:lnTo>
                    <a:pt x="329" y="46"/>
                  </a:lnTo>
                  <a:lnTo>
                    <a:pt x="325" y="49"/>
                  </a:lnTo>
                  <a:lnTo>
                    <a:pt x="129" y="202"/>
                  </a:lnTo>
                  <a:lnTo>
                    <a:pt x="169" y="39"/>
                  </a:lnTo>
                  <a:lnTo>
                    <a:pt x="172" y="27"/>
                  </a:lnTo>
                  <a:lnTo>
                    <a:pt x="178" y="20"/>
                  </a:lnTo>
                  <a:lnTo>
                    <a:pt x="190" y="16"/>
                  </a:lnTo>
                  <a:lnTo>
                    <a:pt x="211" y="15"/>
                  </a:lnTo>
                  <a:lnTo>
                    <a:pt x="219" y="15"/>
                  </a:lnTo>
                  <a:lnTo>
                    <a:pt x="225" y="14"/>
                  </a:lnTo>
                  <a:lnTo>
                    <a:pt x="228" y="11"/>
                  </a:lnTo>
                  <a:lnTo>
                    <a:pt x="228" y="5"/>
                  </a:lnTo>
                  <a:lnTo>
                    <a:pt x="226" y="1"/>
                  </a:lnTo>
                  <a:lnTo>
                    <a:pt x="221" y="0"/>
                  </a:lnTo>
                  <a:lnTo>
                    <a:pt x="208" y="0"/>
                  </a:lnTo>
                  <a:lnTo>
                    <a:pt x="189" y="0"/>
                  </a:lnTo>
                  <a:lnTo>
                    <a:pt x="171" y="1"/>
                  </a:lnTo>
                  <a:lnTo>
                    <a:pt x="157" y="1"/>
                  </a:lnTo>
                  <a:lnTo>
                    <a:pt x="143" y="1"/>
                  </a:lnTo>
                  <a:lnTo>
                    <a:pt x="124" y="0"/>
                  </a:lnTo>
                  <a:lnTo>
                    <a:pt x="106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5" y="1"/>
                  </a:lnTo>
                  <a:lnTo>
                    <a:pt x="83" y="4"/>
                  </a:lnTo>
                  <a:lnTo>
                    <a:pt x="82" y="9"/>
                  </a:lnTo>
                  <a:lnTo>
                    <a:pt x="85" y="15"/>
                  </a:lnTo>
                  <a:lnTo>
                    <a:pt x="96" y="15"/>
                  </a:lnTo>
                  <a:lnTo>
                    <a:pt x="107" y="16"/>
                  </a:lnTo>
                  <a:lnTo>
                    <a:pt x="118" y="16"/>
                  </a:lnTo>
                  <a:lnTo>
                    <a:pt x="127" y="19"/>
                  </a:lnTo>
                  <a:lnTo>
                    <a:pt x="129" y="24"/>
                  </a:lnTo>
                  <a:lnTo>
                    <a:pt x="129" y="28"/>
                  </a:lnTo>
                  <a:lnTo>
                    <a:pt x="127" y="34"/>
                  </a:lnTo>
                  <a:lnTo>
                    <a:pt x="59" y="306"/>
                  </a:lnTo>
                  <a:lnTo>
                    <a:pt x="58" y="313"/>
                  </a:lnTo>
                  <a:lnTo>
                    <a:pt x="56" y="319"/>
                  </a:lnTo>
                  <a:lnTo>
                    <a:pt x="53" y="323"/>
                  </a:lnTo>
                  <a:lnTo>
                    <a:pt x="50" y="326"/>
                  </a:lnTo>
                  <a:lnTo>
                    <a:pt x="44" y="328"/>
                  </a:lnTo>
                  <a:lnTo>
                    <a:pt x="37" y="329"/>
                  </a:lnTo>
                  <a:lnTo>
                    <a:pt x="27" y="330"/>
                  </a:lnTo>
                  <a:lnTo>
                    <a:pt x="14" y="330"/>
                  </a:lnTo>
                  <a:lnTo>
                    <a:pt x="8" y="330"/>
                  </a:lnTo>
                  <a:lnTo>
                    <a:pt x="3" y="332"/>
                  </a:lnTo>
                  <a:lnTo>
                    <a:pt x="1" y="334"/>
                  </a:lnTo>
                  <a:lnTo>
                    <a:pt x="0" y="340"/>
                  </a:lnTo>
                  <a:lnTo>
                    <a:pt x="3" y="345"/>
                  </a:lnTo>
                  <a:lnTo>
                    <a:pt x="7" y="346"/>
                  </a:lnTo>
                  <a:lnTo>
                    <a:pt x="21" y="346"/>
                  </a:lnTo>
                  <a:lnTo>
                    <a:pt x="39" y="345"/>
                  </a:lnTo>
                  <a:lnTo>
                    <a:pt x="57" y="345"/>
                  </a:lnTo>
                  <a:lnTo>
                    <a:pt x="71" y="345"/>
                  </a:lnTo>
                  <a:lnTo>
                    <a:pt x="104" y="345"/>
                  </a:lnTo>
                  <a:lnTo>
                    <a:pt x="136" y="346"/>
                  </a:lnTo>
                  <a:lnTo>
                    <a:pt x="139" y="346"/>
                  </a:lnTo>
                  <a:lnTo>
                    <a:pt x="143" y="345"/>
                  </a:lnTo>
                  <a:lnTo>
                    <a:pt x="145" y="342"/>
                  </a:lnTo>
                  <a:lnTo>
                    <a:pt x="146" y="336"/>
                  </a:lnTo>
                  <a:lnTo>
                    <a:pt x="143" y="331"/>
                  </a:lnTo>
                  <a:lnTo>
                    <a:pt x="132" y="330"/>
                  </a:lnTo>
                  <a:lnTo>
                    <a:pt x="119" y="330"/>
                  </a:lnTo>
                  <a:lnTo>
                    <a:pt x="109" y="329"/>
                  </a:lnTo>
                  <a:lnTo>
                    <a:pt x="102" y="327"/>
                  </a:lnTo>
                  <a:lnTo>
                    <a:pt x="99" y="321"/>
                  </a:lnTo>
                  <a:lnTo>
                    <a:pt x="101" y="312"/>
                  </a:lnTo>
                  <a:lnTo>
                    <a:pt x="104" y="299"/>
                  </a:lnTo>
                  <a:lnTo>
                    <a:pt x="124" y="219"/>
                  </a:lnTo>
                  <a:lnTo>
                    <a:pt x="199" y="160"/>
                  </a:lnTo>
                  <a:lnTo>
                    <a:pt x="258" y="297"/>
                  </a:lnTo>
                  <a:lnTo>
                    <a:pt x="261" y="305"/>
                  </a:lnTo>
                  <a:lnTo>
                    <a:pt x="263" y="310"/>
                  </a:lnTo>
                  <a:lnTo>
                    <a:pt x="264" y="312"/>
                  </a:lnTo>
                  <a:lnTo>
                    <a:pt x="264" y="315"/>
                  </a:lnTo>
                  <a:lnTo>
                    <a:pt x="260" y="323"/>
                  </a:lnTo>
                  <a:lnTo>
                    <a:pt x="252" y="328"/>
                  </a:lnTo>
                  <a:lnTo>
                    <a:pt x="244" y="330"/>
                  </a:lnTo>
                  <a:lnTo>
                    <a:pt x="238" y="330"/>
                  </a:lnTo>
                  <a:lnTo>
                    <a:pt x="234" y="330"/>
                  </a:lnTo>
                  <a:lnTo>
                    <a:pt x="230" y="332"/>
                  </a:lnTo>
                  <a:lnTo>
                    <a:pt x="228" y="335"/>
                  </a:lnTo>
                  <a:lnTo>
                    <a:pt x="227" y="340"/>
                  </a:lnTo>
                  <a:lnTo>
                    <a:pt x="230" y="345"/>
                  </a:lnTo>
                  <a:lnTo>
                    <a:pt x="234" y="346"/>
                  </a:lnTo>
                  <a:lnTo>
                    <a:pt x="295" y="345"/>
                  </a:lnTo>
                  <a:lnTo>
                    <a:pt x="306" y="345"/>
                  </a:lnTo>
                  <a:lnTo>
                    <a:pt x="320" y="345"/>
                  </a:lnTo>
                  <a:lnTo>
                    <a:pt x="334" y="346"/>
                  </a:lnTo>
                  <a:lnTo>
                    <a:pt x="345" y="346"/>
                  </a:lnTo>
                  <a:lnTo>
                    <a:pt x="347" y="346"/>
                  </a:lnTo>
                  <a:lnTo>
                    <a:pt x="350" y="345"/>
                  </a:lnTo>
                  <a:lnTo>
                    <a:pt x="352" y="342"/>
                  </a:lnTo>
                  <a:lnTo>
                    <a:pt x="354" y="336"/>
                  </a:lnTo>
                  <a:lnTo>
                    <a:pt x="350" y="331"/>
                  </a:lnTo>
                  <a:lnTo>
                    <a:pt x="344" y="330"/>
                  </a:lnTo>
                  <a:lnTo>
                    <a:pt x="331" y="329"/>
                  </a:lnTo>
                  <a:lnTo>
                    <a:pt x="321" y="325"/>
                  </a:lnTo>
                  <a:lnTo>
                    <a:pt x="314" y="319"/>
                  </a:lnTo>
                  <a:lnTo>
                    <a:pt x="309" y="308"/>
                  </a:lnTo>
                  <a:lnTo>
                    <a:pt x="237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81" name="Freeform 109"/>
            <p:cNvSpPr>
              <a:spLocks/>
            </p:cNvSpPr>
            <p:nvPr/>
          </p:nvSpPr>
          <p:spPr bwMode="auto">
            <a:xfrm>
              <a:off x="4393" y="385"/>
              <a:ext cx="215" cy="161"/>
            </a:xfrm>
            <a:custGeom>
              <a:avLst/>
              <a:gdLst/>
              <a:ahLst/>
              <a:cxnLst>
                <a:cxn ang="0">
                  <a:pos x="24" y="143"/>
                </a:cxn>
                <a:cxn ang="0">
                  <a:pos x="27" y="158"/>
                </a:cxn>
                <a:cxn ang="0">
                  <a:pos x="43" y="158"/>
                </a:cxn>
                <a:cxn ang="0">
                  <a:pos x="52" y="144"/>
                </a:cxn>
                <a:cxn ang="0">
                  <a:pos x="59" y="116"/>
                </a:cxn>
                <a:cxn ang="0">
                  <a:pos x="69" y="75"/>
                </a:cxn>
                <a:cxn ang="0">
                  <a:pos x="74" y="59"/>
                </a:cxn>
                <a:cxn ang="0">
                  <a:pos x="83" y="43"/>
                </a:cxn>
                <a:cxn ang="0">
                  <a:pos x="104" y="22"/>
                </a:cxn>
                <a:cxn ang="0">
                  <a:pos x="136" y="10"/>
                </a:cxn>
                <a:cxn ang="0">
                  <a:pos x="154" y="20"/>
                </a:cxn>
                <a:cxn ang="0">
                  <a:pos x="157" y="35"/>
                </a:cxn>
                <a:cxn ang="0">
                  <a:pos x="149" y="76"/>
                </a:cxn>
                <a:cxn ang="0">
                  <a:pos x="136" y="111"/>
                </a:cxn>
                <a:cxn ang="0">
                  <a:pos x="131" y="130"/>
                </a:cxn>
                <a:cxn ang="0">
                  <a:pos x="141" y="153"/>
                </a:cxn>
                <a:cxn ang="0">
                  <a:pos x="165" y="161"/>
                </a:cxn>
                <a:cxn ang="0">
                  <a:pos x="187" y="153"/>
                </a:cxn>
                <a:cxn ang="0">
                  <a:pos x="203" y="136"/>
                </a:cxn>
                <a:cxn ang="0">
                  <a:pos x="213" y="117"/>
                </a:cxn>
                <a:cxn ang="0">
                  <a:pos x="215" y="106"/>
                </a:cxn>
                <a:cxn ang="0">
                  <a:pos x="210" y="102"/>
                </a:cxn>
                <a:cxn ang="0">
                  <a:pos x="203" y="108"/>
                </a:cxn>
                <a:cxn ang="0">
                  <a:pos x="187" y="140"/>
                </a:cxn>
                <a:cxn ang="0">
                  <a:pos x="166" y="151"/>
                </a:cxn>
                <a:cxn ang="0">
                  <a:pos x="157" y="138"/>
                </a:cxn>
                <a:cxn ang="0">
                  <a:pos x="159" y="127"/>
                </a:cxn>
                <a:cxn ang="0">
                  <a:pos x="165" y="110"/>
                </a:cxn>
                <a:cxn ang="0">
                  <a:pos x="176" y="79"/>
                </a:cxn>
                <a:cxn ang="0">
                  <a:pos x="184" y="41"/>
                </a:cxn>
                <a:cxn ang="0">
                  <a:pos x="179" y="20"/>
                </a:cxn>
                <a:cxn ang="0">
                  <a:pos x="168" y="8"/>
                </a:cxn>
                <a:cxn ang="0">
                  <a:pos x="153" y="2"/>
                </a:cxn>
                <a:cxn ang="0">
                  <a:pos x="138" y="0"/>
                </a:cxn>
                <a:cxn ang="0">
                  <a:pos x="101" y="11"/>
                </a:cxn>
                <a:cxn ang="0">
                  <a:pos x="78" y="33"/>
                </a:cxn>
                <a:cxn ang="0">
                  <a:pos x="64" y="7"/>
                </a:cxn>
                <a:cxn ang="0">
                  <a:pos x="40" y="0"/>
                </a:cxn>
                <a:cxn ang="0">
                  <a:pos x="22" y="7"/>
                </a:cxn>
                <a:cxn ang="0">
                  <a:pos x="13" y="20"/>
                </a:cxn>
                <a:cxn ang="0">
                  <a:pos x="3" y="41"/>
                </a:cxn>
                <a:cxn ang="0">
                  <a:pos x="0" y="55"/>
                </a:cxn>
                <a:cxn ang="0">
                  <a:pos x="6" y="60"/>
                </a:cxn>
                <a:cxn ang="0">
                  <a:pos x="11" y="58"/>
                </a:cxn>
                <a:cxn ang="0">
                  <a:pos x="14" y="49"/>
                </a:cxn>
                <a:cxn ang="0">
                  <a:pos x="23" y="22"/>
                </a:cxn>
                <a:cxn ang="0">
                  <a:pos x="39" y="10"/>
                </a:cxn>
                <a:cxn ang="0">
                  <a:pos x="49" y="15"/>
                </a:cxn>
                <a:cxn ang="0">
                  <a:pos x="51" y="28"/>
                </a:cxn>
                <a:cxn ang="0">
                  <a:pos x="45" y="57"/>
                </a:cxn>
                <a:cxn ang="0">
                  <a:pos x="37" y="89"/>
                </a:cxn>
              </a:cxnLst>
              <a:rect l="0" t="0" r="r" b="b"/>
              <a:pathLst>
                <a:path w="215" h="161">
                  <a:moveTo>
                    <a:pt x="26" y="135"/>
                  </a:moveTo>
                  <a:lnTo>
                    <a:pt x="24" y="143"/>
                  </a:lnTo>
                  <a:lnTo>
                    <a:pt x="23" y="149"/>
                  </a:lnTo>
                  <a:lnTo>
                    <a:pt x="27" y="158"/>
                  </a:lnTo>
                  <a:lnTo>
                    <a:pt x="35" y="161"/>
                  </a:lnTo>
                  <a:lnTo>
                    <a:pt x="43" y="158"/>
                  </a:lnTo>
                  <a:lnTo>
                    <a:pt x="49" y="153"/>
                  </a:lnTo>
                  <a:lnTo>
                    <a:pt x="52" y="144"/>
                  </a:lnTo>
                  <a:lnTo>
                    <a:pt x="55" y="131"/>
                  </a:lnTo>
                  <a:lnTo>
                    <a:pt x="59" y="116"/>
                  </a:lnTo>
                  <a:lnTo>
                    <a:pt x="63" y="99"/>
                  </a:lnTo>
                  <a:lnTo>
                    <a:pt x="69" y="75"/>
                  </a:lnTo>
                  <a:lnTo>
                    <a:pt x="71" y="66"/>
                  </a:lnTo>
                  <a:lnTo>
                    <a:pt x="74" y="59"/>
                  </a:lnTo>
                  <a:lnTo>
                    <a:pt x="77" y="52"/>
                  </a:lnTo>
                  <a:lnTo>
                    <a:pt x="83" y="43"/>
                  </a:lnTo>
                  <a:lnTo>
                    <a:pt x="92" y="32"/>
                  </a:lnTo>
                  <a:lnTo>
                    <a:pt x="104" y="22"/>
                  </a:lnTo>
                  <a:lnTo>
                    <a:pt x="118" y="14"/>
                  </a:lnTo>
                  <a:lnTo>
                    <a:pt x="136" y="10"/>
                  </a:lnTo>
                  <a:lnTo>
                    <a:pt x="148" y="13"/>
                  </a:lnTo>
                  <a:lnTo>
                    <a:pt x="154" y="20"/>
                  </a:lnTo>
                  <a:lnTo>
                    <a:pt x="157" y="29"/>
                  </a:lnTo>
                  <a:lnTo>
                    <a:pt x="157" y="35"/>
                  </a:lnTo>
                  <a:lnTo>
                    <a:pt x="155" y="54"/>
                  </a:lnTo>
                  <a:lnTo>
                    <a:pt x="149" y="76"/>
                  </a:lnTo>
                  <a:lnTo>
                    <a:pt x="142" y="96"/>
                  </a:lnTo>
                  <a:lnTo>
                    <a:pt x="136" y="111"/>
                  </a:lnTo>
                  <a:lnTo>
                    <a:pt x="132" y="122"/>
                  </a:lnTo>
                  <a:lnTo>
                    <a:pt x="131" y="130"/>
                  </a:lnTo>
                  <a:lnTo>
                    <a:pt x="134" y="143"/>
                  </a:lnTo>
                  <a:lnTo>
                    <a:pt x="141" y="153"/>
                  </a:lnTo>
                  <a:lnTo>
                    <a:pt x="152" y="159"/>
                  </a:lnTo>
                  <a:lnTo>
                    <a:pt x="165" y="161"/>
                  </a:lnTo>
                  <a:lnTo>
                    <a:pt x="177" y="159"/>
                  </a:lnTo>
                  <a:lnTo>
                    <a:pt x="187" y="153"/>
                  </a:lnTo>
                  <a:lnTo>
                    <a:pt x="196" y="145"/>
                  </a:lnTo>
                  <a:lnTo>
                    <a:pt x="203" y="136"/>
                  </a:lnTo>
                  <a:lnTo>
                    <a:pt x="209" y="126"/>
                  </a:lnTo>
                  <a:lnTo>
                    <a:pt x="213" y="117"/>
                  </a:lnTo>
                  <a:lnTo>
                    <a:pt x="215" y="110"/>
                  </a:lnTo>
                  <a:lnTo>
                    <a:pt x="215" y="106"/>
                  </a:lnTo>
                  <a:lnTo>
                    <a:pt x="213" y="102"/>
                  </a:lnTo>
                  <a:lnTo>
                    <a:pt x="210" y="102"/>
                  </a:lnTo>
                  <a:lnTo>
                    <a:pt x="205" y="103"/>
                  </a:lnTo>
                  <a:lnTo>
                    <a:pt x="203" y="108"/>
                  </a:lnTo>
                  <a:lnTo>
                    <a:pt x="196" y="127"/>
                  </a:lnTo>
                  <a:lnTo>
                    <a:pt x="187" y="140"/>
                  </a:lnTo>
                  <a:lnTo>
                    <a:pt x="176" y="148"/>
                  </a:lnTo>
                  <a:lnTo>
                    <a:pt x="166" y="151"/>
                  </a:lnTo>
                  <a:lnTo>
                    <a:pt x="159" y="147"/>
                  </a:lnTo>
                  <a:lnTo>
                    <a:pt x="157" y="138"/>
                  </a:lnTo>
                  <a:lnTo>
                    <a:pt x="157" y="133"/>
                  </a:lnTo>
                  <a:lnTo>
                    <a:pt x="159" y="127"/>
                  </a:lnTo>
                  <a:lnTo>
                    <a:pt x="161" y="120"/>
                  </a:lnTo>
                  <a:lnTo>
                    <a:pt x="165" y="110"/>
                  </a:lnTo>
                  <a:lnTo>
                    <a:pt x="170" y="97"/>
                  </a:lnTo>
                  <a:lnTo>
                    <a:pt x="176" y="79"/>
                  </a:lnTo>
                  <a:lnTo>
                    <a:pt x="181" y="59"/>
                  </a:lnTo>
                  <a:lnTo>
                    <a:pt x="184" y="41"/>
                  </a:lnTo>
                  <a:lnTo>
                    <a:pt x="183" y="29"/>
                  </a:lnTo>
                  <a:lnTo>
                    <a:pt x="179" y="20"/>
                  </a:lnTo>
                  <a:lnTo>
                    <a:pt x="174" y="13"/>
                  </a:lnTo>
                  <a:lnTo>
                    <a:pt x="168" y="8"/>
                  </a:lnTo>
                  <a:lnTo>
                    <a:pt x="160" y="4"/>
                  </a:lnTo>
                  <a:lnTo>
                    <a:pt x="153" y="2"/>
                  </a:lnTo>
                  <a:lnTo>
                    <a:pt x="145" y="1"/>
                  </a:lnTo>
                  <a:lnTo>
                    <a:pt x="138" y="0"/>
                  </a:lnTo>
                  <a:lnTo>
                    <a:pt x="118" y="4"/>
                  </a:lnTo>
                  <a:lnTo>
                    <a:pt x="101" y="11"/>
                  </a:lnTo>
                  <a:lnTo>
                    <a:pt x="88" y="22"/>
                  </a:lnTo>
                  <a:lnTo>
                    <a:pt x="78" y="33"/>
                  </a:lnTo>
                  <a:lnTo>
                    <a:pt x="73" y="17"/>
                  </a:lnTo>
                  <a:lnTo>
                    <a:pt x="64" y="7"/>
                  </a:lnTo>
                  <a:lnTo>
                    <a:pt x="52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2" y="7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7" y="31"/>
                  </a:lnTo>
                  <a:lnTo>
                    <a:pt x="3" y="41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2" y="55"/>
                  </a:lnTo>
                  <a:lnTo>
                    <a:pt x="14" y="49"/>
                  </a:lnTo>
                  <a:lnTo>
                    <a:pt x="18" y="34"/>
                  </a:lnTo>
                  <a:lnTo>
                    <a:pt x="23" y="22"/>
                  </a:lnTo>
                  <a:lnTo>
                    <a:pt x="30" y="14"/>
                  </a:lnTo>
                  <a:lnTo>
                    <a:pt x="39" y="10"/>
                  </a:lnTo>
                  <a:lnTo>
                    <a:pt x="45" y="12"/>
                  </a:lnTo>
                  <a:lnTo>
                    <a:pt x="49" y="15"/>
                  </a:lnTo>
                  <a:lnTo>
                    <a:pt x="50" y="21"/>
                  </a:lnTo>
                  <a:lnTo>
                    <a:pt x="51" y="28"/>
                  </a:lnTo>
                  <a:lnTo>
                    <a:pt x="49" y="42"/>
                  </a:lnTo>
                  <a:lnTo>
                    <a:pt x="45" y="57"/>
                  </a:lnTo>
                  <a:lnTo>
                    <a:pt x="41" y="74"/>
                  </a:lnTo>
                  <a:lnTo>
                    <a:pt x="37" y="89"/>
                  </a:lnTo>
                  <a:lnTo>
                    <a:pt x="26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82" name="Freeform 110"/>
            <p:cNvSpPr>
              <a:spLocks/>
            </p:cNvSpPr>
            <p:nvPr/>
          </p:nvSpPr>
          <p:spPr bwMode="auto">
            <a:xfrm>
              <a:off x="5022" y="-2"/>
              <a:ext cx="54" cy="54"/>
            </a:xfrm>
            <a:custGeom>
              <a:avLst/>
              <a:gdLst/>
              <a:ahLst/>
              <a:cxnLst>
                <a:cxn ang="0">
                  <a:pos x="54" y="27"/>
                </a:cxn>
                <a:cxn ang="0">
                  <a:pos x="52" y="17"/>
                </a:cxn>
                <a:cxn ang="0">
                  <a:pos x="46" y="9"/>
                </a:cxn>
                <a:cxn ang="0">
                  <a:pos x="37" y="3"/>
                </a:cxn>
                <a:cxn ang="0">
                  <a:pos x="27" y="0"/>
                </a:cxn>
                <a:cxn ang="0">
                  <a:pos x="16" y="3"/>
                </a:cxn>
                <a:cxn ang="0">
                  <a:pos x="7" y="9"/>
                </a:cxn>
                <a:cxn ang="0">
                  <a:pos x="2" y="18"/>
                </a:cxn>
                <a:cxn ang="0">
                  <a:pos x="0" y="27"/>
                </a:cxn>
                <a:cxn ang="0">
                  <a:pos x="2" y="37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38" y="52"/>
                </a:cxn>
                <a:cxn ang="0">
                  <a:pos x="46" y="46"/>
                </a:cxn>
                <a:cxn ang="0">
                  <a:pos x="52" y="37"/>
                </a:cxn>
                <a:cxn ang="0">
                  <a:pos x="54" y="27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2" y="17"/>
                  </a:lnTo>
                  <a:lnTo>
                    <a:pt x="46" y="9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6" y="3"/>
                  </a:lnTo>
                  <a:lnTo>
                    <a:pt x="7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38" y="52"/>
                  </a:lnTo>
                  <a:lnTo>
                    <a:pt x="46" y="46"/>
                  </a:lnTo>
                  <a:lnTo>
                    <a:pt x="52" y="37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83" name="Freeform 111"/>
            <p:cNvSpPr>
              <a:spLocks/>
            </p:cNvSpPr>
            <p:nvPr/>
          </p:nvSpPr>
          <p:spPr bwMode="auto">
            <a:xfrm>
              <a:off x="4756" y="120"/>
              <a:ext cx="505" cy="346"/>
            </a:xfrm>
            <a:custGeom>
              <a:avLst/>
              <a:gdLst/>
              <a:ahLst/>
              <a:cxnLst>
                <a:cxn ang="0">
                  <a:pos x="449" y="27"/>
                </a:cxn>
                <a:cxn ang="0">
                  <a:pos x="467" y="16"/>
                </a:cxn>
                <a:cxn ang="0">
                  <a:pos x="496" y="15"/>
                </a:cxn>
                <a:cxn ang="0">
                  <a:pos x="504" y="11"/>
                </a:cxn>
                <a:cxn ang="0">
                  <a:pos x="502" y="0"/>
                </a:cxn>
                <a:cxn ang="0">
                  <a:pos x="425" y="0"/>
                </a:cxn>
                <a:cxn ang="0">
                  <a:pos x="413" y="1"/>
                </a:cxn>
                <a:cxn ang="0">
                  <a:pos x="405" y="9"/>
                </a:cxn>
                <a:cxn ang="0">
                  <a:pos x="182" y="11"/>
                </a:cxn>
                <a:cxn ang="0">
                  <a:pos x="178" y="1"/>
                </a:cxn>
                <a:cxn ang="0">
                  <a:pos x="166" y="0"/>
                </a:cxn>
                <a:cxn ang="0">
                  <a:pos x="91" y="0"/>
                </a:cxn>
                <a:cxn ang="0">
                  <a:pos x="83" y="4"/>
                </a:cxn>
                <a:cxn ang="0">
                  <a:pos x="85" y="15"/>
                </a:cxn>
                <a:cxn ang="0">
                  <a:pos x="108" y="16"/>
                </a:cxn>
                <a:cxn ang="0">
                  <a:pos x="127" y="19"/>
                </a:cxn>
                <a:cxn ang="0">
                  <a:pos x="129" y="28"/>
                </a:cxn>
                <a:cxn ang="0">
                  <a:pos x="63" y="292"/>
                </a:cxn>
                <a:cxn ang="0">
                  <a:pos x="49" y="318"/>
                </a:cxn>
                <a:cxn ang="0">
                  <a:pos x="9" y="330"/>
                </a:cxn>
                <a:cxn ang="0">
                  <a:pos x="3" y="332"/>
                </a:cxn>
                <a:cxn ang="0">
                  <a:pos x="0" y="340"/>
                </a:cxn>
                <a:cxn ang="0">
                  <a:pos x="7" y="346"/>
                </a:cxn>
                <a:cxn ang="0">
                  <a:pos x="109" y="346"/>
                </a:cxn>
                <a:cxn ang="0">
                  <a:pos x="115" y="345"/>
                </a:cxn>
                <a:cxn ang="0">
                  <a:pos x="118" y="336"/>
                </a:cxn>
                <a:cxn ang="0">
                  <a:pos x="109" y="330"/>
                </a:cxn>
                <a:cxn ang="0">
                  <a:pos x="81" y="323"/>
                </a:cxn>
                <a:cxn ang="0">
                  <a:pos x="75" y="308"/>
                </a:cxn>
                <a:cxn ang="0">
                  <a:pos x="77" y="296"/>
                </a:cxn>
                <a:cxn ang="0">
                  <a:pos x="146" y="20"/>
                </a:cxn>
                <a:cxn ang="0">
                  <a:pos x="191" y="343"/>
                </a:cxn>
                <a:cxn ang="0">
                  <a:pos x="204" y="343"/>
                </a:cxn>
                <a:cxn ang="0">
                  <a:pos x="412" y="16"/>
                </a:cxn>
                <a:cxn ang="0">
                  <a:pos x="340" y="306"/>
                </a:cxn>
                <a:cxn ang="0">
                  <a:pos x="337" y="319"/>
                </a:cxn>
                <a:cxn ang="0">
                  <a:pos x="330" y="326"/>
                </a:cxn>
                <a:cxn ang="0">
                  <a:pos x="318" y="329"/>
                </a:cxn>
                <a:cxn ang="0">
                  <a:pos x="294" y="330"/>
                </a:cxn>
                <a:cxn ang="0">
                  <a:pos x="284" y="332"/>
                </a:cxn>
                <a:cxn ang="0">
                  <a:pos x="280" y="340"/>
                </a:cxn>
                <a:cxn ang="0">
                  <a:pos x="288" y="346"/>
                </a:cxn>
                <a:cxn ang="0">
                  <a:pos x="319" y="345"/>
                </a:cxn>
                <a:cxn ang="0">
                  <a:pos x="350" y="345"/>
                </a:cxn>
                <a:cxn ang="0">
                  <a:pos x="416" y="346"/>
                </a:cxn>
                <a:cxn ang="0">
                  <a:pos x="422" y="342"/>
                </a:cxn>
                <a:cxn ang="0">
                  <a:pos x="420" y="331"/>
                </a:cxn>
                <a:cxn ang="0">
                  <a:pos x="396" y="330"/>
                </a:cxn>
                <a:cxn ang="0">
                  <a:pos x="379" y="327"/>
                </a:cxn>
                <a:cxn ang="0">
                  <a:pos x="376" y="318"/>
                </a:cxn>
                <a:cxn ang="0">
                  <a:pos x="446" y="39"/>
                </a:cxn>
              </a:cxnLst>
              <a:rect l="0" t="0" r="r" b="b"/>
              <a:pathLst>
                <a:path w="505" h="346">
                  <a:moveTo>
                    <a:pt x="446" y="39"/>
                  </a:moveTo>
                  <a:lnTo>
                    <a:pt x="449" y="27"/>
                  </a:lnTo>
                  <a:lnTo>
                    <a:pt x="455" y="20"/>
                  </a:lnTo>
                  <a:lnTo>
                    <a:pt x="467" y="16"/>
                  </a:lnTo>
                  <a:lnTo>
                    <a:pt x="489" y="15"/>
                  </a:lnTo>
                  <a:lnTo>
                    <a:pt x="496" y="15"/>
                  </a:lnTo>
                  <a:lnTo>
                    <a:pt x="502" y="14"/>
                  </a:lnTo>
                  <a:lnTo>
                    <a:pt x="504" y="11"/>
                  </a:lnTo>
                  <a:lnTo>
                    <a:pt x="505" y="5"/>
                  </a:lnTo>
                  <a:lnTo>
                    <a:pt x="502" y="0"/>
                  </a:lnTo>
                  <a:lnTo>
                    <a:pt x="492" y="0"/>
                  </a:lnTo>
                  <a:lnTo>
                    <a:pt x="425" y="0"/>
                  </a:lnTo>
                  <a:lnTo>
                    <a:pt x="417" y="0"/>
                  </a:lnTo>
                  <a:lnTo>
                    <a:pt x="413" y="1"/>
                  </a:lnTo>
                  <a:lnTo>
                    <a:pt x="409" y="4"/>
                  </a:lnTo>
                  <a:lnTo>
                    <a:pt x="405" y="9"/>
                  </a:lnTo>
                  <a:lnTo>
                    <a:pt x="221" y="298"/>
                  </a:lnTo>
                  <a:lnTo>
                    <a:pt x="182" y="11"/>
                  </a:lnTo>
                  <a:lnTo>
                    <a:pt x="181" y="5"/>
                  </a:lnTo>
                  <a:lnTo>
                    <a:pt x="178" y="1"/>
                  </a:lnTo>
                  <a:lnTo>
                    <a:pt x="174" y="0"/>
                  </a:lnTo>
                  <a:lnTo>
                    <a:pt x="166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6" y="1"/>
                  </a:lnTo>
                  <a:lnTo>
                    <a:pt x="83" y="4"/>
                  </a:lnTo>
                  <a:lnTo>
                    <a:pt x="82" y="9"/>
                  </a:lnTo>
                  <a:lnTo>
                    <a:pt x="85" y="15"/>
                  </a:lnTo>
                  <a:lnTo>
                    <a:pt x="97" y="15"/>
                  </a:lnTo>
                  <a:lnTo>
                    <a:pt x="108" y="16"/>
                  </a:lnTo>
                  <a:lnTo>
                    <a:pt x="118" y="16"/>
                  </a:lnTo>
                  <a:lnTo>
                    <a:pt x="127" y="19"/>
                  </a:lnTo>
                  <a:lnTo>
                    <a:pt x="129" y="24"/>
                  </a:lnTo>
                  <a:lnTo>
                    <a:pt x="129" y="28"/>
                  </a:lnTo>
                  <a:lnTo>
                    <a:pt x="127" y="34"/>
                  </a:lnTo>
                  <a:lnTo>
                    <a:pt x="63" y="292"/>
                  </a:lnTo>
                  <a:lnTo>
                    <a:pt x="58" y="307"/>
                  </a:lnTo>
                  <a:lnTo>
                    <a:pt x="49" y="318"/>
                  </a:lnTo>
                  <a:lnTo>
                    <a:pt x="34" y="327"/>
                  </a:lnTo>
                  <a:lnTo>
                    <a:pt x="9" y="330"/>
                  </a:lnTo>
                  <a:lnTo>
                    <a:pt x="7" y="331"/>
                  </a:lnTo>
                  <a:lnTo>
                    <a:pt x="3" y="332"/>
                  </a:lnTo>
                  <a:lnTo>
                    <a:pt x="1" y="335"/>
                  </a:lnTo>
                  <a:lnTo>
                    <a:pt x="0" y="340"/>
                  </a:lnTo>
                  <a:lnTo>
                    <a:pt x="2" y="345"/>
                  </a:lnTo>
                  <a:lnTo>
                    <a:pt x="7" y="346"/>
                  </a:lnTo>
                  <a:lnTo>
                    <a:pt x="57" y="345"/>
                  </a:lnTo>
                  <a:lnTo>
                    <a:pt x="109" y="346"/>
                  </a:lnTo>
                  <a:lnTo>
                    <a:pt x="112" y="346"/>
                  </a:lnTo>
                  <a:lnTo>
                    <a:pt x="115" y="345"/>
                  </a:lnTo>
                  <a:lnTo>
                    <a:pt x="117" y="342"/>
                  </a:lnTo>
                  <a:lnTo>
                    <a:pt x="118" y="336"/>
                  </a:lnTo>
                  <a:lnTo>
                    <a:pt x="115" y="331"/>
                  </a:lnTo>
                  <a:lnTo>
                    <a:pt x="109" y="330"/>
                  </a:lnTo>
                  <a:lnTo>
                    <a:pt x="92" y="328"/>
                  </a:lnTo>
                  <a:lnTo>
                    <a:pt x="81" y="323"/>
                  </a:lnTo>
                  <a:lnTo>
                    <a:pt x="76" y="316"/>
                  </a:lnTo>
                  <a:lnTo>
                    <a:pt x="75" y="308"/>
                  </a:lnTo>
                  <a:lnTo>
                    <a:pt x="76" y="303"/>
                  </a:lnTo>
                  <a:lnTo>
                    <a:pt x="77" y="296"/>
                  </a:lnTo>
                  <a:lnTo>
                    <a:pt x="145" y="20"/>
                  </a:lnTo>
                  <a:lnTo>
                    <a:pt x="146" y="20"/>
                  </a:lnTo>
                  <a:lnTo>
                    <a:pt x="189" y="334"/>
                  </a:lnTo>
                  <a:lnTo>
                    <a:pt x="191" y="343"/>
                  </a:lnTo>
                  <a:lnTo>
                    <a:pt x="197" y="346"/>
                  </a:lnTo>
                  <a:lnTo>
                    <a:pt x="204" y="343"/>
                  </a:lnTo>
                  <a:lnTo>
                    <a:pt x="208" y="337"/>
                  </a:lnTo>
                  <a:lnTo>
                    <a:pt x="412" y="16"/>
                  </a:lnTo>
                  <a:lnTo>
                    <a:pt x="412" y="16"/>
                  </a:lnTo>
                  <a:lnTo>
                    <a:pt x="340" y="306"/>
                  </a:lnTo>
                  <a:lnTo>
                    <a:pt x="338" y="313"/>
                  </a:lnTo>
                  <a:lnTo>
                    <a:pt x="337" y="319"/>
                  </a:lnTo>
                  <a:lnTo>
                    <a:pt x="334" y="323"/>
                  </a:lnTo>
                  <a:lnTo>
                    <a:pt x="330" y="326"/>
                  </a:lnTo>
                  <a:lnTo>
                    <a:pt x="325" y="328"/>
                  </a:lnTo>
                  <a:lnTo>
                    <a:pt x="318" y="329"/>
                  </a:lnTo>
                  <a:lnTo>
                    <a:pt x="308" y="330"/>
                  </a:lnTo>
                  <a:lnTo>
                    <a:pt x="294" y="330"/>
                  </a:lnTo>
                  <a:lnTo>
                    <a:pt x="289" y="330"/>
                  </a:lnTo>
                  <a:lnTo>
                    <a:pt x="284" y="332"/>
                  </a:lnTo>
                  <a:lnTo>
                    <a:pt x="281" y="334"/>
                  </a:lnTo>
                  <a:lnTo>
                    <a:pt x="280" y="340"/>
                  </a:lnTo>
                  <a:lnTo>
                    <a:pt x="283" y="345"/>
                  </a:lnTo>
                  <a:lnTo>
                    <a:pt x="288" y="346"/>
                  </a:lnTo>
                  <a:lnTo>
                    <a:pt x="302" y="346"/>
                  </a:lnTo>
                  <a:lnTo>
                    <a:pt x="319" y="345"/>
                  </a:lnTo>
                  <a:lnTo>
                    <a:pt x="337" y="345"/>
                  </a:lnTo>
                  <a:lnTo>
                    <a:pt x="350" y="345"/>
                  </a:lnTo>
                  <a:lnTo>
                    <a:pt x="413" y="346"/>
                  </a:lnTo>
                  <a:lnTo>
                    <a:pt x="416" y="346"/>
                  </a:lnTo>
                  <a:lnTo>
                    <a:pt x="419" y="345"/>
                  </a:lnTo>
                  <a:lnTo>
                    <a:pt x="422" y="342"/>
                  </a:lnTo>
                  <a:lnTo>
                    <a:pt x="423" y="336"/>
                  </a:lnTo>
                  <a:lnTo>
                    <a:pt x="420" y="331"/>
                  </a:lnTo>
                  <a:lnTo>
                    <a:pt x="409" y="330"/>
                  </a:lnTo>
                  <a:lnTo>
                    <a:pt x="396" y="330"/>
                  </a:lnTo>
                  <a:lnTo>
                    <a:pt x="385" y="329"/>
                  </a:lnTo>
                  <a:lnTo>
                    <a:pt x="379" y="327"/>
                  </a:lnTo>
                  <a:lnTo>
                    <a:pt x="376" y="321"/>
                  </a:lnTo>
                  <a:lnTo>
                    <a:pt x="376" y="318"/>
                  </a:lnTo>
                  <a:lnTo>
                    <a:pt x="379" y="309"/>
                  </a:lnTo>
                  <a:lnTo>
                    <a:pt x="446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84" name="Freeform 112"/>
            <p:cNvSpPr>
              <a:spLocks/>
            </p:cNvSpPr>
            <p:nvPr/>
          </p:nvSpPr>
          <p:spPr bwMode="auto">
            <a:xfrm>
              <a:off x="5384" y="242"/>
              <a:ext cx="196" cy="230"/>
            </a:xfrm>
            <a:custGeom>
              <a:avLst/>
              <a:gdLst/>
              <a:ahLst/>
              <a:cxnLst>
                <a:cxn ang="0">
                  <a:pos x="179" y="31"/>
                </a:cxn>
                <a:cxn ang="0">
                  <a:pos x="168" y="32"/>
                </a:cxn>
                <a:cxn ang="0">
                  <a:pos x="157" y="38"/>
                </a:cxn>
                <a:cxn ang="0">
                  <a:pos x="149" y="50"/>
                </a:cxn>
                <a:cxn ang="0">
                  <a:pos x="148" y="58"/>
                </a:cxn>
                <a:cxn ang="0">
                  <a:pos x="149" y="66"/>
                </a:cxn>
                <a:cxn ang="0">
                  <a:pos x="154" y="72"/>
                </a:cxn>
                <a:cxn ang="0">
                  <a:pos x="160" y="75"/>
                </a:cxn>
                <a:cxn ang="0">
                  <a:pos x="167" y="76"/>
                </a:cxn>
                <a:cxn ang="0">
                  <a:pos x="177" y="74"/>
                </a:cxn>
                <a:cxn ang="0">
                  <a:pos x="186" y="67"/>
                </a:cxn>
                <a:cxn ang="0">
                  <a:pos x="193" y="57"/>
                </a:cxn>
                <a:cxn ang="0">
                  <a:pos x="195" y="43"/>
                </a:cxn>
                <a:cxn ang="0">
                  <a:pos x="191" y="26"/>
                </a:cxn>
                <a:cxn ang="0">
                  <a:pos x="179" y="12"/>
                </a:cxn>
                <a:cxn ang="0">
                  <a:pos x="160" y="3"/>
                </a:cxn>
                <a:cxn ang="0">
                  <a:pos x="135" y="0"/>
                </a:cxn>
                <a:cxn ang="0">
                  <a:pos x="110" y="3"/>
                </a:cxn>
                <a:cxn ang="0">
                  <a:pos x="86" y="12"/>
                </a:cxn>
                <a:cxn ang="0">
                  <a:pos x="63" y="27"/>
                </a:cxn>
                <a:cxn ang="0">
                  <a:pos x="42" y="45"/>
                </a:cxn>
                <a:cxn ang="0">
                  <a:pos x="25" y="67"/>
                </a:cxn>
                <a:cxn ang="0">
                  <a:pos x="12" y="91"/>
                </a:cxn>
                <a:cxn ang="0">
                  <a:pos x="3" y="117"/>
                </a:cxn>
                <a:cxn ang="0">
                  <a:pos x="0" y="144"/>
                </a:cxn>
                <a:cxn ang="0">
                  <a:pos x="6" y="177"/>
                </a:cxn>
                <a:cxn ang="0">
                  <a:pos x="21" y="204"/>
                </a:cxn>
                <a:cxn ang="0">
                  <a:pos x="47" y="223"/>
                </a:cxn>
                <a:cxn ang="0">
                  <a:pos x="82" y="230"/>
                </a:cxn>
                <a:cxn ang="0">
                  <a:pos x="130" y="221"/>
                </a:cxn>
                <a:cxn ang="0">
                  <a:pos x="166" y="202"/>
                </a:cxn>
                <a:cxn ang="0">
                  <a:pos x="189" y="182"/>
                </a:cxn>
                <a:cxn ang="0">
                  <a:pos x="196" y="170"/>
                </a:cxn>
                <a:cxn ang="0">
                  <a:pos x="195" y="165"/>
                </a:cxn>
                <a:cxn ang="0">
                  <a:pos x="190" y="163"/>
                </a:cxn>
                <a:cxn ang="0">
                  <a:pos x="187" y="164"/>
                </a:cxn>
                <a:cxn ang="0">
                  <a:pos x="184" y="168"/>
                </a:cxn>
                <a:cxn ang="0">
                  <a:pos x="152" y="197"/>
                </a:cxn>
                <a:cxn ang="0">
                  <a:pos x="121" y="212"/>
                </a:cxn>
                <a:cxn ang="0">
                  <a:pos x="96" y="218"/>
                </a:cxn>
                <a:cxn ang="0">
                  <a:pos x="83" y="218"/>
                </a:cxn>
                <a:cxn ang="0">
                  <a:pos x="62" y="214"/>
                </a:cxn>
                <a:cxn ang="0">
                  <a:pos x="48" y="202"/>
                </a:cxn>
                <a:cxn ang="0">
                  <a:pos x="40" y="185"/>
                </a:cxn>
                <a:cxn ang="0">
                  <a:pos x="38" y="163"/>
                </a:cxn>
                <a:cxn ang="0">
                  <a:pos x="39" y="143"/>
                </a:cxn>
                <a:cxn ang="0">
                  <a:pos x="45" y="116"/>
                </a:cxn>
                <a:cxn ang="0">
                  <a:pos x="53" y="88"/>
                </a:cxn>
                <a:cxn ang="0">
                  <a:pos x="65" y="62"/>
                </a:cxn>
                <a:cxn ang="0">
                  <a:pos x="79" y="41"/>
                </a:cxn>
                <a:cxn ang="0">
                  <a:pos x="96" y="25"/>
                </a:cxn>
                <a:cxn ang="0">
                  <a:pos x="115" y="15"/>
                </a:cxn>
                <a:cxn ang="0">
                  <a:pos x="136" y="11"/>
                </a:cxn>
                <a:cxn ang="0">
                  <a:pos x="149" y="12"/>
                </a:cxn>
                <a:cxn ang="0">
                  <a:pos x="161" y="16"/>
                </a:cxn>
                <a:cxn ang="0">
                  <a:pos x="172" y="22"/>
                </a:cxn>
                <a:cxn ang="0">
                  <a:pos x="179" y="31"/>
                </a:cxn>
              </a:cxnLst>
              <a:rect l="0" t="0" r="r" b="b"/>
              <a:pathLst>
                <a:path w="196" h="230">
                  <a:moveTo>
                    <a:pt x="179" y="31"/>
                  </a:moveTo>
                  <a:lnTo>
                    <a:pt x="168" y="32"/>
                  </a:lnTo>
                  <a:lnTo>
                    <a:pt x="157" y="38"/>
                  </a:lnTo>
                  <a:lnTo>
                    <a:pt x="149" y="50"/>
                  </a:lnTo>
                  <a:lnTo>
                    <a:pt x="148" y="58"/>
                  </a:lnTo>
                  <a:lnTo>
                    <a:pt x="149" y="66"/>
                  </a:lnTo>
                  <a:lnTo>
                    <a:pt x="154" y="72"/>
                  </a:lnTo>
                  <a:lnTo>
                    <a:pt x="160" y="75"/>
                  </a:lnTo>
                  <a:lnTo>
                    <a:pt x="167" y="76"/>
                  </a:lnTo>
                  <a:lnTo>
                    <a:pt x="177" y="74"/>
                  </a:lnTo>
                  <a:lnTo>
                    <a:pt x="186" y="67"/>
                  </a:lnTo>
                  <a:lnTo>
                    <a:pt x="193" y="57"/>
                  </a:lnTo>
                  <a:lnTo>
                    <a:pt x="195" y="43"/>
                  </a:lnTo>
                  <a:lnTo>
                    <a:pt x="191" y="26"/>
                  </a:lnTo>
                  <a:lnTo>
                    <a:pt x="179" y="12"/>
                  </a:lnTo>
                  <a:lnTo>
                    <a:pt x="160" y="3"/>
                  </a:lnTo>
                  <a:lnTo>
                    <a:pt x="135" y="0"/>
                  </a:lnTo>
                  <a:lnTo>
                    <a:pt x="110" y="3"/>
                  </a:lnTo>
                  <a:lnTo>
                    <a:pt x="86" y="12"/>
                  </a:lnTo>
                  <a:lnTo>
                    <a:pt x="63" y="27"/>
                  </a:lnTo>
                  <a:lnTo>
                    <a:pt x="42" y="45"/>
                  </a:lnTo>
                  <a:lnTo>
                    <a:pt x="25" y="67"/>
                  </a:lnTo>
                  <a:lnTo>
                    <a:pt x="12" y="91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6" y="177"/>
                  </a:lnTo>
                  <a:lnTo>
                    <a:pt x="21" y="204"/>
                  </a:lnTo>
                  <a:lnTo>
                    <a:pt x="47" y="223"/>
                  </a:lnTo>
                  <a:lnTo>
                    <a:pt x="82" y="230"/>
                  </a:lnTo>
                  <a:lnTo>
                    <a:pt x="130" y="221"/>
                  </a:lnTo>
                  <a:lnTo>
                    <a:pt x="166" y="202"/>
                  </a:lnTo>
                  <a:lnTo>
                    <a:pt x="189" y="182"/>
                  </a:lnTo>
                  <a:lnTo>
                    <a:pt x="196" y="170"/>
                  </a:lnTo>
                  <a:lnTo>
                    <a:pt x="195" y="165"/>
                  </a:lnTo>
                  <a:lnTo>
                    <a:pt x="190" y="163"/>
                  </a:lnTo>
                  <a:lnTo>
                    <a:pt x="187" y="164"/>
                  </a:lnTo>
                  <a:lnTo>
                    <a:pt x="184" y="168"/>
                  </a:lnTo>
                  <a:lnTo>
                    <a:pt x="152" y="197"/>
                  </a:lnTo>
                  <a:lnTo>
                    <a:pt x="121" y="212"/>
                  </a:lnTo>
                  <a:lnTo>
                    <a:pt x="96" y="218"/>
                  </a:lnTo>
                  <a:lnTo>
                    <a:pt x="83" y="218"/>
                  </a:lnTo>
                  <a:lnTo>
                    <a:pt x="62" y="214"/>
                  </a:lnTo>
                  <a:lnTo>
                    <a:pt x="48" y="202"/>
                  </a:lnTo>
                  <a:lnTo>
                    <a:pt x="40" y="185"/>
                  </a:lnTo>
                  <a:lnTo>
                    <a:pt x="38" y="163"/>
                  </a:lnTo>
                  <a:lnTo>
                    <a:pt x="39" y="143"/>
                  </a:lnTo>
                  <a:lnTo>
                    <a:pt x="45" y="116"/>
                  </a:lnTo>
                  <a:lnTo>
                    <a:pt x="53" y="88"/>
                  </a:lnTo>
                  <a:lnTo>
                    <a:pt x="65" y="62"/>
                  </a:lnTo>
                  <a:lnTo>
                    <a:pt x="79" y="41"/>
                  </a:lnTo>
                  <a:lnTo>
                    <a:pt x="96" y="25"/>
                  </a:lnTo>
                  <a:lnTo>
                    <a:pt x="115" y="15"/>
                  </a:lnTo>
                  <a:lnTo>
                    <a:pt x="136" y="11"/>
                  </a:lnTo>
                  <a:lnTo>
                    <a:pt x="149" y="12"/>
                  </a:lnTo>
                  <a:lnTo>
                    <a:pt x="161" y="16"/>
                  </a:lnTo>
                  <a:lnTo>
                    <a:pt x="172" y="22"/>
                  </a:lnTo>
                  <a:lnTo>
                    <a:pt x="179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85" name="Freeform 113"/>
            <p:cNvSpPr>
              <a:spLocks/>
            </p:cNvSpPr>
            <p:nvPr/>
          </p:nvSpPr>
          <p:spPr bwMode="auto">
            <a:xfrm>
              <a:off x="5604" y="21"/>
              <a:ext cx="156" cy="236"/>
            </a:xfrm>
            <a:custGeom>
              <a:avLst/>
              <a:gdLst/>
              <a:ahLst/>
              <a:cxnLst>
                <a:cxn ang="0">
                  <a:pos x="156" y="171"/>
                </a:cxn>
                <a:cxn ang="0">
                  <a:pos x="144" y="171"/>
                </a:cxn>
                <a:cxn ang="0">
                  <a:pos x="143" y="179"/>
                </a:cxn>
                <a:cxn ang="0">
                  <a:pos x="141" y="189"/>
                </a:cxn>
                <a:cxn ang="0">
                  <a:pos x="138" y="198"/>
                </a:cxn>
                <a:cxn ang="0">
                  <a:pos x="135" y="203"/>
                </a:cxn>
                <a:cxn ang="0">
                  <a:pos x="129" y="204"/>
                </a:cxn>
                <a:cxn ang="0">
                  <a:pos x="119" y="205"/>
                </a:cxn>
                <a:cxn ang="0">
                  <a:pos x="107" y="205"/>
                </a:cxn>
                <a:cxn ang="0">
                  <a:pos x="100" y="205"/>
                </a:cxn>
                <a:cxn ang="0">
                  <a:pos x="35" y="205"/>
                </a:cxn>
                <a:cxn ang="0">
                  <a:pos x="59" y="184"/>
                </a:cxn>
                <a:cxn ang="0">
                  <a:pos x="77" y="169"/>
                </a:cxn>
                <a:cxn ang="0">
                  <a:pos x="91" y="157"/>
                </a:cxn>
                <a:cxn ang="0">
                  <a:pos x="106" y="146"/>
                </a:cxn>
                <a:cxn ang="0">
                  <a:pos x="125" y="130"/>
                </a:cxn>
                <a:cxn ang="0">
                  <a:pos x="141" y="112"/>
                </a:cxn>
                <a:cxn ang="0">
                  <a:pos x="152" y="92"/>
                </a:cxn>
                <a:cxn ang="0">
                  <a:pos x="156" y="69"/>
                </a:cxn>
                <a:cxn ang="0">
                  <a:pos x="150" y="40"/>
                </a:cxn>
                <a:cxn ang="0">
                  <a:pos x="132" y="18"/>
                </a:cxn>
                <a:cxn ang="0">
                  <a:pos x="106" y="5"/>
                </a:cxn>
                <a:cxn ang="0">
                  <a:pos x="74" y="0"/>
                </a:cxn>
                <a:cxn ang="0">
                  <a:pos x="58" y="1"/>
                </a:cxn>
                <a:cxn ang="0">
                  <a:pos x="44" y="5"/>
                </a:cxn>
                <a:cxn ang="0">
                  <a:pos x="31" y="11"/>
                </a:cxn>
                <a:cxn ang="0">
                  <a:pos x="20" y="19"/>
                </a:cxn>
                <a:cxn ang="0">
                  <a:pos x="12" y="29"/>
                </a:cxn>
                <a:cxn ang="0">
                  <a:pos x="5" y="39"/>
                </a:cxn>
                <a:cxn ang="0">
                  <a:pos x="2" y="51"/>
                </a:cxn>
                <a:cxn ang="0">
                  <a:pos x="0" y="63"/>
                </a:cxn>
                <a:cxn ang="0">
                  <a:pos x="3" y="74"/>
                </a:cxn>
                <a:cxn ang="0">
                  <a:pos x="8" y="80"/>
                </a:cxn>
                <a:cxn ang="0">
                  <a:pos x="15" y="83"/>
                </a:cxn>
                <a:cxn ang="0">
                  <a:pos x="19" y="83"/>
                </a:cxn>
                <a:cxn ang="0">
                  <a:pos x="25" y="82"/>
                </a:cxn>
                <a:cxn ang="0">
                  <a:pos x="31" y="79"/>
                </a:cxn>
                <a:cxn ang="0">
                  <a:pos x="36" y="73"/>
                </a:cxn>
                <a:cxn ang="0">
                  <a:pos x="38" y="64"/>
                </a:cxn>
                <a:cxn ang="0">
                  <a:pos x="37" y="59"/>
                </a:cxn>
                <a:cxn ang="0">
                  <a:pos x="34" y="53"/>
                </a:cxn>
                <a:cxn ang="0">
                  <a:pos x="28" y="47"/>
                </a:cxn>
                <a:cxn ang="0">
                  <a:pos x="17" y="46"/>
                </a:cxn>
                <a:cxn ang="0">
                  <a:pos x="27" y="30"/>
                </a:cxn>
                <a:cxn ang="0">
                  <a:pos x="40" y="20"/>
                </a:cxn>
                <a:cxn ang="0">
                  <a:pos x="55" y="14"/>
                </a:cxn>
                <a:cxn ang="0">
                  <a:pos x="68" y="13"/>
                </a:cxn>
                <a:cxn ang="0">
                  <a:pos x="92" y="17"/>
                </a:cxn>
                <a:cxn ang="0">
                  <a:pos x="108" y="30"/>
                </a:cxn>
                <a:cxn ang="0">
                  <a:pos x="119" y="48"/>
                </a:cxn>
                <a:cxn ang="0">
                  <a:pos x="122" y="69"/>
                </a:cxn>
                <a:cxn ang="0">
                  <a:pos x="119" y="91"/>
                </a:cxn>
                <a:cxn ang="0">
                  <a:pos x="110" y="110"/>
                </a:cxn>
                <a:cxn ang="0">
                  <a:pos x="99" y="125"/>
                </a:cxn>
                <a:cxn ang="0">
                  <a:pos x="89" y="137"/>
                </a:cxn>
                <a:cxn ang="0">
                  <a:pos x="4" y="222"/>
                </a:cxn>
                <a:cxn ang="0">
                  <a:pos x="1" y="226"/>
                </a:cxn>
                <a:cxn ang="0">
                  <a:pos x="0" y="236"/>
                </a:cxn>
                <a:cxn ang="0">
                  <a:pos x="146" y="236"/>
                </a:cxn>
                <a:cxn ang="0">
                  <a:pos x="156" y="171"/>
                </a:cxn>
              </a:cxnLst>
              <a:rect l="0" t="0" r="r" b="b"/>
              <a:pathLst>
                <a:path w="156" h="236">
                  <a:moveTo>
                    <a:pt x="156" y="171"/>
                  </a:moveTo>
                  <a:lnTo>
                    <a:pt x="144" y="171"/>
                  </a:lnTo>
                  <a:lnTo>
                    <a:pt x="143" y="179"/>
                  </a:lnTo>
                  <a:lnTo>
                    <a:pt x="141" y="189"/>
                  </a:lnTo>
                  <a:lnTo>
                    <a:pt x="138" y="198"/>
                  </a:lnTo>
                  <a:lnTo>
                    <a:pt x="135" y="203"/>
                  </a:lnTo>
                  <a:lnTo>
                    <a:pt x="129" y="204"/>
                  </a:lnTo>
                  <a:lnTo>
                    <a:pt x="119" y="205"/>
                  </a:lnTo>
                  <a:lnTo>
                    <a:pt x="107" y="205"/>
                  </a:lnTo>
                  <a:lnTo>
                    <a:pt x="100" y="205"/>
                  </a:lnTo>
                  <a:lnTo>
                    <a:pt x="35" y="205"/>
                  </a:lnTo>
                  <a:lnTo>
                    <a:pt x="59" y="184"/>
                  </a:lnTo>
                  <a:lnTo>
                    <a:pt x="77" y="169"/>
                  </a:lnTo>
                  <a:lnTo>
                    <a:pt x="91" y="157"/>
                  </a:lnTo>
                  <a:lnTo>
                    <a:pt x="106" y="146"/>
                  </a:lnTo>
                  <a:lnTo>
                    <a:pt x="125" y="130"/>
                  </a:lnTo>
                  <a:lnTo>
                    <a:pt x="141" y="112"/>
                  </a:lnTo>
                  <a:lnTo>
                    <a:pt x="152" y="92"/>
                  </a:lnTo>
                  <a:lnTo>
                    <a:pt x="156" y="69"/>
                  </a:lnTo>
                  <a:lnTo>
                    <a:pt x="150" y="40"/>
                  </a:lnTo>
                  <a:lnTo>
                    <a:pt x="132" y="18"/>
                  </a:lnTo>
                  <a:lnTo>
                    <a:pt x="106" y="5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4" y="5"/>
                  </a:lnTo>
                  <a:lnTo>
                    <a:pt x="31" y="11"/>
                  </a:lnTo>
                  <a:lnTo>
                    <a:pt x="20" y="19"/>
                  </a:lnTo>
                  <a:lnTo>
                    <a:pt x="12" y="29"/>
                  </a:lnTo>
                  <a:lnTo>
                    <a:pt x="5" y="39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3" y="74"/>
                  </a:lnTo>
                  <a:lnTo>
                    <a:pt x="8" y="80"/>
                  </a:lnTo>
                  <a:lnTo>
                    <a:pt x="15" y="83"/>
                  </a:lnTo>
                  <a:lnTo>
                    <a:pt x="19" y="83"/>
                  </a:lnTo>
                  <a:lnTo>
                    <a:pt x="25" y="82"/>
                  </a:lnTo>
                  <a:lnTo>
                    <a:pt x="31" y="79"/>
                  </a:lnTo>
                  <a:lnTo>
                    <a:pt x="36" y="73"/>
                  </a:lnTo>
                  <a:lnTo>
                    <a:pt x="38" y="64"/>
                  </a:lnTo>
                  <a:lnTo>
                    <a:pt x="37" y="59"/>
                  </a:lnTo>
                  <a:lnTo>
                    <a:pt x="34" y="53"/>
                  </a:lnTo>
                  <a:lnTo>
                    <a:pt x="28" y="47"/>
                  </a:lnTo>
                  <a:lnTo>
                    <a:pt x="17" y="46"/>
                  </a:lnTo>
                  <a:lnTo>
                    <a:pt x="27" y="30"/>
                  </a:lnTo>
                  <a:lnTo>
                    <a:pt x="40" y="20"/>
                  </a:lnTo>
                  <a:lnTo>
                    <a:pt x="55" y="14"/>
                  </a:lnTo>
                  <a:lnTo>
                    <a:pt x="68" y="13"/>
                  </a:lnTo>
                  <a:lnTo>
                    <a:pt x="92" y="17"/>
                  </a:lnTo>
                  <a:lnTo>
                    <a:pt x="108" y="30"/>
                  </a:lnTo>
                  <a:lnTo>
                    <a:pt x="119" y="48"/>
                  </a:lnTo>
                  <a:lnTo>
                    <a:pt x="122" y="69"/>
                  </a:lnTo>
                  <a:lnTo>
                    <a:pt x="119" y="91"/>
                  </a:lnTo>
                  <a:lnTo>
                    <a:pt x="110" y="110"/>
                  </a:lnTo>
                  <a:lnTo>
                    <a:pt x="99" y="125"/>
                  </a:lnTo>
                  <a:lnTo>
                    <a:pt x="89" y="137"/>
                  </a:lnTo>
                  <a:lnTo>
                    <a:pt x="4" y="222"/>
                  </a:lnTo>
                  <a:lnTo>
                    <a:pt x="1" y="226"/>
                  </a:lnTo>
                  <a:lnTo>
                    <a:pt x="0" y="236"/>
                  </a:lnTo>
                  <a:lnTo>
                    <a:pt x="146" y="236"/>
                  </a:lnTo>
                  <a:lnTo>
                    <a:pt x="156" y="1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1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300192" y="2420888"/>
            <a:ext cx="2311962" cy="360040"/>
            <a:chOff x="-2" y="2"/>
            <a:chExt cx="5760" cy="897"/>
          </a:xfrm>
        </p:grpSpPr>
        <p:sp>
          <p:nvSpPr>
            <p:cNvPr id="28789" name="Freeform 117"/>
            <p:cNvSpPr>
              <a:spLocks noChangeAspect="1" noEditPoints="1"/>
            </p:cNvSpPr>
            <p:nvPr/>
          </p:nvSpPr>
          <p:spPr bwMode="auto">
            <a:xfrm>
              <a:off x="-2" y="406"/>
              <a:ext cx="374" cy="304"/>
            </a:xfrm>
            <a:custGeom>
              <a:avLst/>
              <a:gdLst/>
              <a:ahLst/>
              <a:cxnLst>
                <a:cxn ang="0">
                  <a:pos x="280" y="72"/>
                </a:cxn>
                <a:cxn ang="0">
                  <a:pos x="217" y="7"/>
                </a:cxn>
                <a:cxn ang="0">
                  <a:pos x="145" y="4"/>
                </a:cxn>
                <a:cxn ang="0">
                  <a:pos x="82" y="35"/>
                </a:cxn>
                <a:cxn ang="0">
                  <a:pos x="32" y="89"/>
                </a:cxn>
                <a:cxn ang="0">
                  <a:pos x="4" y="155"/>
                </a:cxn>
                <a:cxn ang="0">
                  <a:pos x="7" y="234"/>
                </a:cxn>
                <a:cxn ang="0">
                  <a:pos x="62" y="295"/>
                </a:cxn>
                <a:cxn ang="0">
                  <a:pos x="175" y="291"/>
                </a:cxn>
                <a:cxn ang="0">
                  <a:pos x="258" y="271"/>
                </a:cxn>
                <a:cxn ang="0">
                  <a:pos x="288" y="300"/>
                </a:cxn>
                <a:cxn ang="0">
                  <a:pos x="333" y="298"/>
                </a:cxn>
                <a:cxn ang="0">
                  <a:pos x="362" y="268"/>
                </a:cxn>
                <a:cxn ang="0">
                  <a:pos x="363" y="251"/>
                </a:cxn>
                <a:cxn ang="0">
                  <a:pos x="352" y="251"/>
                </a:cxn>
                <a:cxn ang="0">
                  <a:pos x="338" y="275"/>
                </a:cxn>
                <a:cxn ang="0">
                  <a:pos x="316" y="288"/>
                </a:cxn>
                <a:cxn ang="0">
                  <a:pos x="304" y="286"/>
                </a:cxn>
                <a:cxn ang="0">
                  <a:pos x="295" y="271"/>
                </a:cxn>
                <a:cxn ang="0">
                  <a:pos x="292" y="249"/>
                </a:cxn>
                <a:cxn ang="0">
                  <a:pos x="291" y="228"/>
                </a:cxn>
                <a:cxn ang="0">
                  <a:pos x="291" y="212"/>
                </a:cxn>
                <a:cxn ang="0">
                  <a:pos x="293" y="202"/>
                </a:cxn>
                <a:cxn ang="0">
                  <a:pos x="336" y="139"/>
                </a:cxn>
                <a:cxn ang="0">
                  <a:pos x="371" y="53"/>
                </a:cxn>
                <a:cxn ang="0">
                  <a:pos x="373" y="36"/>
                </a:cxn>
                <a:cxn ang="0">
                  <a:pos x="360" y="35"/>
                </a:cxn>
                <a:cxn ang="0">
                  <a:pos x="331" y="114"/>
                </a:cxn>
                <a:cxn ang="0">
                  <a:pos x="290" y="138"/>
                </a:cxn>
                <a:cxn ang="0">
                  <a:pos x="204" y="261"/>
                </a:cxn>
                <a:cxn ang="0">
                  <a:pos x="133" y="287"/>
                </a:cxn>
                <a:cxn ang="0">
                  <a:pos x="83" y="283"/>
                </a:cxn>
                <a:cxn ang="0">
                  <a:pos x="53" y="245"/>
                </a:cxn>
                <a:cxn ang="0">
                  <a:pos x="52" y="185"/>
                </a:cxn>
                <a:cxn ang="0">
                  <a:pos x="73" y="108"/>
                </a:cxn>
                <a:cxn ang="0">
                  <a:pos x="112" y="46"/>
                </a:cxn>
                <a:cxn ang="0">
                  <a:pos x="159" y="17"/>
                </a:cxn>
                <a:cxn ang="0">
                  <a:pos x="200" y="18"/>
                </a:cxn>
                <a:cxn ang="0">
                  <a:pos x="229" y="45"/>
                </a:cxn>
                <a:cxn ang="0">
                  <a:pos x="241" y="87"/>
                </a:cxn>
                <a:cxn ang="0">
                  <a:pos x="244" y="134"/>
                </a:cxn>
                <a:cxn ang="0">
                  <a:pos x="244" y="175"/>
                </a:cxn>
                <a:cxn ang="0">
                  <a:pos x="245" y="217"/>
                </a:cxn>
              </a:cxnLst>
              <a:rect l="0" t="0" r="r" b="b"/>
              <a:pathLst>
                <a:path w="374" h="304">
                  <a:moveTo>
                    <a:pt x="290" y="138"/>
                  </a:moveTo>
                  <a:lnTo>
                    <a:pt x="280" y="72"/>
                  </a:lnTo>
                  <a:lnTo>
                    <a:pt x="253" y="30"/>
                  </a:lnTo>
                  <a:lnTo>
                    <a:pt x="217" y="7"/>
                  </a:lnTo>
                  <a:lnTo>
                    <a:pt x="179" y="0"/>
                  </a:lnTo>
                  <a:lnTo>
                    <a:pt x="145" y="4"/>
                  </a:lnTo>
                  <a:lnTo>
                    <a:pt x="113" y="16"/>
                  </a:lnTo>
                  <a:lnTo>
                    <a:pt x="82" y="35"/>
                  </a:lnTo>
                  <a:lnTo>
                    <a:pt x="55" y="60"/>
                  </a:lnTo>
                  <a:lnTo>
                    <a:pt x="32" y="89"/>
                  </a:lnTo>
                  <a:lnTo>
                    <a:pt x="15" y="121"/>
                  </a:lnTo>
                  <a:lnTo>
                    <a:pt x="4" y="155"/>
                  </a:lnTo>
                  <a:lnTo>
                    <a:pt x="0" y="190"/>
                  </a:lnTo>
                  <a:lnTo>
                    <a:pt x="7" y="234"/>
                  </a:lnTo>
                  <a:lnTo>
                    <a:pt x="28" y="270"/>
                  </a:lnTo>
                  <a:lnTo>
                    <a:pt x="62" y="295"/>
                  </a:lnTo>
                  <a:lnTo>
                    <a:pt x="108" y="304"/>
                  </a:lnTo>
                  <a:lnTo>
                    <a:pt x="175" y="291"/>
                  </a:lnTo>
                  <a:lnTo>
                    <a:pt x="249" y="247"/>
                  </a:lnTo>
                  <a:lnTo>
                    <a:pt x="258" y="271"/>
                  </a:lnTo>
                  <a:lnTo>
                    <a:pt x="271" y="289"/>
                  </a:lnTo>
                  <a:lnTo>
                    <a:pt x="288" y="300"/>
                  </a:lnTo>
                  <a:lnTo>
                    <a:pt x="309" y="304"/>
                  </a:lnTo>
                  <a:lnTo>
                    <a:pt x="333" y="298"/>
                  </a:lnTo>
                  <a:lnTo>
                    <a:pt x="350" y="284"/>
                  </a:lnTo>
                  <a:lnTo>
                    <a:pt x="362" y="268"/>
                  </a:lnTo>
                  <a:lnTo>
                    <a:pt x="365" y="256"/>
                  </a:lnTo>
                  <a:lnTo>
                    <a:pt x="363" y="251"/>
                  </a:lnTo>
                  <a:lnTo>
                    <a:pt x="357" y="249"/>
                  </a:lnTo>
                  <a:lnTo>
                    <a:pt x="352" y="251"/>
                  </a:lnTo>
                  <a:lnTo>
                    <a:pt x="348" y="256"/>
                  </a:lnTo>
                  <a:lnTo>
                    <a:pt x="338" y="275"/>
                  </a:lnTo>
                  <a:lnTo>
                    <a:pt x="326" y="285"/>
                  </a:lnTo>
                  <a:lnTo>
                    <a:pt x="316" y="288"/>
                  </a:lnTo>
                  <a:lnTo>
                    <a:pt x="311" y="289"/>
                  </a:lnTo>
                  <a:lnTo>
                    <a:pt x="304" y="286"/>
                  </a:lnTo>
                  <a:lnTo>
                    <a:pt x="299" y="280"/>
                  </a:lnTo>
                  <a:lnTo>
                    <a:pt x="295" y="271"/>
                  </a:lnTo>
                  <a:lnTo>
                    <a:pt x="293" y="261"/>
                  </a:lnTo>
                  <a:lnTo>
                    <a:pt x="292" y="249"/>
                  </a:lnTo>
                  <a:lnTo>
                    <a:pt x="291" y="238"/>
                  </a:lnTo>
                  <a:lnTo>
                    <a:pt x="291" y="228"/>
                  </a:lnTo>
                  <a:lnTo>
                    <a:pt x="290" y="220"/>
                  </a:lnTo>
                  <a:lnTo>
                    <a:pt x="291" y="212"/>
                  </a:lnTo>
                  <a:lnTo>
                    <a:pt x="291" y="207"/>
                  </a:lnTo>
                  <a:lnTo>
                    <a:pt x="293" y="202"/>
                  </a:lnTo>
                  <a:lnTo>
                    <a:pt x="297" y="197"/>
                  </a:lnTo>
                  <a:lnTo>
                    <a:pt x="336" y="139"/>
                  </a:lnTo>
                  <a:lnTo>
                    <a:pt x="359" y="89"/>
                  </a:lnTo>
                  <a:lnTo>
                    <a:pt x="371" y="53"/>
                  </a:lnTo>
                  <a:lnTo>
                    <a:pt x="374" y="40"/>
                  </a:lnTo>
                  <a:lnTo>
                    <a:pt x="373" y="36"/>
                  </a:lnTo>
                  <a:lnTo>
                    <a:pt x="366" y="33"/>
                  </a:lnTo>
                  <a:lnTo>
                    <a:pt x="360" y="35"/>
                  </a:lnTo>
                  <a:lnTo>
                    <a:pt x="356" y="47"/>
                  </a:lnTo>
                  <a:lnTo>
                    <a:pt x="331" y="114"/>
                  </a:lnTo>
                  <a:lnTo>
                    <a:pt x="290" y="180"/>
                  </a:lnTo>
                  <a:lnTo>
                    <a:pt x="290" y="138"/>
                  </a:lnTo>
                  <a:close/>
                  <a:moveTo>
                    <a:pt x="246" y="230"/>
                  </a:moveTo>
                  <a:lnTo>
                    <a:pt x="204" y="261"/>
                  </a:lnTo>
                  <a:lnTo>
                    <a:pt x="165" y="279"/>
                  </a:lnTo>
                  <a:lnTo>
                    <a:pt x="133" y="287"/>
                  </a:lnTo>
                  <a:lnTo>
                    <a:pt x="109" y="289"/>
                  </a:lnTo>
                  <a:lnTo>
                    <a:pt x="83" y="283"/>
                  </a:lnTo>
                  <a:lnTo>
                    <a:pt x="64" y="268"/>
                  </a:lnTo>
                  <a:lnTo>
                    <a:pt x="53" y="245"/>
                  </a:lnTo>
                  <a:lnTo>
                    <a:pt x="49" y="216"/>
                  </a:lnTo>
                  <a:lnTo>
                    <a:pt x="52" y="185"/>
                  </a:lnTo>
                  <a:lnTo>
                    <a:pt x="60" y="147"/>
                  </a:lnTo>
                  <a:lnTo>
                    <a:pt x="73" y="108"/>
                  </a:lnTo>
                  <a:lnTo>
                    <a:pt x="88" y="76"/>
                  </a:lnTo>
                  <a:lnTo>
                    <a:pt x="112" y="46"/>
                  </a:lnTo>
                  <a:lnTo>
                    <a:pt x="136" y="27"/>
                  </a:lnTo>
                  <a:lnTo>
                    <a:pt x="159" y="17"/>
                  </a:lnTo>
                  <a:lnTo>
                    <a:pt x="178" y="15"/>
                  </a:lnTo>
                  <a:lnTo>
                    <a:pt x="200" y="18"/>
                  </a:lnTo>
                  <a:lnTo>
                    <a:pt x="217" y="29"/>
                  </a:lnTo>
                  <a:lnTo>
                    <a:pt x="229" y="45"/>
                  </a:lnTo>
                  <a:lnTo>
                    <a:pt x="236" y="65"/>
                  </a:lnTo>
                  <a:lnTo>
                    <a:pt x="241" y="87"/>
                  </a:lnTo>
                  <a:lnTo>
                    <a:pt x="244" y="111"/>
                  </a:lnTo>
                  <a:lnTo>
                    <a:pt x="244" y="134"/>
                  </a:lnTo>
                  <a:lnTo>
                    <a:pt x="244" y="155"/>
                  </a:lnTo>
                  <a:lnTo>
                    <a:pt x="244" y="175"/>
                  </a:lnTo>
                  <a:lnTo>
                    <a:pt x="245" y="197"/>
                  </a:lnTo>
                  <a:lnTo>
                    <a:pt x="245" y="217"/>
                  </a:lnTo>
                  <a:lnTo>
                    <a:pt x="246" y="2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90" name="Freeform 118"/>
            <p:cNvSpPr>
              <a:spLocks noChangeAspect="1"/>
            </p:cNvSpPr>
            <p:nvPr/>
          </p:nvSpPr>
          <p:spPr bwMode="auto">
            <a:xfrm>
              <a:off x="454" y="2"/>
              <a:ext cx="121" cy="469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57" y="53"/>
                </a:cxn>
                <a:cxn ang="0">
                  <a:pos x="23" y="113"/>
                </a:cxn>
                <a:cxn ang="0">
                  <a:pos x="5" y="176"/>
                </a:cxn>
                <a:cxn ang="0">
                  <a:pos x="0" y="234"/>
                </a:cxn>
                <a:cxn ang="0">
                  <a:pos x="4" y="289"/>
                </a:cxn>
                <a:cxn ang="0">
                  <a:pos x="21" y="352"/>
                </a:cxn>
                <a:cxn ang="0">
                  <a:pos x="55" y="413"/>
                </a:cxn>
                <a:cxn ang="0">
                  <a:pos x="112" y="469"/>
                </a:cxn>
                <a:cxn ang="0">
                  <a:pos x="118" y="468"/>
                </a:cxn>
                <a:cxn ang="0">
                  <a:pos x="121" y="463"/>
                </a:cxn>
                <a:cxn ang="0">
                  <a:pos x="120" y="460"/>
                </a:cxn>
                <a:cxn ang="0">
                  <a:pos x="117" y="456"/>
                </a:cxn>
                <a:cxn ang="0">
                  <a:pos x="77" y="410"/>
                </a:cxn>
                <a:cxn ang="0">
                  <a:pos x="51" y="356"/>
                </a:cxn>
                <a:cxn ang="0">
                  <a:pos x="36" y="297"/>
                </a:cxn>
                <a:cxn ang="0">
                  <a:pos x="31" y="234"/>
                </a:cxn>
                <a:cxn ang="0">
                  <a:pos x="39" y="151"/>
                </a:cxn>
                <a:cxn ang="0">
                  <a:pos x="61" y="88"/>
                </a:cxn>
                <a:cxn ang="0">
                  <a:pos x="88" y="43"/>
                </a:cxn>
                <a:cxn ang="0">
                  <a:pos x="118" y="11"/>
                </a:cxn>
                <a:cxn ang="0">
                  <a:pos x="121" y="5"/>
                </a:cxn>
                <a:cxn ang="0">
                  <a:pos x="118" y="0"/>
                </a:cxn>
                <a:cxn ang="0">
                  <a:pos x="112" y="0"/>
                </a:cxn>
              </a:cxnLst>
              <a:rect l="0" t="0" r="r" b="b"/>
              <a:pathLst>
                <a:path w="121" h="469">
                  <a:moveTo>
                    <a:pt x="112" y="0"/>
                  </a:moveTo>
                  <a:lnTo>
                    <a:pt x="57" y="53"/>
                  </a:lnTo>
                  <a:lnTo>
                    <a:pt x="23" y="113"/>
                  </a:lnTo>
                  <a:lnTo>
                    <a:pt x="5" y="176"/>
                  </a:lnTo>
                  <a:lnTo>
                    <a:pt x="0" y="234"/>
                  </a:lnTo>
                  <a:lnTo>
                    <a:pt x="4" y="289"/>
                  </a:lnTo>
                  <a:lnTo>
                    <a:pt x="21" y="352"/>
                  </a:lnTo>
                  <a:lnTo>
                    <a:pt x="55" y="413"/>
                  </a:lnTo>
                  <a:lnTo>
                    <a:pt x="112" y="469"/>
                  </a:lnTo>
                  <a:lnTo>
                    <a:pt x="118" y="468"/>
                  </a:lnTo>
                  <a:lnTo>
                    <a:pt x="121" y="463"/>
                  </a:lnTo>
                  <a:lnTo>
                    <a:pt x="120" y="460"/>
                  </a:lnTo>
                  <a:lnTo>
                    <a:pt x="117" y="456"/>
                  </a:lnTo>
                  <a:lnTo>
                    <a:pt x="77" y="410"/>
                  </a:lnTo>
                  <a:lnTo>
                    <a:pt x="51" y="356"/>
                  </a:lnTo>
                  <a:lnTo>
                    <a:pt x="36" y="297"/>
                  </a:lnTo>
                  <a:lnTo>
                    <a:pt x="31" y="234"/>
                  </a:lnTo>
                  <a:lnTo>
                    <a:pt x="39" y="151"/>
                  </a:lnTo>
                  <a:lnTo>
                    <a:pt x="61" y="88"/>
                  </a:lnTo>
                  <a:lnTo>
                    <a:pt x="88" y="43"/>
                  </a:lnTo>
                  <a:lnTo>
                    <a:pt x="118" y="11"/>
                  </a:lnTo>
                  <a:lnTo>
                    <a:pt x="121" y="5"/>
                  </a:lnTo>
                  <a:lnTo>
                    <a:pt x="118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91" name="Freeform 119"/>
            <p:cNvSpPr>
              <a:spLocks noChangeAspect="1" noEditPoints="1"/>
            </p:cNvSpPr>
            <p:nvPr/>
          </p:nvSpPr>
          <p:spPr bwMode="auto">
            <a:xfrm>
              <a:off x="627" y="144"/>
              <a:ext cx="200" cy="214"/>
            </a:xfrm>
            <a:custGeom>
              <a:avLst/>
              <a:gdLst/>
              <a:ahLst/>
              <a:cxnLst>
                <a:cxn ang="0">
                  <a:pos x="187" y="103"/>
                </a:cxn>
                <a:cxn ang="0">
                  <a:pos x="198" y="102"/>
                </a:cxn>
                <a:cxn ang="0">
                  <a:pos x="200" y="92"/>
                </a:cxn>
                <a:cxn ang="0">
                  <a:pos x="199" y="77"/>
                </a:cxn>
                <a:cxn ang="0">
                  <a:pos x="196" y="61"/>
                </a:cxn>
                <a:cxn ang="0">
                  <a:pos x="189" y="45"/>
                </a:cxn>
                <a:cxn ang="0">
                  <a:pos x="180" y="31"/>
                </a:cxn>
                <a:cxn ang="0">
                  <a:pos x="168" y="19"/>
                </a:cxn>
                <a:cxn ang="0">
                  <a:pos x="152" y="9"/>
                </a:cxn>
                <a:cxn ang="0">
                  <a:pos x="132" y="3"/>
                </a:cxn>
                <a:cxn ang="0">
                  <a:pos x="108" y="0"/>
                </a:cxn>
                <a:cxn ang="0">
                  <a:pos x="65" y="9"/>
                </a:cxn>
                <a:cxn ang="0">
                  <a:pos x="31" y="32"/>
                </a:cxn>
                <a:cxn ang="0">
                  <a:pos x="8" y="66"/>
                </a:cxn>
                <a:cxn ang="0">
                  <a:pos x="0" y="107"/>
                </a:cxn>
                <a:cxn ang="0">
                  <a:pos x="9" y="149"/>
                </a:cxn>
                <a:cxn ang="0">
                  <a:pos x="34" y="183"/>
                </a:cxn>
                <a:cxn ang="0">
                  <a:pos x="70" y="206"/>
                </a:cxn>
                <a:cxn ang="0">
                  <a:pos x="114" y="214"/>
                </a:cxn>
                <a:cxn ang="0">
                  <a:pos x="136" y="212"/>
                </a:cxn>
                <a:cxn ang="0">
                  <a:pos x="154" y="206"/>
                </a:cxn>
                <a:cxn ang="0">
                  <a:pos x="169" y="198"/>
                </a:cxn>
                <a:cxn ang="0">
                  <a:pos x="181" y="188"/>
                </a:cxn>
                <a:cxn ang="0">
                  <a:pos x="190" y="177"/>
                </a:cxn>
                <a:cxn ang="0">
                  <a:pos x="196" y="167"/>
                </a:cxn>
                <a:cxn ang="0">
                  <a:pos x="199" y="159"/>
                </a:cxn>
                <a:cxn ang="0">
                  <a:pos x="200" y="153"/>
                </a:cxn>
                <a:cxn ang="0">
                  <a:pos x="199" y="149"/>
                </a:cxn>
                <a:cxn ang="0">
                  <a:pos x="192" y="147"/>
                </a:cxn>
                <a:cxn ang="0">
                  <a:pos x="186" y="149"/>
                </a:cxn>
                <a:cxn ang="0">
                  <a:pos x="184" y="154"/>
                </a:cxn>
                <a:cxn ang="0">
                  <a:pos x="170" y="178"/>
                </a:cxn>
                <a:cxn ang="0">
                  <a:pos x="151" y="191"/>
                </a:cxn>
                <a:cxn ang="0">
                  <a:pos x="132" y="198"/>
                </a:cxn>
                <a:cxn ang="0">
                  <a:pos x="117" y="199"/>
                </a:cxn>
                <a:cxn ang="0">
                  <a:pos x="86" y="192"/>
                </a:cxn>
                <a:cxn ang="0">
                  <a:pos x="60" y="172"/>
                </a:cxn>
                <a:cxn ang="0">
                  <a:pos x="50" y="154"/>
                </a:cxn>
                <a:cxn ang="0">
                  <a:pos x="45" y="136"/>
                </a:cxn>
                <a:cxn ang="0">
                  <a:pos x="43" y="118"/>
                </a:cxn>
                <a:cxn ang="0">
                  <a:pos x="42" y="103"/>
                </a:cxn>
                <a:cxn ang="0">
                  <a:pos x="187" y="103"/>
                </a:cxn>
                <a:cxn ang="0">
                  <a:pos x="43" y="91"/>
                </a:cxn>
                <a:cxn ang="0">
                  <a:pos x="46" y="68"/>
                </a:cxn>
                <a:cxn ang="0">
                  <a:pos x="53" y="51"/>
                </a:cxn>
                <a:cxn ang="0">
                  <a:pos x="61" y="37"/>
                </a:cxn>
                <a:cxn ang="0">
                  <a:pos x="71" y="27"/>
                </a:cxn>
                <a:cxn ang="0">
                  <a:pos x="81" y="20"/>
                </a:cxn>
                <a:cxn ang="0">
                  <a:pos x="91" y="16"/>
                </a:cxn>
                <a:cxn ang="0">
                  <a:pos x="100" y="14"/>
                </a:cxn>
                <a:cxn ang="0">
                  <a:pos x="108" y="14"/>
                </a:cxn>
                <a:cxn ang="0">
                  <a:pos x="127" y="16"/>
                </a:cxn>
                <a:cxn ang="0">
                  <a:pos x="141" y="24"/>
                </a:cxn>
                <a:cxn ang="0">
                  <a:pos x="152" y="35"/>
                </a:cxn>
                <a:cxn ang="0">
                  <a:pos x="159" y="48"/>
                </a:cxn>
                <a:cxn ang="0">
                  <a:pos x="163" y="61"/>
                </a:cxn>
                <a:cxn ang="0">
                  <a:pos x="166" y="74"/>
                </a:cxn>
                <a:cxn ang="0">
                  <a:pos x="167" y="84"/>
                </a:cxn>
                <a:cxn ang="0">
                  <a:pos x="168" y="91"/>
                </a:cxn>
                <a:cxn ang="0">
                  <a:pos x="43" y="91"/>
                </a:cxn>
              </a:cxnLst>
              <a:rect l="0" t="0" r="r" b="b"/>
              <a:pathLst>
                <a:path w="200" h="214">
                  <a:moveTo>
                    <a:pt x="187" y="103"/>
                  </a:moveTo>
                  <a:lnTo>
                    <a:pt x="198" y="102"/>
                  </a:lnTo>
                  <a:lnTo>
                    <a:pt x="200" y="92"/>
                  </a:lnTo>
                  <a:lnTo>
                    <a:pt x="199" y="77"/>
                  </a:lnTo>
                  <a:lnTo>
                    <a:pt x="196" y="61"/>
                  </a:lnTo>
                  <a:lnTo>
                    <a:pt x="189" y="45"/>
                  </a:lnTo>
                  <a:lnTo>
                    <a:pt x="180" y="31"/>
                  </a:lnTo>
                  <a:lnTo>
                    <a:pt x="168" y="19"/>
                  </a:lnTo>
                  <a:lnTo>
                    <a:pt x="152" y="9"/>
                  </a:lnTo>
                  <a:lnTo>
                    <a:pt x="132" y="3"/>
                  </a:lnTo>
                  <a:lnTo>
                    <a:pt x="108" y="0"/>
                  </a:lnTo>
                  <a:lnTo>
                    <a:pt x="65" y="9"/>
                  </a:lnTo>
                  <a:lnTo>
                    <a:pt x="31" y="32"/>
                  </a:lnTo>
                  <a:lnTo>
                    <a:pt x="8" y="66"/>
                  </a:lnTo>
                  <a:lnTo>
                    <a:pt x="0" y="107"/>
                  </a:lnTo>
                  <a:lnTo>
                    <a:pt x="9" y="149"/>
                  </a:lnTo>
                  <a:lnTo>
                    <a:pt x="34" y="183"/>
                  </a:lnTo>
                  <a:lnTo>
                    <a:pt x="70" y="206"/>
                  </a:lnTo>
                  <a:lnTo>
                    <a:pt x="114" y="214"/>
                  </a:lnTo>
                  <a:lnTo>
                    <a:pt x="136" y="212"/>
                  </a:lnTo>
                  <a:lnTo>
                    <a:pt x="154" y="206"/>
                  </a:lnTo>
                  <a:lnTo>
                    <a:pt x="169" y="198"/>
                  </a:lnTo>
                  <a:lnTo>
                    <a:pt x="181" y="188"/>
                  </a:lnTo>
                  <a:lnTo>
                    <a:pt x="190" y="177"/>
                  </a:lnTo>
                  <a:lnTo>
                    <a:pt x="196" y="167"/>
                  </a:lnTo>
                  <a:lnTo>
                    <a:pt x="199" y="159"/>
                  </a:lnTo>
                  <a:lnTo>
                    <a:pt x="200" y="153"/>
                  </a:lnTo>
                  <a:lnTo>
                    <a:pt x="199" y="149"/>
                  </a:lnTo>
                  <a:lnTo>
                    <a:pt x="192" y="147"/>
                  </a:lnTo>
                  <a:lnTo>
                    <a:pt x="186" y="149"/>
                  </a:lnTo>
                  <a:lnTo>
                    <a:pt x="184" y="154"/>
                  </a:lnTo>
                  <a:lnTo>
                    <a:pt x="170" y="178"/>
                  </a:lnTo>
                  <a:lnTo>
                    <a:pt x="151" y="191"/>
                  </a:lnTo>
                  <a:lnTo>
                    <a:pt x="132" y="198"/>
                  </a:lnTo>
                  <a:lnTo>
                    <a:pt x="117" y="199"/>
                  </a:lnTo>
                  <a:lnTo>
                    <a:pt x="86" y="192"/>
                  </a:lnTo>
                  <a:lnTo>
                    <a:pt x="60" y="172"/>
                  </a:lnTo>
                  <a:lnTo>
                    <a:pt x="50" y="154"/>
                  </a:lnTo>
                  <a:lnTo>
                    <a:pt x="45" y="136"/>
                  </a:lnTo>
                  <a:lnTo>
                    <a:pt x="43" y="118"/>
                  </a:lnTo>
                  <a:lnTo>
                    <a:pt x="42" y="103"/>
                  </a:lnTo>
                  <a:lnTo>
                    <a:pt x="187" y="103"/>
                  </a:lnTo>
                  <a:close/>
                  <a:moveTo>
                    <a:pt x="43" y="91"/>
                  </a:moveTo>
                  <a:lnTo>
                    <a:pt x="46" y="68"/>
                  </a:lnTo>
                  <a:lnTo>
                    <a:pt x="53" y="51"/>
                  </a:lnTo>
                  <a:lnTo>
                    <a:pt x="61" y="37"/>
                  </a:lnTo>
                  <a:lnTo>
                    <a:pt x="71" y="27"/>
                  </a:lnTo>
                  <a:lnTo>
                    <a:pt x="81" y="20"/>
                  </a:lnTo>
                  <a:lnTo>
                    <a:pt x="91" y="16"/>
                  </a:lnTo>
                  <a:lnTo>
                    <a:pt x="100" y="14"/>
                  </a:lnTo>
                  <a:lnTo>
                    <a:pt x="108" y="14"/>
                  </a:lnTo>
                  <a:lnTo>
                    <a:pt x="127" y="16"/>
                  </a:lnTo>
                  <a:lnTo>
                    <a:pt x="141" y="24"/>
                  </a:lnTo>
                  <a:lnTo>
                    <a:pt x="152" y="35"/>
                  </a:lnTo>
                  <a:lnTo>
                    <a:pt x="159" y="48"/>
                  </a:lnTo>
                  <a:lnTo>
                    <a:pt x="163" y="61"/>
                  </a:lnTo>
                  <a:lnTo>
                    <a:pt x="166" y="74"/>
                  </a:lnTo>
                  <a:lnTo>
                    <a:pt x="167" y="84"/>
                  </a:lnTo>
                  <a:lnTo>
                    <a:pt x="168" y="91"/>
                  </a:lnTo>
                  <a:lnTo>
                    <a:pt x="43" y="9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92" name="Freeform 120"/>
            <p:cNvSpPr>
              <a:spLocks noChangeAspect="1" noEditPoints="1"/>
            </p:cNvSpPr>
            <p:nvPr/>
          </p:nvSpPr>
          <p:spPr bwMode="auto">
            <a:xfrm>
              <a:off x="868" y="147"/>
              <a:ext cx="249" cy="298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171" y="25"/>
                </a:cxn>
                <a:cxn ang="0">
                  <a:pos x="135" y="3"/>
                </a:cxn>
                <a:cxn ang="0">
                  <a:pos x="69" y="8"/>
                </a:cxn>
                <a:cxn ang="0">
                  <a:pos x="9" y="64"/>
                </a:cxn>
                <a:cxn ang="0">
                  <a:pos x="8" y="147"/>
                </a:cxn>
                <a:cxn ang="0">
                  <a:pos x="67" y="203"/>
                </a:cxn>
                <a:cxn ang="0">
                  <a:pos x="133" y="208"/>
                </a:cxn>
                <a:cxn ang="0">
                  <a:pos x="167" y="189"/>
                </a:cxn>
                <a:cxn ang="0">
                  <a:pos x="177" y="261"/>
                </a:cxn>
                <a:cxn ang="0">
                  <a:pos x="171" y="278"/>
                </a:cxn>
                <a:cxn ang="0">
                  <a:pos x="142" y="281"/>
                </a:cxn>
                <a:cxn ang="0">
                  <a:pos x="148" y="298"/>
                </a:cxn>
                <a:cxn ang="0">
                  <a:pos x="179" y="296"/>
                </a:cxn>
                <a:cxn ang="0">
                  <a:pos x="211" y="296"/>
                </a:cxn>
                <a:cxn ang="0">
                  <a:pos x="241" y="297"/>
                </a:cxn>
                <a:cxn ang="0">
                  <a:pos x="249" y="281"/>
                </a:cxn>
                <a:cxn ang="0">
                  <a:pos x="220" y="278"/>
                </a:cxn>
                <a:cxn ang="0">
                  <a:pos x="214" y="261"/>
                </a:cxn>
                <a:cxn ang="0">
                  <a:pos x="179" y="139"/>
                </a:cxn>
                <a:cxn ang="0">
                  <a:pos x="178" y="149"/>
                </a:cxn>
                <a:cxn ang="0">
                  <a:pos x="172" y="162"/>
                </a:cxn>
                <a:cxn ang="0">
                  <a:pos x="145" y="189"/>
                </a:cxn>
                <a:cxn ang="0">
                  <a:pos x="111" y="198"/>
                </a:cxn>
                <a:cxn ang="0">
                  <a:pos x="84" y="191"/>
                </a:cxn>
                <a:cxn ang="0">
                  <a:pos x="62" y="171"/>
                </a:cxn>
                <a:cxn ang="0">
                  <a:pos x="47" y="141"/>
                </a:cxn>
                <a:cxn ang="0">
                  <a:pos x="42" y="106"/>
                </a:cxn>
                <a:cxn ang="0">
                  <a:pos x="48" y="69"/>
                </a:cxn>
                <a:cxn ang="0">
                  <a:pos x="65" y="40"/>
                </a:cxn>
                <a:cxn ang="0">
                  <a:pos x="89" y="21"/>
                </a:cxn>
                <a:cxn ang="0">
                  <a:pos x="116" y="15"/>
                </a:cxn>
                <a:cxn ang="0">
                  <a:pos x="162" y="37"/>
                </a:cxn>
                <a:cxn ang="0">
                  <a:pos x="179" y="80"/>
                </a:cxn>
              </a:cxnLst>
              <a:rect l="0" t="0" r="r" b="b"/>
              <a:pathLst>
                <a:path w="249" h="298">
                  <a:moveTo>
                    <a:pt x="214" y="0"/>
                  </a:moveTo>
                  <a:lnTo>
                    <a:pt x="200" y="0"/>
                  </a:lnTo>
                  <a:lnTo>
                    <a:pt x="183" y="41"/>
                  </a:lnTo>
                  <a:lnTo>
                    <a:pt x="171" y="25"/>
                  </a:lnTo>
                  <a:lnTo>
                    <a:pt x="155" y="12"/>
                  </a:lnTo>
                  <a:lnTo>
                    <a:pt x="135" y="3"/>
                  </a:lnTo>
                  <a:lnTo>
                    <a:pt x="112" y="0"/>
                  </a:lnTo>
                  <a:lnTo>
                    <a:pt x="69" y="8"/>
                  </a:lnTo>
                  <a:lnTo>
                    <a:pt x="33" y="30"/>
                  </a:lnTo>
                  <a:lnTo>
                    <a:pt x="9" y="64"/>
                  </a:lnTo>
                  <a:lnTo>
                    <a:pt x="0" y="106"/>
                  </a:lnTo>
                  <a:lnTo>
                    <a:pt x="8" y="147"/>
                  </a:lnTo>
                  <a:lnTo>
                    <a:pt x="32" y="181"/>
                  </a:lnTo>
                  <a:lnTo>
                    <a:pt x="67" y="203"/>
                  </a:lnTo>
                  <a:lnTo>
                    <a:pt x="108" y="211"/>
                  </a:lnTo>
                  <a:lnTo>
                    <a:pt x="133" y="208"/>
                  </a:lnTo>
                  <a:lnTo>
                    <a:pt x="152" y="200"/>
                  </a:lnTo>
                  <a:lnTo>
                    <a:pt x="167" y="189"/>
                  </a:lnTo>
                  <a:lnTo>
                    <a:pt x="177" y="179"/>
                  </a:lnTo>
                  <a:lnTo>
                    <a:pt x="177" y="261"/>
                  </a:lnTo>
                  <a:lnTo>
                    <a:pt x="176" y="272"/>
                  </a:lnTo>
                  <a:lnTo>
                    <a:pt x="171" y="278"/>
                  </a:lnTo>
                  <a:lnTo>
                    <a:pt x="161" y="281"/>
                  </a:lnTo>
                  <a:lnTo>
                    <a:pt x="142" y="281"/>
                  </a:lnTo>
                  <a:lnTo>
                    <a:pt x="142" y="298"/>
                  </a:lnTo>
                  <a:lnTo>
                    <a:pt x="148" y="298"/>
                  </a:lnTo>
                  <a:lnTo>
                    <a:pt x="162" y="297"/>
                  </a:lnTo>
                  <a:lnTo>
                    <a:pt x="179" y="296"/>
                  </a:lnTo>
                  <a:lnTo>
                    <a:pt x="195" y="296"/>
                  </a:lnTo>
                  <a:lnTo>
                    <a:pt x="211" y="296"/>
                  </a:lnTo>
                  <a:lnTo>
                    <a:pt x="227" y="297"/>
                  </a:lnTo>
                  <a:lnTo>
                    <a:pt x="241" y="297"/>
                  </a:lnTo>
                  <a:lnTo>
                    <a:pt x="249" y="298"/>
                  </a:lnTo>
                  <a:lnTo>
                    <a:pt x="249" y="281"/>
                  </a:lnTo>
                  <a:lnTo>
                    <a:pt x="231" y="281"/>
                  </a:lnTo>
                  <a:lnTo>
                    <a:pt x="220" y="278"/>
                  </a:lnTo>
                  <a:lnTo>
                    <a:pt x="215" y="272"/>
                  </a:lnTo>
                  <a:lnTo>
                    <a:pt x="214" y="261"/>
                  </a:lnTo>
                  <a:lnTo>
                    <a:pt x="214" y="0"/>
                  </a:lnTo>
                  <a:close/>
                  <a:moveTo>
                    <a:pt x="179" y="139"/>
                  </a:moveTo>
                  <a:lnTo>
                    <a:pt x="179" y="144"/>
                  </a:lnTo>
                  <a:lnTo>
                    <a:pt x="178" y="149"/>
                  </a:lnTo>
                  <a:lnTo>
                    <a:pt x="176" y="154"/>
                  </a:lnTo>
                  <a:lnTo>
                    <a:pt x="172" y="162"/>
                  </a:lnTo>
                  <a:lnTo>
                    <a:pt x="160" y="177"/>
                  </a:lnTo>
                  <a:lnTo>
                    <a:pt x="145" y="189"/>
                  </a:lnTo>
                  <a:lnTo>
                    <a:pt x="129" y="196"/>
                  </a:lnTo>
                  <a:lnTo>
                    <a:pt x="111" y="198"/>
                  </a:lnTo>
                  <a:lnTo>
                    <a:pt x="97" y="196"/>
                  </a:lnTo>
                  <a:lnTo>
                    <a:pt x="84" y="191"/>
                  </a:lnTo>
                  <a:lnTo>
                    <a:pt x="72" y="182"/>
                  </a:lnTo>
                  <a:lnTo>
                    <a:pt x="62" y="171"/>
                  </a:lnTo>
                  <a:lnTo>
                    <a:pt x="53" y="157"/>
                  </a:lnTo>
                  <a:lnTo>
                    <a:pt x="47" y="141"/>
                  </a:lnTo>
                  <a:lnTo>
                    <a:pt x="43" y="125"/>
                  </a:lnTo>
                  <a:lnTo>
                    <a:pt x="42" y="106"/>
                  </a:lnTo>
                  <a:lnTo>
                    <a:pt x="44" y="86"/>
                  </a:lnTo>
                  <a:lnTo>
                    <a:pt x="48" y="69"/>
                  </a:lnTo>
                  <a:lnTo>
                    <a:pt x="56" y="53"/>
                  </a:lnTo>
                  <a:lnTo>
                    <a:pt x="65" y="40"/>
                  </a:lnTo>
                  <a:lnTo>
                    <a:pt x="76" y="29"/>
                  </a:lnTo>
                  <a:lnTo>
                    <a:pt x="89" y="21"/>
                  </a:lnTo>
                  <a:lnTo>
                    <a:pt x="102" y="17"/>
                  </a:lnTo>
                  <a:lnTo>
                    <a:pt x="116" y="15"/>
                  </a:lnTo>
                  <a:lnTo>
                    <a:pt x="142" y="21"/>
                  </a:lnTo>
                  <a:lnTo>
                    <a:pt x="162" y="37"/>
                  </a:lnTo>
                  <a:lnTo>
                    <a:pt x="175" y="58"/>
                  </a:lnTo>
                  <a:lnTo>
                    <a:pt x="179" y="80"/>
                  </a:lnTo>
                  <a:lnTo>
                    <a:pt x="179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93" name="Freeform 121"/>
            <p:cNvSpPr>
              <a:spLocks noChangeAspect="1"/>
            </p:cNvSpPr>
            <p:nvPr/>
          </p:nvSpPr>
          <p:spPr bwMode="auto">
            <a:xfrm>
              <a:off x="1159" y="2"/>
              <a:ext cx="121" cy="46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5" y="12"/>
                </a:cxn>
                <a:cxn ang="0">
                  <a:pos x="35" y="46"/>
                </a:cxn>
                <a:cxn ang="0">
                  <a:pos x="62" y="92"/>
                </a:cxn>
                <a:cxn ang="0">
                  <a:pos x="82" y="154"/>
                </a:cxn>
                <a:cxn ang="0">
                  <a:pos x="90" y="234"/>
                </a:cxn>
                <a:cxn ang="0">
                  <a:pos x="84" y="303"/>
                </a:cxn>
                <a:cxn ang="0">
                  <a:pos x="68" y="362"/>
                </a:cxn>
                <a:cxn ang="0">
                  <a:pos x="43" y="412"/>
                </a:cxn>
                <a:cxn ang="0">
                  <a:pos x="9" y="452"/>
                </a:cxn>
                <a:cxn ang="0">
                  <a:pos x="2" y="460"/>
                </a:cxn>
                <a:cxn ang="0">
                  <a:pos x="0" y="463"/>
                </a:cxn>
                <a:cxn ang="0">
                  <a:pos x="2" y="467"/>
                </a:cxn>
                <a:cxn ang="0">
                  <a:pos x="6" y="469"/>
                </a:cxn>
                <a:cxn ang="0">
                  <a:pos x="10" y="467"/>
                </a:cxn>
                <a:cxn ang="0">
                  <a:pos x="17" y="463"/>
                </a:cxn>
                <a:cxn ang="0">
                  <a:pos x="27" y="456"/>
                </a:cxn>
                <a:cxn ang="0">
                  <a:pos x="37" y="446"/>
                </a:cxn>
                <a:cxn ang="0">
                  <a:pos x="50" y="433"/>
                </a:cxn>
                <a:cxn ang="0">
                  <a:pos x="63" y="418"/>
                </a:cxn>
                <a:cxn ang="0">
                  <a:pos x="75" y="400"/>
                </a:cxn>
                <a:cxn ang="0">
                  <a:pos x="87" y="379"/>
                </a:cxn>
                <a:cxn ang="0">
                  <a:pos x="112" y="313"/>
                </a:cxn>
                <a:cxn ang="0">
                  <a:pos x="121" y="234"/>
                </a:cxn>
                <a:cxn ang="0">
                  <a:pos x="117" y="179"/>
                </a:cxn>
                <a:cxn ang="0">
                  <a:pos x="100" y="117"/>
                </a:cxn>
                <a:cxn ang="0">
                  <a:pos x="66" y="55"/>
                </a:cxn>
                <a:cxn ang="0">
                  <a:pos x="9" y="0"/>
                </a:cxn>
              </a:cxnLst>
              <a:rect l="0" t="0" r="r" b="b"/>
              <a:pathLst>
                <a:path w="121" h="46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5" y="12"/>
                  </a:lnTo>
                  <a:lnTo>
                    <a:pt x="35" y="46"/>
                  </a:lnTo>
                  <a:lnTo>
                    <a:pt x="62" y="92"/>
                  </a:lnTo>
                  <a:lnTo>
                    <a:pt x="82" y="154"/>
                  </a:lnTo>
                  <a:lnTo>
                    <a:pt x="90" y="234"/>
                  </a:lnTo>
                  <a:lnTo>
                    <a:pt x="84" y="303"/>
                  </a:lnTo>
                  <a:lnTo>
                    <a:pt x="68" y="362"/>
                  </a:lnTo>
                  <a:lnTo>
                    <a:pt x="43" y="412"/>
                  </a:lnTo>
                  <a:lnTo>
                    <a:pt x="9" y="452"/>
                  </a:lnTo>
                  <a:lnTo>
                    <a:pt x="2" y="460"/>
                  </a:lnTo>
                  <a:lnTo>
                    <a:pt x="0" y="463"/>
                  </a:lnTo>
                  <a:lnTo>
                    <a:pt x="2" y="467"/>
                  </a:lnTo>
                  <a:lnTo>
                    <a:pt x="6" y="469"/>
                  </a:lnTo>
                  <a:lnTo>
                    <a:pt x="10" y="467"/>
                  </a:lnTo>
                  <a:lnTo>
                    <a:pt x="17" y="463"/>
                  </a:lnTo>
                  <a:lnTo>
                    <a:pt x="27" y="456"/>
                  </a:lnTo>
                  <a:lnTo>
                    <a:pt x="37" y="446"/>
                  </a:lnTo>
                  <a:lnTo>
                    <a:pt x="50" y="433"/>
                  </a:lnTo>
                  <a:lnTo>
                    <a:pt x="63" y="418"/>
                  </a:lnTo>
                  <a:lnTo>
                    <a:pt x="75" y="400"/>
                  </a:lnTo>
                  <a:lnTo>
                    <a:pt x="87" y="379"/>
                  </a:lnTo>
                  <a:lnTo>
                    <a:pt x="112" y="313"/>
                  </a:lnTo>
                  <a:lnTo>
                    <a:pt x="121" y="234"/>
                  </a:lnTo>
                  <a:lnTo>
                    <a:pt x="117" y="179"/>
                  </a:lnTo>
                  <a:lnTo>
                    <a:pt x="100" y="117"/>
                  </a:lnTo>
                  <a:lnTo>
                    <a:pt x="66" y="5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94" name="Freeform 122"/>
            <p:cNvSpPr>
              <a:spLocks noChangeAspect="1"/>
            </p:cNvSpPr>
            <p:nvPr/>
          </p:nvSpPr>
          <p:spPr bwMode="auto">
            <a:xfrm>
              <a:off x="421" y="579"/>
              <a:ext cx="145" cy="32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96" y="28"/>
                </a:cxn>
                <a:cxn ang="0">
                  <a:pos x="100" y="21"/>
                </a:cxn>
                <a:cxn ang="0">
                  <a:pos x="111" y="17"/>
                </a:cxn>
                <a:cxn ang="0">
                  <a:pos x="133" y="17"/>
                </a:cxn>
                <a:cxn ang="0">
                  <a:pos x="145" y="17"/>
                </a:cxn>
                <a:cxn ang="0">
                  <a:pos x="145" y="0"/>
                </a:cxn>
                <a:cxn ang="0">
                  <a:pos x="135" y="0"/>
                </a:cxn>
                <a:cxn ang="0">
                  <a:pos x="115" y="0"/>
                </a:cxn>
                <a:cxn ang="0">
                  <a:pos x="92" y="1"/>
                </a:cxn>
                <a:cxn ang="0">
                  <a:pos x="73" y="1"/>
                </a:cxn>
                <a:cxn ang="0">
                  <a:pos x="54" y="1"/>
                </a:cxn>
                <a:cxn ang="0">
                  <a:pos x="31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3" y="17"/>
                </a:cxn>
                <a:cxn ang="0">
                  <a:pos x="35" y="17"/>
                </a:cxn>
                <a:cxn ang="0">
                  <a:pos x="46" y="21"/>
                </a:cxn>
                <a:cxn ang="0">
                  <a:pos x="50" y="28"/>
                </a:cxn>
                <a:cxn ang="0">
                  <a:pos x="51" y="38"/>
                </a:cxn>
                <a:cxn ang="0">
                  <a:pos x="51" y="282"/>
                </a:cxn>
                <a:cxn ang="0">
                  <a:pos x="50" y="291"/>
                </a:cxn>
                <a:cxn ang="0">
                  <a:pos x="46" y="298"/>
                </a:cxn>
                <a:cxn ang="0">
                  <a:pos x="35" y="302"/>
                </a:cxn>
                <a:cxn ang="0">
                  <a:pos x="13" y="303"/>
                </a:cxn>
                <a:cxn ang="0">
                  <a:pos x="0" y="303"/>
                </a:cxn>
                <a:cxn ang="0">
                  <a:pos x="0" y="320"/>
                </a:cxn>
                <a:cxn ang="0">
                  <a:pos x="11" y="320"/>
                </a:cxn>
                <a:cxn ang="0">
                  <a:pos x="31" y="319"/>
                </a:cxn>
                <a:cxn ang="0">
                  <a:pos x="54" y="318"/>
                </a:cxn>
                <a:cxn ang="0">
                  <a:pos x="72" y="318"/>
                </a:cxn>
                <a:cxn ang="0">
                  <a:pos x="92" y="318"/>
                </a:cxn>
                <a:cxn ang="0">
                  <a:pos x="115" y="319"/>
                </a:cxn>
                <a:cxn ang="0">
                  <a:pos x="136" y="320"/>
                </a:cxn>
                <a:cxn ang="0">
                  <a:pos x="145" y="320"/>
                </a:cxn>
                <a:cxn ang="0">
                  <a:pos x="145" y="303"/>
                </a:cxn>
                <a:cxn ang="0">
                  <a:pos x="133" y="303"/>
                </a:cxn>
                <a:cxn ang="0">
                  <a:pos x="111" y="302"/>
                </a:cxn>
                <a:cxn ang="0">
                  <a:pos x="100" y="298"/>
                </a:cxn>
                <a:cxn ang="0">
                  <a:pos x="96" y="291"/>
                </a:cxn>
                <a:cxn ang="0">
                  <a:pos x="95" y="282"/>
                </a:cxn>
                <a:cxn ang="0">
                  <a:pos x="95" y="38"/>
                </a:cxn>
              </a:cxnLst>
              <a:rect l="0" t="0" r="r" b="b"/>
              <a:pathLst>
                <a:path w="145" h="320">
                  <a:moveTo>
                    <a:pt x="95" y="38"/>
                  </a:moveTo>
                  <a:lnTo>
                    <a:pt x="96" y="28"/>
                  </a:lnTo>
                  <a:lnTo>
                    <a:pt x="100" y="21"/>
                  </a:lnTo>
                  <a:lnTo>
                    <a:pt x="111" y="17"/>
                  </a:lnTo>
                  <a:lnTo>
                    <a:pt x="133" y="17"/>
                  </a:lnTo>
                  <a:lnTo>
                    <a:pt x="145" y="17"/>
                  </a:lnTo>
                  <a:lnTo>
                    <a:pt x="145" y="0"/>
                  </a:lnTo>
                  <a:lnTo>
                    <a:pt x="135" y="0"/>
                  </a:lnTo>
                  <a:lnTo>
                    <a:pt x="115" y="0"/>
                  </a:lnTo>
                  <a:lnTo>
                    <a:pt x="92" y="1"/>
                  </a:lnTo>
                  <a:lnTo>
                    <a:pt x="73" y="1"/>
                  </a:lnTo>
                  <a:lnTo>
                    <a:pt x="54" y="1"/>
                  </a:lnTo>
                  <a:lnTo>
                    <a:pt x="31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3" y="17"/>
                  </a:lnTo>
                  <a:lnTo>
                    <a:pt x="35" y="17"/>
                  </a:lnTo>
                  <a:lnTo>
                    <a:pt x="46" y="21"/>
                  </a:lnTo>
                  <a:lnTo>
                    <a:pt x="50" y="28"/>
                  </a:lnTo>
                  <a:lnTo>
                    <a:pt x="51" y="38"/>
                  </a:lnTo>
                  <a:lnTo>
                    <a:pt x="51" y="282"/>
                  </a:lnTo>
                  <a:lnTo>
                    <a:pt x="50" y="291"/>
                  </a:lnTo>
                  <a:lnTo>
                    <a:pt x="46" y="298"/>
                  </a:lnTo>
                  <a:lnTo>
                    <a:pt x="35" y="302"/>
                  </a:lnTo>
                  <a:lnTo>
                    <a:pt x="13" y="303"/>
                  </a:lnTo>
                  <a:lnTo>
                    <a:pt x="0" y="303"/>
                  </a:lnTo>
                  <a:lnTo>
                    <a:pt x="0" y="320"/>
                  </a:lnTo>
                  <a:lnTo>
                    <a:pt x="11" y="320"/>
                  </a:lnTo>
                  <a:lnTo>
                    <a:pt x="31" y="319"/>
                  </a:lnTo>
                  <a:lnTo>
                    <a:pt x="54" y="318"/>
                  </a:lnTo>
                  <a:lnTo>
                    <a:pt x="72" y="318"/>
                  </a:lnTo>
                  <a:lnTo>
                    <a:pt x="92" y="318"/>
                  </a:lnTo>
                  <a:lnTo>
                    <a:pt x="115" y="319"/>
                  </a:lnTo>
                  <a:lnTo>
                    <a:pt x="136" y="320"/>
                  </a:lnTo>
                  <a:lnTo>
                    <a:pt x="145" y="320"/>
                  </a:lnTo>
                  <a:lnTo>
                    <a:pt x="145" y="303"/>
                  </a:lnTo>
                  <a:lnTo>
                    <a:pt x="133" y="303"/>
                  </a:lnTo>
                  <a:lnTo>
                    <a:pt x="111" y="302"/>
                  </a:lnTo>
                  <a:lnTo>
                    <a:pt x="100" y="298"/>
                  </a:lnTo>
                  <a:lnTo>
                    <a:pt x="96" y="291"/>
                  </a:lnTo>
                  <a:lnTo>
                    <a:pt x="95" y="282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95" name="Freeform 123"/>
            <p:cNvSpPr>
              <a:spLocks noChangeAspect="1"/>
            </p:cNvSpPr>
            <p:nvPr/>
          </p:nvSpPr>
          <p:spPr bwMode="auto">
            <a:xfrm>
              <a:off x="628" y="579"/>
              <a:ext cx="146" cy="32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96" y="28"/>
                </a:cxn>
                <a:cxn ang="0">
                  <a:pos x="100" y="21"/>
                </a:cxn>
                <a:cxn ang="0">
                  <a:pos x="111" y="17"/>
                </a:cxn>
                <a:cxn ang="0">
                  <a:pos x="133" y="17"/>
                </a:cxn>
                <a:cxn ang="0">
                  <a:pos x="146" y="17"/>
                </a:cxn>
                <a:cxn ang="0">
                  <a:pos x="146" y="0"/>
                </a:cxn>
                <a:cxn ang="0">
                  <a:pos x="135" y="0"/>
                </a:cxn>
                <a:cxn ang="0">
                  <a:pos x="115" y="0"/>
                </a:cxn>
                <a:cxn ang="0">
                  <a:pos x="92" y="1"/>
                </a:cxn>
                <a:cxn ang="0">
                  <a:pos x="73" y="1"/>
                </a:cxn>
                <a:cxn ang="0">
                  <a:pos x="55" y="1"/>
                </a:cxn>
                <a:cxn ang="0">
                  <a:pos x="31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35" y="17"/>
                </a:cxn>
                <a:cxn ang="0">
                  <a:pos x="46" y="21"/>
                </a:cxn>
                <a:cxn ang="0">
                  <a:pos x="50" y="28"/>
                </a:cxn>
                <a:cxn ang="0">
                  <a:pos x="51" y="38"/>
                </a:cxn>
                <a:cxn ang="0">
                  <a:pos x="51" y="282"/>
                </a:cxn>
                <a:cxn ang="0">
                  <a:pos x="50" y="291"/>
                </a:cxn>
                <a:cxn ang="0">
                  <a:pos x="46" y="298"/>
                </a:cxn>
                <a:cxn ang="0">
                  <a:pos x="35" y="302"/>
                </a:cxn>
                <a:cxn ang="0">
                  <a:pos x="12" y="303"/>
                </a:cxn>
                <a:cxn ang="0">
                  <a:pos x="0" y="303"/>
                </a:cxn>
                <a:cxn ang="0">
                  <a:pos x="0" y="320"/>
                </a:cxn>
                <a:cxn ang="0">
                  <a:pos x="11" y="320"/>
                </a:cxn>
                <a:cxn ang="0">
                  <a:pos x="31" y="319"/>
                </a:cxn>
                <a:cxn ang="0">
                  <a:pos x="54" y="318"/>
                </a:cxn>
                <a:cxn ang="0">
                  <a:pos x="73" y="318"/>
                </a:cxn>
                <a:cxn ang="0">
                  <a:pos x="92" y="318"/>
                </a:cxn>
                <a:cxn ang="0">
                  <a:pos x="115" y="319"/>
                </a:cxn>
                <a:cxn ang="0">
                  <a:pos x="136" y="320"/>
                </a:cxn>
                <a:cxn ang="0">
                  <a:pos x="146" y="320"/>
                </a:cxn>
                <a:cxn ang="0">
                  <a:pos x="146" y="303"/>
                </a:cxn>
                <a:cxn ang="0">
                  <a:pos x="133" y="303"/>
                </a:cxn>
                <a:cxn ang="0">
                  <a:pos x="111" y="302"/>
                </a:cxn>
                <a:cxn ang="0">
                  <a:pos x="100" y="298"/>
                </a:cxn>
                <a:cxn ang="0">
                  <a:pos x="96" y="291"/>
                </a:cxn>
                <a:cxn ang="0">
                  <a:pos x="95" y="282"/>
                </a:cxn>
                <a:cxn ang="0">
                  <a:pos x="95" y="38"/>
                </a:cxn>
              </a:cxnLst>
              <a:rect l="0" t="0" r="r" b="b"/>
              <a:pathLst>
                <a:path w="146" h="320">
                  <a:moveTo>
                    <a:pt x="95" y="38"/>
                  </a:moveTo>
                  <a:lnTo>
                    <a:pt x="96" y="28"/>
                  </a:lnTo>
                  <a:lnTo>
                    <a:pt x="100" y="21"/>
                  </a:lnTo>
                  <a:lnTo>
                    <a:pt x="111" y="17"/>
                  </a:lnTo>
                  <a:lnTo>
                    <a:pt x="133" y="17"/>
                  </a:lnTo>
                  <a:lnTo>
                    <a:pt x="146" y="17"/>
                  </a:lnTo>
                  <a:lnTo>
                    <a:pt x="146" y="0"/>
                  </a:lnTo>
                  <a:lnTo>
                    <a:pt x="135" y="0"/>
                  </a:lnTo>
                  <a:lnTo>
                    <a:pt x="115" y="0"/>
                  </a:lnTo>
                  <a:lnTo>
                    <a:pt x="92" y="1"/>
                  </a:lnTo>
                  <a:lnTo>
                    <a:pt x="73" y="1"/>
                  </a:lnTo>
                  <a:lnTo>
                    <a:pt x="55" y="1"/>
                  </a:lnTo>
                  <a:lnTo>
                    <a:pt x="31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35" y="17"/>
                  </a:lnTo>
                  <a:lnTo>
                    <a:pt x="46" y="21"/>
                  </a:lnTo>
                  <a:lnTo>
                    <a:pt x="50" y="28"/>
                  </a:lnTo>
                  <a:lnTo>
                    <a:pt x="51" y="38"/>
                  </a:lnTo>
                  <a:lnTo>
                    <a:pt x="51" y="282"/>
                  </a:lnTo>
                  <a:lnTo>
                    <a:pt x="50" y="291"/>
                  </a:lnTo>
                  <a:lnTo>
                    <a:pt x="46" y="298"/>
                  </a:lnTo>
                  <a:lnTo>
                    <a:pt x="35" y="302"/>
                  </a:lnTo>
                  <a:lnTo>
                    <a:pt x="12" y="303"/>
                  </a:lnTo>
                  <a:lnTo>
                    <a:pt x="0" y="303"/>
                  </a:lnTo>
                  <a:lnTo>
                    <a:pt x="0" y="320"/>
                  </a:lnTo>
                  <a:lnTo>
                    <a:pt x="11" y="320"/>
                  </a:lnTo>
                  <a:lnTo>
                    <a:pt x="31" y="319"/>
                  </a:lnTo>
                  <a:lnTo>
                    <a:pt x="54" y="318"/>
                  </a:lnTo>
                  <a:lnTo>
                    <a:pt x="73" y="318"/>
                  </a:lnTo>
                  <a:lnTo>
                    <a:pt x="92" y="318"/>
                  </a:lnTo>
                  <a:lnTo>
                    <a:pt x="115" y="319"/>
                  </a:lnTo>
                  <a:lnTo>
                    <a:pt x="136" y="320"/>
                  </a:lnTo>
                  <a:lnTo>
                    <a:pt x="146" y="320"/>
                  </a:lnTo>
                  <a:lnTo>
                    <a:pt x="146" y="303"/>
                  </a:lnTo>
                  <a:lnTo>
                    <a:pt x="133" y="303"/>
                  </a:lnTo>
                  <a:lnTo>
                    <a:pt x="111" y="302"/>
                  </a:lnTo>
                  <a:lnTo>
                    <a:pt x="100" y="298"/>
                  </a:lnTo>
                  <a:lnTo>
                    <a:pt x="96" y="291"/>
                  </a:lnTo>
                  <a:lnTo>
                    <a:pt x="95" y="282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96" name="Freeform 124"/>
            <p:cNvSpPr>
              <a:spLocks noChangeAspect="1"/>
            </p:cNvSpPr>
            <p:nvPr/>
          </p:nvSpPr>
          <p:spPr bwMode="auto">
            <a:xfrm>
              <a:off x="1590" y="456"/>
              <a:ext cx="445" cy="157"/>
            </a:xfrm>
            <a:custGeom>
              <a:avLst/>
              <a:gdLst/>
              <a:ahLst/>
              <a:cxnLst>
                <a:cxn ang="0">
                  <a:pos x="445" y="22"/>
                </a:cxn>
                <a:cxn ang="0">
                  <a:pos x="442" y="6"/>
                </a:cxn>
                <a:cxn ang="0">
                  <a:pos x="435" y="1"/>
                </a:cxn>
                <a:cxn ang="0">
                  <a:pos x="430" y="5"/>
                </a:cxn>
                <a:cxn ang="0">
                  <a:pos x="426" y="18"/>
                </a:cxn>
                <a:cxn ang="0">
                  <a:pos x="423" y="41"/>
                </a:cxn>
                <a:cxn ang="0">
                  <a:pos x="417" y="61"/>
                </a:cxn>
                <a:cxn ang="0">
                  <a:pos x="408" y="79"/>
                </a:cxn>
                <a:cxn ang="0">
                  <a:pos x="396" y="93"/>
                </a:cxn>
                <a:cxn ang="0">
                  <a:pos x="382" y="104"/>
                </a:cxn>
                <a:cxn ang="0">
                  <a:pos x="366" y="113"/>
                </a:cxn>
                <a:cxn ang="0">
                  <a:pos x="350" y="118"/>
                </a:cxn>
                <a:cxn ang="0">
                  <a:pos x="333" y="119"/>
                </a:cxn>
                <a:cxn ang="0">
                  <a:pos x="303" y="115"/>
                </a:cxn>
                <a:cxn ang="0">
                  <a:pos x="276" y="101"/>
                </a:cxn>
                <a:cxn ang="0">
                  <a:pos x="251" y="83"/>
                </a:cxn>
                <a:cxn ang="0">
                  <a:pos x="226" y="62"/>
                </a:cxn>
                <a:cxn ang="0">
                  <a:pos x="200" y="39"/>
                </a:cxn>
                <a:cxn ang="0">
                  <a:pos x="173" y="19"/>
                </a:cxn>
                <a:cxn ang="0">
                  <a:pos x="144" y="6"/>
                </a:cxn>
                <a:cxn ang="0">
                  <a:pos x="112" y="0"/>
                </a:cxn>
                <a:cxn ang="0">
                  <a:pos x="64" y="13"/>
                </a:cxn>
                <a:cxn ang="0">
                  <a:pos x="29" y="45"/>
                </a:cxn>
                <a:cxn ang="0">
                  <a:pos x="7" y="88"/>
                </a:cxn>
                <a:cxn ang="0">
                  <a:pos x="0" y="135"/>
                </a:cxn>
                <a:cxn ang="0">
                  <a:pos x="1" y="147"/>
                </a:cxn>
                <a:cxn ang="0">
                  <a:pos x="4" y="154"/>
                </a:cxn>
                <a:cxn ang="0">
                  <a:pos x="8" y="156"/>
                </a:cxn>
                <a:cxn ang="0">
                  <a:pos x="9" y="156"/>
                </a:cxn>
                <a:cxn ang="0">
                  <a:pos x="14" y="154"/>
                </a:cxn>
                <a:cxn ang="0">
                  <a:pos x="17" y="149"/>
                </a:cxn>
                <a:cxn ang="0">
                  <a:pos x="18" y="144"/>
                </a:cxn>
                <a:cxn ang="0">
                  <a:pos x="18" y="141"/>
                </a:cxn>
                <a:cxn ang="0">
                  <a:pos x="29" y="94"/>
                </a:cxn>
                <a:cxn ang="0">
                  <a:pos x="51" y="62"/>
                </a:cxn>
                <a:cxn ang="0">
                  <a:pos x="81" y="43"/>
                </a:cxn>
                <a:cxn ang="0">
                  <a:pos x="112" y="38"/>
                </a:cxn>
                <a:cxn ang="0">
                  <a:pos x="142" y="43"/>
                </a:cxn>
                <a:cxn ang="0">
                  <a:pos x="169" y="56"/>
                </a:cxn>
                <a:cxn ang="0">
                  <a:pos x="194" y="74"/>
                </a:cxn>
                <a:cxn ang="0">
                  <a:pos x="219" y="95"/>
                </a:cxn>
                <a:cxn ang="0">
                  <a:pos x="244" y="118"/>
                </a:cxn>
                <a:cxn ang="0">
                  <a:pos x="271" y="138"/>
                </a:cxn>
                <a:cxn ang="0">
                  <a:pos x="300" y="152"/>
                </a:cxn>
                <a:cxn ang="0">
                  <a:pos x="333" y="157"/>
                </a:cxn>
                <a:cxn ang="0">
                  <a:pos x="381" y="144"/>
                </a:cxn>
                <a:cxn ang="0">
                  <a:pos x="416" y="112"/>
                </a:cxn>
                <a:cxn ang="0">
                  <a:pos x="437" y="69"/>
                </a:cxn>
                <a:cxn ang="0">
                  <a:pos x="445" y="22"/>
                </a:cxn>
              </a:cxnLst>
              <a:rect l="0" t="0" r="r" b="b"/>
              <a:pathLst>
                <a:path w="445" h="157">
                  <a:moveTo>
                    <a:pt x="445" y="22"/>
                  </a:moveTo>
                  <a:lnTo>
                    <a:pt x="442" y="6"/>
                  </a:lnTo>
                  <a:lnTo>
                    <a:pt x="435" y="1"/>
                  </a:lnTo>
                  <a:lnTo>
                    <a:pt x="430" y="5"/>
                  </a:lnTo>
                  <a:lnTo>
                    <a:pt x="426" y="18"/>
                  </a:lnTo>
                  <a:lnTo>
                    <a:pt x="423" y="41"/>
                  </a:lnTo>
                  <a:lnTo>
                    <a:pt x="417" y="61"/>
                  </a:lnTo>
                  <a:lnTo>
                    <a:pt x="408" y="79"/>
                  </a:lnTo>
                  <a:lnTo>
                    <a:pt x="396" y="93"/>
                  </a:lnTo>
                  <a:lnTo>
                    <a:pt x="382" y="104"/>
                  </a:lnTo>
                  <a:lnTo>
                    <a:pt x="366" y="113"/>
                  </a:lnTo>
                  <a:lnTo>
                    <a:pt x="350" y="118"/>
                  </a:lnTo>
                  <a:lnTo>
                    <a:pt x="333" y="119"/>
                  </a:lnTo>
                  <a:lnTo>
                    <a:pt x="303" y="115"/>
                  </a:lnTo>
                  <a:lnTo>
                    <a:pt x="276" y="101"/>
                  </a:lnTo>
                  <a:lnTo>
                    <a:pt x="251" y="83"/>
                  </a:lnTo>
                  <a:lnTo>
                    <a:pt x="226" y="62"/>
                  </a:lnTo>
                  <a:lnTo>
                    <a:pt x="200" y="39"/>
                  </a:lnTo>
                  <a:lnTo>
                    <a:pt x="173" y="19"/>
                  </a:lnTo>
                  <a:lnTo>
                    <a:pt x="144" y="6"/>
                  </a:lnTo>
                  <a:lnTo>
                    <a:pt x="112" y="0"/>
                  </a:lnTo>
                  <a:lnTo>
                    <a:pt x="64" y="13"/>
                  </a:lnTo>
                  <a:lnTo>
                    <a:pt x="29" y="45"/>
                  </a:lnTo>
                  <a:lnTo>
                    <a:pt x="7" y="88"/>
                  </a:lnTo>
                  <a:lnTo>
                    <a:pt x="0" y="135"/>
                  </a:lnTo>
                  <a:lnTo>
                    <a:pt x="1" y="147"/>
                  </a:lnTo>
                  <a:lnTo>
                    <a:pt x="4" y="154"/>
                  </a:lnTo>
                  <a:lnTo>
                    <a:pt x="8" y="156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49"/>
                  </a:lnTo>
                  <a:lnTo>
                    <a:pt x="18" y="144"/>
                  </a:lnTo>
                  <a:lnTo>
                    <a:pt x="18" y="141"/>
                  </a:lnTo>
                  <a:lnTo>
                    <a:pt x="29" y="94"/>
                  </a:lnTo>
                  <a:lnTo>
                    <a:pt x="51" y="62"/>
                  </a:lnTo>
                  <a:lnTo>
                    <a:pt x="81" y="43"/>
                  </a:lnTo>
                  <a:lnTo>
                    <a:pt x="112" y="38"/>
                  </a:lnTo>
                  <a:lnTo>
                    <a:pt x="142" y="43"/>
                  </a:lnTo>
                  <a:lnTo>
                    <a:pt x="169" y="56"/>
                  </a:lnTo>
                  <a:lnTo>
                    <a:pt x="194" y="74"/>
                  </a:lnTo>
                  <a:lnTo>
                    <a:pt x="219" y="95"/>
                  </a:lnTo>
                  <a:lnTo>
                    <a:pt x="244" y="118"/>
                  </a:lnTo>
                  <a:lnTo>
                    <a:pt x="271" y="138"/>
                  </a:lnTo>
                  <a:lnTo>
                    <a:pt x="300" y="152"/>
                  </a:lnTo>
                  <a:lnTo>
                    <a:pt x="333" y="157"/>
                  </a:lnTo>
                  <a:lnTo>
                    <a:pt x="381" y="144"/>
                  </a:lnTo>
                  <a:lnTo>
                    <a:pt x="416" y="112"/>
                  </a:lnTo>
                  <a:lnTo>
                    <a:pt x="437" y="69"/>
                  </a:lnTo>
                  <a:lnTo>
                    <a:pt x="44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97" name="Freeform 125"/>
            <p:cNvSpPr>
              <a:spLocks noChangeAspect="1"/>
            </p:cNvSpPr>
            <p:nvPr/>
          </p:nvSpPr>
          <p:spPr bwMode="auto">
            <a:xfrm>
              <a:off x="2316" y="256"/>
              <a:ext cx="221" cy="446"/>
            </a:xfrm>
            <a:custGeom>
              <a:avLst/>
              <a:gdLst/>
              <a:ahLst/>
              <a:cxnLst>
                <a:cxn ang="0">
                  <a:pos x="137" y="17"/>
                </a:cxn>
                <a:cxn ang="0">
                  <a:pos x="137" y="8"/>
                </a:cxn>
                <a:cxn ang="0">
                  <a:pos x="135" y="2"/>
                </a:cxn>
                <a:cxn ang="0">
                  <a:pos x="131" y="0"/>
                </a:cxn>
                <a:cxn ang="0">
                  <a:pos x="122" y="0"/>
                </a:cxn>
                <a:cxn ang="0">
                  <a:pos x="89" y="24"/>
                </a:cxn>
                <a:cxn ang="0">
                  <a:pos x="54" y="37"/>
                </a:cxn>
                <a:cxn ang="0">
                  <a:pos x="23" y="42"/>
                </a:cxn>
                <a:cxn ang="0">
                  <a:pos x="0" y="43"/>
                </a:cxn>
                <a:cxn ang="0">
                  <a:pos x="0" y="64"/>
                </a:cxn>
                <a:cxn ang="0">
                  <a:pos x="15" y="63"/>
                </a:cxn>
                <a:cxn ang="0">
                  <a:pos x="37" y="61"/>
                </a:cxn>
                <a:cxn ang="0">
                  <a:pos x="62" y="56"/>
                </a:cxn>
                <a:cxn ang="0">
                  <a:pos x="88" y="46"/>
                </a:cxn>
                <a:cxn ang="0">
                  <a:pos x="88" y="393"/>
                </a:cxn>
                <a:cxn ang="0">
                  <a:pos x="88" y="401"/>
                </a:cxn>
                <a:cxn ang="0">
                  <a:pos x="87" y="408"/>
                </a:cxn>
                <a:cxn ang="0">
                  <a:pos x="84" y="414"/>
                </a:cxn>
                <a:cxn ang="0">
                  <a:pos x="80" y="418"/>
                </a:cxn>
                <a:cxn ang="0">
                  <a:pos x="72" y="422"/>
                </a:cxn>
                <a:cxn ang="0">
                  <a:pos x="61" y="424"/>
                </a:cxn>
                <a:cxn ang="0">
                  <a:pos x="46" y="425"/>
                </a:cxn>
                <a:cxn ang="0">
                  <a:pos x="26" y="425"/>
                </a:cxn>
                <a:cxn ang="0">
                  <a:pos x="5" y="425"/>
                </a:cxn>
                <a:cxn ang="0">
                  <a:pos x="5" y="446"/>
                </a:cxn>
                <a:cxn ang="0">
                  <a:pos x="28" y="445"/>
                </a:cxn>
                <a:cxn ang="0">
                  <a:pos x="58" y="444"/>
                </a:cxn>
                <a:cxn ang="0">
                  <a:pos x="88" y="444"/>
                </a:cxn>
                <a:cxn ang="0">
                  <a:pos x="113" y="444"/>
                </a:cxn>
                <a:cxn ang="0">
                  <a:pos x="138" y="444"/>
                </a:cxn>
                <a:cxn ang="0">
                  <a:pos x="168" y="444"/>
                </a:cxn>
                <a:cxn ang="0">
                  <a:pos x="198" y="445"/>
                </a:cxn>
                <a:cxn ang="0">
                  <a:pos x="221" y="446"/>
                </a:cxn>
                <a:cxn ang="0">
                  <a:pos x="221" y="425"/>
                </a:cxn>
                <a:cxn ang="0">
                  <a:pos x="200" y="425"/>
                </a:cxn>
                <a:cxn ang="0">
                  <a:pos x="179" y="425"/>
                </a:cxn>
                <a:cxn ang="0">
                  <a:pos x="164" y="424"/>
                </a:cxn>
                <a:cxn ang="0">
                  <a:pos x="153" y="422"/>
                </a:cxn>
                <a:cxn ang="0">
                  <a:pos x="146" y="419"/>
                </a:cxn>
                <a:cxn ang="0">
                  <a:pos x="141" y="414"/>
                </a:cxn>
                <a:cxn ang="0">
                  <a:pos x="139" y="408"/>
                </a:cxn>
                <a:cxn ang="0">
                  <a:pos x="138" y="402"/>
                </a:cxn>
                <a:cxn ang="0">
                  <a:pos x="137" y="393"/>
                </a:cxn>
                <a:cxn ang="0">
                  <a:pos x="137" y="17"/>
                </a:cxn>
              </a:cxnLst>
              <a:rect l="0" t="0" r="r" b="b"/>
              <a:pathLst>
                <a:path w="221" h="446">
                  <a:moveTo>
                    <a:pt x="137" y="17"/>
                  </a:moveTo>
                  <a:lnTo>
                    <a:pt x="137" y="8"/>
                  </a:lnTo>
                  <a:lnTo>
                    <a:pt x="135" y="2"/>
                  </a:lnTo>
                  <a:lnTo>
                    <a:pt x="131" y="0"/>
                  </a:lnTo>
                  <a:lnTo>
                    <a:pt x="122" y="0"/>
                  </a:lnTo>
                  <a:lnTo>
                    <a:pt x="89" y="24"/>
                  </a:lnTo>
                  <a:lnTo>
                    <a:pt x="54" y="37"/>
                  </a:lnTo>
                  <a:lnTo>
                    <a:pt x="23" y="42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15" y="63"/>
                  </a:lnTo>
                  <a:lnTo>
                    <a:pt x="37" y="61"/>
                  </a:lnTo>
                  <a:lnTo>
                    <a:pt x="62" y="56"/>
                  </a:lnTo>
                  <a:lnTo>
                    <a:pt x="88" y="46"/>
                  </a:lnTo>
                  <a:lnTo>
                    <a:pt x="88" y="393"/>
                  </a:lnTo>
                  <a:lnTo>
                    <a:pt x="88" y="401"/>
                  </a:lnTo>
                  <a:lnTo>
                    <a:pt x="87" y="408"/>
                  </a:lnTo>
                  <a:lnTo>
                    <a:pt x="84" y="414"/>
                  </a:lnTo>
                  <a:lnTo>
                    <a:pt x="80" y="418"/>
                  </a:lnTo>
                  <a:lnTo>
                    <a:pt x="72" y="422"/>
                  </a:lnTo>
                  <a:lnTo>
                    <a:pt x="61" y="424"/>
                  </a:lnTo>
                  <a:lnTo>
                    <a:pt x="46" y="425"/>
                  </a:lnTo>
                  <a:lnTo>
                    <a:pt x="26" y="425"/>
                  </a:lnTo>
                  <a:lnTo>
                    <a:pt x="5" y="425"/>
                  </a:lnTo>
                  <a:lnTo>
                    <a:pt x="5" y="446"/>
                  </a:lnTo>
                  <a:lnTo>
                    <a:pt x="28" y="445"/>
                  </a:lnTo>
                  <a:lnTo>
                    <a:pt x="58" y="444"/>
                  </a:lnTo>
                  <a:lnTo>
                    <a:pt x="88" y="444"/>
                  </a:lnTo>
                  <a:lnTo>
                    <a:pt x="113" y="444"/>
                  </a:lnTo>
                  <a:lnTo>
                    <a:pt x="138" y="444"/>
                  </a:lnTo>
                  <a:lnTo>
                    <a:pt x="168" y="444"/>
                  </a:lnTo>
                  <a:lnTo>
                    <a:pt x="198" y="445"/>
                  </a:lnTo>
                  <a:lnTo>
                    <a:pt x="221" y="446"/>
                  </a:lnTo>
                  <a:lnTo>
                    <a:pt x="221" y="425"/>
                  </a:lnTo>
                  <a:lnTo>
                    <a:pt x="200" y="425"/>
                  </a:lnTo>
                  <a:lnTo>
                    <a:pt x="179" y="425"/>
                  </a:lnTo>
                  <a:lnTo>
                    <a:pt x="164" y="424"/>
                  </a:lnTo>
                  <a:lnTo>
                    <a:pt x="153" y="422"/>
                  </a:lnTo>
                  <a:lnTo>
                    <a:pt x="146" y="419"/>
                  </a:lnTo>
                  <a:lnTo>
                    <a:pt x="141" y="414"/>
                  </a:lnTo>
                  <a:lnTo>
                    <a:pt x="139" y="408"/>
                  </a:lnTo>
                  <a:lnTo>
                    <a:pt x="138" y="402"/>
                  </a:lnTo>
                  <a:lnTo>
                    <a:pt x="137" y="393"/>
                  </a:lnTo>
                  <a:lnTo>
                    <a:pt x="137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98" name="Freeform 126"/>
            <p:cNvSpPr>
              <a:spLocks noChangeAspect="1" noEditPoints="1"/>
            </p:cNvSpPr>
            <p:nvPr/>
          </p:nvSpPr>
          <p:spPr bwMode="auto">
            <a:xfrm>
              <a:off x="2617" y="256"/>
              <a:ext cx="281" cy="461"/>
            </a:xfrm>
            <a:custGeom>
              <a:avLst/>
              <a:gdLst/>
              <a:ahLst/>
              <a:cxnLst>
                <a:cxn ang="0">
                  <a:pos x="276" y="152"/>
                </a:cxn>
                <a:cxn ang="0">
                  <a:pos x="227" y="36"/>
                </a:cxn>
                <a:cxn ang="0">
                  <a:pos x="166" y="2"/>
                </a:cxn>
                <a:cxn ang="0">
                  <a:pos x="110" y="3"/>
                </a:cxn>
                <a:cxn ang="0">
                  <a:pos x="49" y="41"/>
                </a:cxn>
                <a:cxn ang="0">
                  <a:pos x="4" y="153"/>
                </a:cxn>
                <a:cxn ang="0">
                  <a:pos x="1" y="271"/>
                </a:cxn>
                <a:cxn ang="0">
                  <a:pos x="14" y="353"/>
                </a:cxn>
                <a:cxn ang="0">
                  <a:pos x="55" y="427"/>
                </a:cxn>
                <a:cxn ang="0">
                  <a:pos x="113" y="458"/>
                </a:cxn>
                <a:cxn ang="0">
                  <a:pos x="169" y="457"/>
                </a:cxn>
                <a:cxn ang="0">
                  <a:pos x="231" y="422"/>
                </a:cxn>
                <a:cxn ang="0">
                  <a:pos x="276" y="310"/>
                </a:cxn>
                <a:cxn ang="0">
                  <a:pos x="140" y="446"/>
                </a:cxn>
                <a:cxn ang="0">
                  <a:pos x="119" y="442"/>
                </a:cxn>
                <a:cxn ang="0">
                  <a:pos x="96" y="430"/>
                </a:cxn>
                <a:cxn ang="0">
                  <a:pos x="76" y="405"/>
                </a:cxn>
                <a:cxn ang="0">
                  <a:pos x="63" y="365"/>
                </a:cxn>
                <a:cxn ang="0">
                  <a:pos x="55" y="224"/>
                </a:cxn>
                <a:cxn ang="0">
                  <a:pos x="61" y="100"/>
                </a:cxn>
                <a:cxn ang="0">
                  <a:pos x="76" y="53"/>
                </a:cxn>
                <a:cxn ang="0">
                  <a:pos x="99" y="28"/>
                </a:cxn>
                <a:cxn ang="0">
                  <a:pos x="122" y="17"/>
                </a:cxn>
                <a:cxn ang="0">
                  <a:pos x="140" y="15"/>
                </a:cxn>
                <a:cxn ang="0">
                  <a:pos x="160" y="17"/>
                </a:cxn>
                <a:cxn ang="0">
                  <a:pos x="183" y="29"/>
                </a:cxn>
                <a:cxn ang="0">
                  <a:pos x="204" y="53"/>
                </a:cxn>
                <a:cxn ang="0">
                  <a:pos x="219" y="93"/>
                </a:cxn>
                <a:cxn ang="0">
                  <a:pos x="225" y="224"/>
                </a:cxn>
                <a:cxn ang="0">
                  <a:pos x="218" y="362"/>
                </a:cxn>
                <a:cxn ang="0">
                  <a:pos x="206" y="402"/>
                </a:cxn>
                <a:cxn ang="0">
                  <a:pos x="187" y="428"/>
                </a:cxn>
                <a:cxn ang="0">
                  <a:pos x="164" y="442"/>
                </a:cxn>
                <a:cxn ang="0">
                  <a:pos x="140" y="446"/>
                </a:cxn>
              </a:cxnLst>
              <a:rect l="0" t="0" r="r" b="b"/>
              <a:pathLst>
                <a:path w="281" h="461">
                  <a:moveTo>
                    <a:pt x="281" y="232"/>
                  </a:moveTo>
                  <a:lnTo>
                    <a:pt x="276" y="152"/>
                  </a:lnTo>
                  <a:lnTo>
                    <a:pt x="254" y="75"/>
                  </a:lnTo>
                  <a:lnTo>
                    <a:pt x="227" y="36"/>
                  </a:lnTo>
                  <a:lnTo>
                    <a:pt x="196" y="13"/>
                  </a:lnTo>
                  <a:lnTo>
                    <a:pt x="166" y="2"/>
                  </a:lnTo>
                  <a:lnTo>
                    <a:pt x="141" y="0"/>
                  </a:lnTo>
                  <a:lnTo>
                    <a:pt x="110" y="3"/>
                  </a:lnTo>
                  <a:lnTo>
                    <a:pt x="78" y="16"/>
                  </a:lnTo>
                  <a:lnTo>
                    <a:pt x="49" y="41"/>
                  </a:lnTo>
                  <a:lnTo>
                    <a:pt x="24" y="80"/>
                  </a:lnTo>
                  <a:lnTo>
                    <a:pt x="4" y="153"/>
                  </a:lnTo>
                  <a:lnTo>
                    <a:pt x="0" y="232"/>
                  </a:lnTo>
                  <a:lnTo>
                    <a:pt x="1" y="271"/>
                  </a:lnTo>
                  <a:lnTo>
                    <a:pt x="5" y="312"/>
                  </a:lnTo>
                  <a:lnTo>
                    <a:pt x="14" y="353"/>
                  </a:lnTo>
                  <a:lnTo>
                    <a:pt x="30" y="393"/>
                  </a:lnTo>
                  <a:lnTo>
                    <a:pt x="55" y="427"/>
                  </a:lnTo>
                  <a:lnTo>
                    <a:pt x="83" y="447"/>
                  </a:lnTo>
                  <a:lnTo>
                    <a:pt x="113" y="458"/>
                  </a:lnTo>
                  <a:lnTo>
                    <a:pt x="140" y="461"/>
                  </a:lnTo>
                  <a:lnTo>
                    <a:pt x="169" y="457"/>
                  </a:lnTo>
                  <a:lnTo>
                    <a:pt x="201" y="446"/>
                  </a:lnTo>
                  <a:lnTo>
                    <a:pt x="231" y="422"/>
                  </a:lnTo>
                  <a:lnTo>
                    <a:pt x="256" y="383"/>
                  </a:lnTo>
                  <a:lnTo>
                    <a:pt x="276" y="310"/>
                  </a:lnTo>
                  <a:lnTo>
                    <a:pt x="281" y="232"/>
                  </a:lnTo>
                  <a:close/>
                  <a:moveTo>
                    <a:pt x="140" y="446"/>
                  </a:moveTo>
                  <a:lnTo>
                    <a:pt x="130" y="445"/>
                  </a:lnTo>
                  <a:lnTo>
                    <a:pt x="119" y="442"/>
                  </a:lnTo>
                  <a:lnTo>
                    <a:pt x="107" y="437"/>
                  </a:lnTo>
                  <a:lnTo>
                    <a:pt x="96" y="430"/>
                  </a:lnTo>
                  <a:lnTo>
                    <a:pt x="85" y="419"/>
                  </a:lnTo>
                  <a:lnTo>
                    <a:pt x="76" y="405"/>
                  </a:lnTo>
                  <a:lnTo>
                    <a:pt x="69" y="387"/>
                  </a:lnTo>
                  <a:lnTo>
                    <a:pt x="63" y="365"/>
                  </a:lnTo>
                  <a:lnTo>
                    <a:pt x="56" y="294"/>
                  </a:lnTo>
                  <a:lnTo>
                    <a:pt x="55" y="224"/>
                  </a:lnTo>
                  <a:lnTo>
                    <a:pt x="56" y="159"/>
                  </a:lnTo>
                  <a:lnTo>
                    <a:pt x="61" y="100"/>
                  </a:lnTo>
                  <a:lnTo>
                    <a:pt x="67" y="74"/>
                  </a:lnTo>
                  <a:lnTo>
                    <a:pt x="76" y="53"/>
                  </a:lnTo>
                  <a:lnTo>
                    <a:pt x="87" y="38"/>
                  </a:lnTo>
                  <a:lnTo>
                    <a:pt x="99" y="28"/>
                  </a:lnTo>
                  <a:lnTo>
                    <a:pt x="111" y="21"/>
                  </a:lnTo>
                  <a:lnTo>
                    <a:pt x="122" y="17"/>
                  </a:lnTo>
                  <a:lnTo>
                    <a:pt x="132" y="15"/>
                  </a:lnTo>
                  <a:lnTo>
                    <a:pt x="140" y="15"/>
                  </a:lnTo>
                  <a:lnTo>
                    <a:pt x="149" y="15"/>
                  </a:lnTo>
                  <a:lnTo>
                    <a:pt x="160" y="17"/>
                  </a:lnTo>
                  <a:lnTo>
                    <a:pt x="171" y="22"/>
                  </a:lnTo>
                  <a:lnTo>
                    <a:pt x="183" y="29"/>
                  </a:lnTo>
                  <a:lnTo>
                    <a:pt x="194" y="39"/>
                  </a:lnTo>
                  <a:lnTo>
                    <a:pt x="204" y="53"/>
                  </a:lnTo>
                  <a:lnTo>
                    <a:pt x="213" y="71"/>
                  </a:lnTo>
                  <a:lnTo>
                    <a:pt x="219" y="93"/>
                  </a:lnTo>
                  <a:lnTo>
                    <a:pt x="224" y="157"/>
                  </a:lnTo>
                  <a:lnTo>
                    <a:pt x="225" y="224"/>
                  </a:lnTo>
                  <a:lnTo>
                    <a:pt x="224" y="296"/>
                  </a:lnTo>
                  <a:lnTo>
                    <a:pt x="218" y="362"/>
                  </a:lnTo>
                  <a:lnTo>
                    <a:pt x="213" y="384"/>
                  </a:lnTo>
                  <a:lnTo>
                    <a:pt x="206" y="402"/>
                  </a:lnTo>
                  <a:lnTo>
                    <a:pt x="197" y="417"/>
                  </a:lnTo>
                  <a:lnTo>
                    <a:pt x="187" y="428"/>
                  </a:lnTo>
                  <a:lnTo>
                    <a:pt x="175" y="436"/>
                  </a:lnTo>
                  <a:lnTo>
                    <a:pt x="164" y="442"/>
                  </a:lnTo>
                  <a:lnTo>
                    <a:pt x="152" y="445"/>
                  </a:lnTo>
                  <a:lnTo>
                    <a:pt x="140" y="4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99" name="Freeform 127"/>
            <p:cNvSpPr>
              <a:spLocks noChangeAspect="1"/>
            </p:cNvSpPr>
            <p:nvPr/>
          </p:nvSpPr>
          <p:spPr bwMode="auto">
            <a:xfrm>
              <a:off x="2975" y="297"/>
              <a:ext cx="316" cy="22"/>
            </a:xfrm>
            <a:custGeom>
              <a:avLst/>
              <a:gdLst/>
              <a:ahLst/>
              <a:cxnLst>
                <a:cxn ang="0">
                  <a:pos x="297" y="22"/>
                </a:cxn>
                <a:cxn ang="0">
                  <a:pos x="303" y="22"/>
                </a:cxn>
                <a:cxn ang="0">
                  <a:pos x="309" y="21"/>
                </a:cxn>
                <a:cxn ang="0">
                  <a:pos x="314" y="17"/>
                </a:cxn>
                <a:cxn ang="0">
                  <a:pos x="316" y="11"/>
                </a:cxn>
                <a:cxn ang="0">
                  <a:pos x="314" y="4"/>
                </a:cxn>
                <a:cxn ang="0">
                  <a:pos x="309" y="1"/>
                </a:cxn>
                <a:cxn ang="0">
                  <a:pos x="303" y="0"/>
                </a:cxn>
                <a:cxn ang="0">
                  <a:pos x="297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2" y="4"/>
                </a:cxn>
                <a:cxn ang="0">
                  <a:pos x="0" y="11"/>
                </a:cxn>
                <a:cxn ang="0">
                  <a:pos x="2" y="17"/>
                </a:cxn>
                <a:cxn ang="0">
                  <a:pos x="6" y="21"/>
                </a:cxn>
                <a:cxn ang="0">
                  <a:pos x="13" y="22"/>
                </a:cxn>
                <a:cxn ang="0">
                  <a:pos x="19" y="22"/>
                </a:cxn>
                <a:cxn ang="0">
                  <a:pos x="297" y="22"/>
                </a:cxn>
              </a:cxnLst>
              <a:rect l="0" t="0" r="r" b="b"/>
              <a:pathLst>
                <a:path w="316" h="22">
                  <a:moveTo>
                    <a:pt x="297" y="22"/>
                  </a:moveTo>
                  <a:lnTo>
                    <a:pt x="303" y="22"/>
                  </a:lnTo>
                  <a:lnTo>
                    <a:pt x="309" y="21"/>
                  </a:lnTo>
                  <a:lnTo>
                    <a:pt x="314" y="17"/>
                  </a:lnTo>
                  <a:lnTo>
                    <a:pt x="316" y="11"/>
                  </a:lnTo>
                  <a:lnTo>
                    <a:pt x="314" y="4"/>
                  </a:lnTo>
                  <a:lnTo>
                    <a:pt x="309" y="1"/>
                  </a:lnTo>
                  <a:lnTo>
                    <a:pt x="303" y="0"/>
                  </a:lnTo>
                  <a:lnTo>
                    <a:pt x="297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3" y="22"/>
                  </a:lnTo>
                  <a:lnTo>
                    <a:pt x="19" y="22"/>
                  </a:lnTo>
                  <a:lnTo>
                    <a:pt x="29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00" name="Freeform 128"/>
            <p:cNvSpPr>
              <a:spLocks noChangeAspect="1" noEditPoints="1"/>
            </p:cNvSpPr>
            <p:nvPr/>
          </p:nvSpPr>
          <p:spPr bwMode="auto">
            <a:xfrm>
              <a:off x="3367" y="114"/>
              <a:ext cx="215" cy="321"/>
            </a:xfrm>
            <a:custGeom>
              <a:avLst/>
              <a:gdLst/>
              <a:ahLst/>
              <a:cxnLst>
                <a:cxn ang="0">
                  <a:pos x="46" y="130"/>
                </a:cxn>
                <a:cxn ang="0">
                  <a:pos x="55" y="79"/>
                </a:cxn>
                <a:cxn ang="0">
                  <a:pos x="79" y="39"/>
                </a:cxn>
                <a:cxn ang="0">
                  <a:pos x="116" y="17"/>
                </a:cxn>
                <a:cxn ang="0">
                  <a:pos x="148" y="14"/>
                </a:cxn>
                <a:cxn ang="0">
                  <a:pos x="170" y="22"/>
                </a:cxn>
                <a:cxn ang="0">
                  <a:pos x="164" y="36"/>
                </a:cxn>
                <a:cxn ang="0">
                  <a:pos x="159" y="61"/>
                </a:cxn>
                <a:cxn ang="0">
                  <a:pos x="170" y="73"/>
                </a:cxn>
                <a:cxn ang="0">
                  <a:pos x="189" y="73"/>
                </a:cxn>
                <a:cxn ang="0">
                  <a:pos x="200" y="61"/>
                </a:cxn>
                <a:cxn ang="0">
                  <a:pos x="198" y="32"/>
                </a:cxn>
                <a:cxn ang="0">
                  <a:pos x="166" y="4"/>
                </a:cxn>
                <a:cxn ang="0">
                  <a:pos x="86" y="11"/>
                </a:cxn>
                <a:cxn ang="0">
                  <a:pos x="12" y="95"/>
                </a:cxn>
                <a:cxn ang="0">
                  <a:pos x="3" y="204"/>
                </a:cxn>
                <a:cxn ang="0">
                  <a:pos x="21" y="266"/>
                </a:cxn>
                <a:cxn ang="0">
                  <a:pos x="51" y="303"/>
                </a:cxn>
                <a:cxn ang="0">
                  <a:pos x="89" y="319"/>
                </a:cxn>
                <a:cxn ang="0">
                  <a:pos x="149" y="313"/>
                </a:cxn>
                <a:cxn ang="0">
                  <a:pos x="206" y="258"/>
                </a:cxn>
                <a:cxn ang="0">
                  <a:pos x="207" y="174"/>
                </a:cxn>
                <a:cxn ang="0">
                  <a:pos x="152" y="120"/>
                </a:cxn>
                <a:cxn ang="0">
                  <a:pos x="88" y="116"/>
                </a:cxn>
                <a:cxn ang="0">
                  <a:pos x="55" y="142"/>
                </a:cxn>
                <a:cxn ang="0">
                  <a:pos x="109" y="306"/>
                </a:cxn>
                <a:cxn ang="0">
                  <a:pos x="78" y="296"/>
                </a:cxn>
                <a:cxn ang="0">
                  <a:pos x="57" y="272"/>
                </a:cxn>
                <a:cxn ang="0">
                  <a:pos x="46" y="206"/>
                </a:cxn>
                <a:cxn ang="0">
                  <a:pos x="64" y="148"/>
                </a:cxn>
                <a:cxn ang="0">
                  <a:pos x="111" y="125"/>
                </a:cxn>
                <a:cxn ang="0">
                  <a:pos x="158" y="151"/>
                </a:cxn>
                <a:cxn ang="0">
                  <a:pos x="168" y="180"/>
                </a:cxn>
                <a:cxn ang="0">
                  <a:pos x="170" y="216"/>
                </a:cxn>
                <a:cxn ang="0">
                  <a:pos x="168" y="251"/>
                </a:cxn>
                <a:cxn ang="0">
                  <a:pos x="158" y="280"/>
                </a:cxn>
                <a:cxn ang="0">
                  <a:pos x="109" y="306"/>
                </a:cxn>
              </a:cxnLst>
              <a:rect l="0" t="0" r="r" b="b"/>
              <a:pathLst>
                <a:path w="215" h="321">
                  <a:moveTo>
                    <a:pt x="45" y="158"/>
                  </a:moveTo>
                  <a:lnTo>
                    <a:pt x="46" y="130"/>
                  </a:lnTo>
                  <a:lnTo>
                    <a:pt x="49" y="103"/>
                  </a:lnTo>
                  <a:lnTo>
                    <a:pt x="55" y="79"/>
                  </a:lnTo>
                  <a:lnTo>
                    <a:pt x="66" y="56"/>
                  </a:lnTo>
                  <a:lnTo>
                    <a:pt x="79" y="39"/>
                  </a:lnTo>
                  <a:lnTo>
                    <a:pt x="96" y="25"/>
                  </a:lnTo>
                  <a:lnTo>
                    <a:pt x="116" y="17"/>
                  </a:lnTo>
                  <a:lnTo>
                    <a:pt x="137" y="13"/>
                  </a:lnTo>
                  <a:lnTo>
                    <a:pt x="148" y="14"/>
                  </a:lnTo>
                  <a:lnTo>
                    <a:pt x="160" y="17"/>
                  </a:lnTo>
                  <a:lnTo>
                    <a:pt x="170" y="22"/>
                  </a:lnTo>
                  <a:lnTo>
                    <a:pt x="179" y="30"/>
                  </a:lnTo>
                  <a:lnTo>
                    <a:pt x="164" y="36"/>
                  </a:lnTo>
                  <a:lnTo>
                    <a:pt x="158" y="52"/>
                  </a:lnTo>
                  <a:lnTo>
                    <a:pt x="159" y="61"/>
                  </a:lnTo>
                  <a:lnTo>
                    <a:pt x="163" y="68"/>
                  </a:lnTo>
                  <a:lnTo>
                    <a:pt x="170" y="73"/>
                  </a:lnTo>
                  <a:lnTo>
                    <a:pt x="179" y="75"/>
                  </a:lnTo>
                  <a:lnTo>
                    <a:pt x="189" y="73"/>
                  </a:lnTo>
                  <a:lnTo>
                    <a:pt x="196" y="68"/>
                  </a:lnTo>
                  <a:lnTo>
                    <a:pt x="200" y="61"/>
                  </a:lnTo>
                  <a:lnTo>
                    <a:pt x="202" y="51"/>
                  </a:lnTo>
                  <a:lnTo>
                    <a:pt x="198" y="32"/>
                  </a:lnTo>
                  <a:lnTo>
                    <a:pt x="186" y="15"/>
                  </a:lnTo>
                  <a:lnTo>
                    <a:pt x="166" y="4"/>
                  </a:lnTo>
                  <a:lnTo>
                    <a:pt x="136" y="0"/>
                  </a:lnTo>
                  <a:lnTo>
                    <a:pt x="86" y="11"/>
                  </a:lnTo>
                  <a:lnTo>
                    <a:pt x="43" y="43"/>
                  </a:lnTo>
                  <a:lnTo>
                    <a:pt x="12" y="95"/>
                  </a:lnTo>
                  <a:lnTo>
                    <a:pt x="0" y="163"/>
                  </a:lnTo>
                  <a:lnTo>
                    <a:pt x="3" y="204"/>
                  </a:lnTo>
                  <a:lnTo>
                    <a:pt x="10" y="239"/>
                  </a:lnTo>
                  <a:lnTo>
                    <a:pt x="21" y="266"/>
                  </a:lnTo>
                  <a:lnTo>
                    <a:pt x="35" y="287"/>
                  </a:lnTo>
                  <a:lnTo>
                    <a:pt x="51" y="303"/>
                  </a:lnTo>
                  <a:lnTo>
                    <a:pt x="70" y="313"/>
                  </a:lnTo>
                  <a:lnTo>
                    <a:pt x="89" y="319"/>
                  </a:lnTo>
                  <a:lnTo>
                    <a:pt x="109" y="321"/>
                  </a:lnTo>
                  <a:lnTo>
                    <a:pt x="149" y="313"/>
                  </a:lnTo>
                  <a:lnTo>
                    <a:pt x="183" y="291"/>
                  </a:lnTo>
                  <a:lnTo>
                    <a:pt x="206" y="258"/>
                  </a:lnTo>
                  <a:lnTo>
                    <a:pt x="215" y="216"/>
                  </a:lnTo>
                  <a:lnTo>
                    <a:pt x="207" y="174"/>
                  </a:lnTo>
                  <a:lnTo>
                    <a:pt x="184" y="141"/>
                  </a:lnTo>
                  <a:lnTo>
                    <a:pt x="152" y="120"/>
                  </a:lnTo>
                  <a:lnTo>
                    <a:pt x="113" y="112"/>
                  </a:lnTo>
                  <a:lnTo>
                    <a:pt x="88" y="116"/>
                  </a:lnTo>
                  <a:lnTo>
                    <a:pt x="69" y="127"/>
                  </a:lnTo>
                  <a:lnTo>
                    <a:pt x="55" y="142"/>
                  </a:lnTo>
                  <a:lnTo>
                    <a:pt x="45" y="158"/>
                  </a:lnTo>
                  <a:close/>
                  <a:moveTo>
                    <a:pt x="109" y="306"/>
                  </a:moveTo>
                  <a:lnTo>
                    <a:pt x="92" y="303"/>
                  </a:lnTo>
                  <a:lnTo>
                    <a:pt x="78" y="296"/>
                  </a:lnTo>
                  <a:lnTo>
                    <a:pt x="66" y="285"/>
                  </a:lnTo>
                  <a:lnTo>
                    <a:pt x="57" y="272"/>
                  </a:lnTo>
                  <a:lnTo>
                    <a:pt x="49" y="244"/>
                  </a:lnTo>
                  <a:lnTo>
                    <a:pt x="46" y="206"/>
                  </a:lnTo>
                  <a:lnTo>
                    <a:pt x="51" y="174"/>
                  </a:lnTo>
                  <a:lnTo>
                    <a:pt x="64" y="148"/>
                  </a:lnTo>
                  <a:lnTo>
                    <a:pt x="85" y="131"/>
                  </a:lnTo>
                  <a:lnTo>
                    <a:pt x="111" y="125"/>
                  </a:lnTo>
                  <a:lnTo>
                    <a:pt x="138" y="132"/>
                  </a:lnTo>
                  <a:lnTo>
                    <a:pt x="158" y="151"/>
                  </a:lnTo>
                  <a:lnTo>
                    <a:pt x="165" y="165"/>
                  </a:lnTo>
                  <a:lnTo>
                    <a:pt x="168" y="180"/>
                  </a:lnTo>
                  <a:lnTo>
                    <a:pt x="170" y="197"/>
                  </a:lnTo>
                  <a:lnTo>
                    <a:pt x="170" y="216"/>
                  </a:lnTo>
                  <a:lnTo>
                    <a:pt x="170" y="234"/>
                  </a:lnTo>
                  <a:lnTo>
                    <a:pt x="168" y="251"/>
                  </a:lnTo>
                  <a:lnTo>
                    <a:pt x="165" y="266"/>
                  </a:lnTo>
                  <a:lnTo>
                    <a:pt x="158" y="280"/>
                  </a:lnTo>
                  <a:lnTo>
                    <a:pt x="137" y="299"/>
                  </a:lnTo>
                  <a:lnTo>
                    <a:pt x="109" y="3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01" name="Freeform 129"/>
            <p:cNvSpPr>
              <a:spLocks noChangeAspect="1" noEditPoints="1"/>
            </p:cNvSpPr>
            <p:nvPr/>
          </p:nvSpPr>
          <p:spPr bwMode="auto">
            <a:xfrm>
              <a:off x="3863" y="323"/>
              <a:ext cx="593" cy="423"/>
            </a:xfrm>
            <a:custGeom>
              <a:avLst/>
              <a:gdLst/>
              <a:ahLst/>
              <a:cxnLst>
                <a:cxn ang="0">
                  <a:pos x="376" y="28"/>
                </a:cxn>
                <a:cxn ang="0">
                  <a:pos x="386" y="22"/>
                </a:cxn>
                <a:cxn ang="0">
                  <a:pos x="389" y="13"/>
                </a:cxn>
                <a:cxn ang="0">
                  <a:pos x="385" y="3"/>
                </a:cxn>
                <a:cxn ang="0">
                  <a:pos x="376" y="0"/>
                </a:cxn>
                <a:cxn ang="0">
                  <a:pos x="369" y="1"/>
                </a:cxn>
                <a:cxn ang="0">
                  <a:pos x="364" y="4"/>
                </a:cxn>
                <a:cxn ang="0">
                  <a:pos x="12" y="197"/>
                </a:cxn>
                <a:cxn ang="0">
                  <a:pos x="3" y="203"/>
                </a:cxn>
                <a:cxn ang="0">
                  <a:pos x="0" y="212"/>
                </a:cxn>
                <a:cxn ang="0">
                  <a:pos x="3" y="220"/>
                </a:cxn>
                <a:cxn ang="0">
                  <a:pos x="12" y="226"/>
                </a:cxn>
                <a:cxn ang="0">
                  <a:pos x="363" y="419"/>
                </a:cxn>
                <a:cxn ang="0">
                  <a:pos x="372" y="423"/>
                </a:cxn>
                <a:cxn ang="0">
                  <a:pos x="376" y="423"/>
                </a:cxn>
                <a:cxn ang="0">
                  <a:pos x="386" y="419"/>
                </a:cxn>
                <a:cxn ang="0">
                  <a:pos x="389" y="410"/>
                </a:cxn>
                <a:cxn ang="0">
                  <a:pos x="386" y="401"/>
                </a:cxn>
                <a:cxn ang="0">
                  <a:pos x="376" y="395"/>
                </a:cxn>
                <a:cxn ang="0">
                  <a:pos x="41" y="212"/>
                </a:cxn>
                <a:cxn ang="0">
                  <a:pos x="376" y="28"/>
                </a:cxn>
                <a:cxn ang="0">
                  <a:pos x="579" y="28"/>
                </a:cxn>
                <a:cxn ang="0">
                  <a:pos x="589" y="22"/>
                </a:cxn>
                <a:cxn ang="0">
                  <a:pos x="593" y="13"/>
                </a:cxn>
                <a:cxn ang="0">
                  <a:pos x="588" y="3"/>
                </a:cxn>
                <a:cxn ang="0">
                  <a:pos x="579" y="0"/>
                </a:cxn>
                <a:cxn ang="0">
                  <a:pos x="572" y="1"/>
                </a:cxn>
                <a:cxn ang="0">
                  <a:pos x="567" y="4"/>
                </a:cxn>
                <a:cxn ang="0">
                  <a:pos x="216" y="197"/>
                </a:cxn>
                <a:cxn ang="0">
                  <a:pos x="207" y="203"/>
                </a:cxn>
                <a:cxn ang="0">
                  <a:pos x="203" y="212"/>
                </a:cxn>
                <a:cxn ang="0">
                  <a:pos x="207" y="220"/>
                </a:cxn>
                <a:cxn ang="0">
                  <a:pos x="216" y="226"/>
                </a:cxn>
                <a:cxn ang="0">
                  <a:pos x="567" y="419"/>
                </a:cxn>
                <a:cxn ang="0">
                  <a:pos x="575" y="423"/>
                </a:cxn>
                <a:cxn ang="0">
                  <a:pos x="579" y="423"/>
                </a:cxn>
                <a:cxn ang="0">
                  <a:pos x="589" y="419"/>
                </a:cxn>
                <a:cxn ang="0">
                  <a:pos x="593" y="410"/>
                </a:cxn>
                <a:cxn ang="0">
                  <a:pos x="589" y="401"/>
                </a:cxn>
                <a:cxn ang="0">
                  <a:pos x="579" y="395"/>
                </a:cxn>
                <a:cxn ang="0">
                  <a:pos x="245" y="212"/>
                </a:cxn>
                <a:cxn ang="0">
                  <a:pos x="579" y="28"/>
                </a:cxn>
              </a:cxnLst>
              <a:rect l="0" t="0" r="r" b="b"/>
              <a:pathLst>
                <a:path w="593" h="423">
                  <a:moveTo>
                    <a:pt x="376" y="28"/>
                  </a:moveTo>
                  <a:lnTo>
                    <a:pt x="386" y="22"/>
                  </a:lnTo>
                  <a:lnTo>
                    <a:pt x="389" y="13"/>
                  </a:lnTo>
                  <a:lnTo>
                    <a:pt x="385" y="3"/>
                  </a:lnTo>
                  <a:lnTo>
                    <a:pt x="376" y="0"/>
                  </a:lnTo>
                  <a:lnTo>
                    <a:pt x="369" y="1"/>
                  </a:lnTo>
                  <a:lnTo>
                    <a:pt x="364" y="4"/>
                  </a:lnTo>
                  <a:lnTo>
                    <a:pt x="12" y="197"/>
                  </a:lnTo>
                  <a:lnTo>
                    <a:pt x="3" y="203"/>
                  </a:lnTo>
                  <a:lnTo>
                    <a:pt x="0" y="212"/>
                  </a:lnTo>
                  <a:lnTo>
                    <a:pt x="3" y="220"/>
                  </a:lnTo>
                  <a:lnTo>
                    <a:pt x="12" y="226"/>
                  </a:lnTo>
                  <a:lnTo>
                    <a:pt x="363" y="419"/>
                  </a:lnTo>
                  <a:lnTo>
                    <a:pt x="372" y="423"/>
                  </a:lnTo>
                  <a:lnTo>
                    <a:pt x="376" y="423"/>
                  </a:lnTo>
                  <a:lnTo>
                    <a:pt x="386" y="419"/>
                  </a:lnTo>
                  <a:lnTo>
                    <a:pt x="389" y="410"/>
                  </a:lnTo>
                  <a:lnTo>
                    <a:pt x="386" y="401"/>
                  </a:lnTo>
                  <a:lnTo>
                    <a:pt x="376" y="395"/>
                  </a:lnTo>
                  <a:lnTo>
                    <a:pt x="41" y="212"/>
                  </a:lnTo>
                  <a:lnTo>
                    <a:pt x="376" y="28"/>
                  </a:lnTo>
                  <a:close/>
                  <a:moveTo>
                    <a:pt x="579" y="28"/>
                  </a:moveTo>
                  <a:lnTo>
                    <a:pt x="589" y="22"/>
                  </a:lnTo>
                  <a:lnTo>
                    <a:pt x="593" y="13"/>
                  </a:lnTo>
                  <a:lnTo>
                    <a:pt x="588" y="3"/>
                  </a:lnTo>
                  <a:lnTo>
                    <a:pt x="579" y="0"/>
                  </a:lnTo>
                  <a:lnTo>
                    <a:pt x="572" y="1"/>
                  </a:lnTo>
                  <a:lnTo>
                    <a:pt x="567" y="4"/>
                  </a:lnTo>
                  <a:lnTo>
                    <a:pt x="216" y="197"/>
                  </a:lnTo>
                  <a:lnTo>
                    <a:pt x="207" y="203"/>
                  </a:lnTo>
                  <a:lnTo>
                    <a:pt x="203" y="212"/>
                  </a:lnTo>
                  <a:lnTo>
                    <a:pt x="207" y="220"/>
                  </a:lnTo>
                  <a:lnTo>
                    <a:pt x="216" y="226"/>
                  </a:lnTo>
                  <a:lnTo>
                    <a:pt x="567" y="419"/>
                  </a:lnTo>
                  <a:lnTo>
                    <a:pt x="575" y="423"/>
                  </a:lnTo>
                  <a:lnTo>
                    <a:pt x="579" y="423"/>
                  </a:lnTo>
                  <a:lnTo>
                    <a:pt x="589" y="419"/>
                  </a:lnTo>
                  <a:lnTo>
                    <a:pt x="593" y="410"/>
                  </a:lnTo>
                  <a:lnTo>
                    <a:pt x="589" y="401"/>
                  </a:lnTo>
                  <a:lnTo>
                    <a:pt x="579" y="395"/>
                  </a:lnTo>
                  <a:lnTo>
                    <a:pt x="245" y="212"/>
                  </a:lnTo>
                  <a:lnTo>
                    <a:pt x="579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02" name="Freeform 130"/>
            <p:cNvSpPr>
              <a:spLocks noChangeAspect="1" noEditPoints="1"/>
            </p:cNvSpPr>
            <p:nvPr/>
          </p:nvSpPr>
          <p:spPr bwMode="auto">
            <a:xfrm>
              <a:off x="4706" y="406"/>
              <a:ext cx="374" cy="304"/>
            </a:xfrm>
            <a:custGeom>
              <a:avLst/>
              <a:gdLst/>
              <a:ahLst/>
              <a:cxnLst>
                <a:cxn ang="0">
                  <a:pos x="280" y="72"/>
                </a:cxn>
                <a:cxn ang="0">
                  <a:pos x="218" y="7"/>
                </a:cxn>
                <a:cxn ang="0">
                  <a:pos x="146" y="4"/>
                </a:cxn>
                <a:cxn ang="0">
                  <a:pos x="83" y="35"/>
                </a:cxn>
                <a:cxn ang="0">
                  <a:pos x="33" y="89"/>
                </a:cxn>
                <a:cxn ang="0">
                  <a:pos x="4" y="155"/>
                </a:cxn>
                <a:cxn ang="0">
                  <a:pos x="7" y="234"/>
                </a:cxn>
                <a:cxn ang="0">
                  <a:pos x="62" y="295"/>
                </a:cxn>
                <a:cxn ang="0">
                  <a:pos x="175" y="291"/>
                </a:cxn>
                <a:cxn ang="0">
                  <a:pos x="258" y="271"/>
                </a:cxn>
                <a:cxn ang="0">
                  <a:pos x="289" y="300"/>
                </a:cxn>
                <a:cxn ang="0">
                  <a:pos x="333" y="298"/>
                </a:cxn>
                <a:cxn ang="0">
                  <a:pos x="362" y="268"/>
                </a:cxn>
                <a:cxn ang="0">
                  <a:pos x="363" y="251"/>
                </a:cxn>
                <a:cxn ang="0">
                  <a:pos x="352" y="251"/>
                </a:cxn>
                <a:cxn ang="0">
                  <a:pos x="338" y="275"/>
                </a:cxn>
                <a:cxn ang="0">
                  <a:pos x="316" y="288"/>
                </a:cxn>
                <a:cxn ang="0">
                  <a:pos x="305" y="286"/>
                </a:cxn>
                <a:cxn ang="0">
                  <a:pos x="296" y="271"/>
                </a:cxn>
                <a:cxn ang="0">
                  <a:pos x="292" y="249"/>
                </a:cxn>
                <a:cxn ang="0">
                  <a:pos x="291" y="228"/>
                </a:cxn>
                <a:cxn ang="0">
                  <a:pos x="291" y="212"/>
                </a:cxn>
                <a:cxn ang="0">
                  <a:pos x="294" y="202"/>
                </a:cxn>
                <a:cxn ang="0">
                  <a:pos x="336" y="139"/>
                </a:cxn>
                <a:cxn ang="0">
                  <a:pos x="371" y="53"/>
                </a:cxn>
                <a:cxn ang="0">
                  <a:pos x="373" y="36"/>
                </a:cxn>
                <a:cxn ang="0">
                  <a:pos x="360" y="35"/>
                </a:cxn>
                <a:cxn ang="0">
                  <a:pos x="331" y="114"/>
                </a:cxn>
                <a:cxn ang="0">
                  <a:pos x="291" y="138"/>
                </a:cxn>
                <a:cxn ang="0">
                  <a:pos x="204" y="261"/>
                </a:cxn>
                <a:cxn ang="0">
                  <a:pos x="134" y="287"/>
                </a:cxn>
                <a:cxn ang="0">
                  <a:pos x="83" y="283"/>
                </a:cxn>
                <a:cxn ang="0">
                  <a:pos x="53" y="245"/>
                </a:cxn>
                <a:cxn ang="0">
                  <a:pos x="53" y="185"/>
                </a:cxn>
                <a:cxn ang="0">
                  <a:pos x="73" y="108"/>
                </a:cxn>
                <a:cxn ang="0">
                  <a:pos x="112" y="46"/>
                </a:cxn>
                <a:cxn ang="0">
                  <a:pos x="159" y="17"/>
                </a:cxn>
                <a:cxn ang="0">
                  <a:pos x="201" y="18"/>
                </a:cxn>
                <a:cxn ang="0">
                  <a:pos x="229" y="45"/>
                </a:cxn>
                <a:cxn ang="0">
                  <a:pos x="241" y="87"/>
                </a:cxn>
                <a:cxn ang="0">
                  <a:pos x="245" y="134"/>
                </a:cxn>
                <a:cxn ang="0">
                  <a:pos x="245" y="175"/>
                </a:cxn>
                <a:cxn ang="0">
                  <a:pos x="246" y="217"/>
                </a:cxn>
              </a:cxnLst>
              <a:rect l="0" t="0" r="r" b="b"/>
              <a:pathLst>
                <a:path w="374" h="304">
                  <a:moveTo>
                    <a:pt x="291" y="138"/>
                  </a:moveTo>
                  <a:lnTo>
                    <a:pt x="280" y="72"/>
                  </a:lnTo>
                  <a:lnTo>
                    <a:pt x="254" y="30"/>
                  </a:lnTo>
                  <a:lnTo>
                    <a:pt x="218" y="7"/>
                  </a:lnTo>
                  <a:lnTo>
                    <a:pt x="180" y="0"/>
                  </a:lnTo>
                  <a:lnTo>
                    <a:pt x="146" y="4"/>
                  </a:lnTo>
                  <a:lnTo>
                    <a:pt x="113" y="16"/>
                  </a:lnTo>
                  <a:lnTo>
                    <a:pt x="83" y="35"/>
                  </a:lnTo>
                  <a:lnTo>
                    <a:pt x="55" y="60"/>
                  </a:lnTo>
                  <a:lnTo>
                    <a:pt x="33" y="89"/>
                  </a:lnTo>
                  <a:lnTo>
                    <a:pt x="15" y="121"/>
                  </a:lnTo>
                  <a:lnTo>
                    <a:pt x="4" y="155"/>
                  </a:lnTo>
                  <a:lnTo>
                    <a:pt x="0" y="190"/>
                  </a:lnTo>
                  <a:lnTo>
                    <a:pt x="7" y="234"/>
                  </a:lnTo>
                  <a:lnTo>
                    <a:pt x="29" y="270"/>
                  </a:lnTo>
                  <a:lnTo>
                    <a:pt x="62" y="295"/>
                  </a:lnTo>
                  <a:lnTo>
                    <a:pt x="108" y="304"/>
                  </a:lnTo>
                  <a:lnTo>
                    <a:pt x="175" y="291"/>
                  </a:lnTo>
                  <a:lnTo>
                    <a:pt x="249" y="247"/>
                  </a:lnTo>
                  <a:lnTo>
                    <a:pt x="258" y="271"/>
                  </a:lnTo>
                  <a:lnTo>
                    <a:pt x="271" y="289"/>
                  </a:lnTo>
                  <a:lnTo>
                    <a:pt x="289" y="300"/>
                  </a:lnTo>
                  <a:lnTo>
                    <a:pt x="310" y="304"/>
                  </a:lnTo>
                  <a:lnTo>
                    <a:pt x="333" y="298"/>
                  </a:lnTo>
                  <a:lnTo>
                    <a:pt x="351" y="284"/>
                  </a:lnTo>
                  <a:lnTo>
                    <a:pt x="362" y="268"/>
                  </a:lnTo>
                  <a:lnTo>
                    <a:pt x="365" y="256"/>
                  </a:lnTo>
                  <a:lnTo>
                    <a:pt x="363" y="251"/>
                  </a:lnTo>
                  <a:lnTo>
                    <a:pt x="357" y="249"/>
                  </a:lnTo>
                  <a:lnTo>
                    <a:pt x="352" y="251"/>
                  </a:lnTo>
                  <a:lnTo>
                    <a:pt x="349" y="256"/>
                  </a:lnTo>
                  <a:lnTo>
                    <a:pt x="338" y="275"/>
                  </a:lnTo>
                  <a:lnTo>
                    <a:pt x="326" y="285"/>
                  </a:lnTo>
                  <a:lnTo>
                    <a:pt x="316" y="288"/>
                  </a:lnTo>
                  <a:lnTo>
                    <a:pt x="312" y="289"/>
                  </a:lnTo>
                  <a:lnTo>
                    <a:pt x="305" y="286"/>
                  </a:lnTo>
                  <a:lnTo>
                    <a:pt x="300" y="280"/>
                  </a:lnTo>
                  <a:lnTo>
                    <a:pt x="296" y="271"/>
                  </a:lnTo>
                  <a:lnTo>
                    <a:pt x="293" y="261"/>
                  </a:lnTo>
                  <a:lnTo>
                    <a:pt x="292" y="249"/>
                  </a:lnTo>
                  <a:lnTo>
                    <a:pt x="291" y="238"/>
                  </a:lnTo>
                  <a:lnTo>
                    <a:pt x="291" y="228"/>
                  </a:lnTo>
                  <a:lnTo>
                    <a:pt x="291" y="220"/>
                  </a:lnTo>
                  <a:lnTo>
                    <a:pt x="291" y="212"/>
                  </a:lnTo>
                  <a:lnTo>
                    <a:pt x="292" y="207"/>
                  </a:lnTo>
                  <a:lnTo>
                    <a:pt x="294" y="202"/>
                  </a:lnTo>
                  <a:lnTo>
                    <a:pt x="298" y="197"/>
                  </a:lnTo>
                  <a:lnTo>
                    <a:pt x="336" y="139"/>
                  </a:lnTo>
                  <a:lnTo>
                    <a:pt x="359" y="89"/>
                  </a:lnTo>
                  <a:lnTo>
                    <a:pt x="371" y="53"/>
                  </a:lnTo>
                  <a:lnTo>
                    <a:pt x="374" y="40"/>
                  </a:lnTo>
                  <a:lnTo>
                    <a:pt x="373" y="36"/>
                  </a:lnTo>
                  <a:lnTo>
                    <a:pt x="366" y="33"/>
                  </a:lnTo>
                  <a:lnTo>
                    <a:pt x="360" y="35"/>
                  </a:lnTo>
                  <a:lnTo>
                    <a:pt x="356" y="47"/>
                  </a:lnTo>
                  <a:lnTo>
                    <a:pt x="331" y="114"/>
                  </a:lnTo>
                  <a:lnTo>
                    <a:pt x="291" y="180"/>
                  </a:lnTo>
                  <a:lnTo>
                    <a:pt x="291" y="138"/>
                  </a:lnTo>
                  <a:close/>
                  <a:moveTo>
                    <a:pt x="246" y="230"/>
                  </a:moveTo>
                  <a:lnTo>
                    <a:pt x="204" y="261"/>
                  </a:lnTo>
                  <a:lnTo>
                    <a:pt x="166" y="279"/>
                  </a:lnTo>
                  <a:lnTo>
                    <a:pt x="134" y="287"/>
                  </a:lnTo>
                  <a:lnTo>
                    <a:pt x="109" y="289"/>
                  </a:lnTo>
                  <a:lnTo>
                    <a:pt x="83" y="283"/>
                  </a:lnTo>
                  <a:lnTo>
                    <a:pt x="64" y="268"/>
                  </a:lnTo>
                  <a:lnTo>
                    <a:pt x="53" y="245"/>
                  </a:lnTo>
                  <a:lnTo>
                    <a:pt x="49" y="216"/>
                  </a:lnTo>
                  <a:lnTo>
                    <a:pt x="53" y="185"/>
                  </a:lnTo>
                  <a:lnTo>
                    <a:pt x="61" y="147"/>
                  </a:lnTo>
                  <a:lnTo>
                    <a:pt x="73" y="108"/>
                  </a:lnTo>
                  <a:lnTo>
                    <a:pt x="88" y="76"/>
                  </a:lnTo>
                  <a:lnTo>
                    <a:pt x="112" y="46"/>
                  </a:lnTo>
                  <a:lnTo>
                    <a:pt x="136" y="27"/>
                  </a:lnTo>
                  <a:lnTo>
                    <a:pt x="159" y="17"/>
                  </a:lnTo>
                  <a:lnTo>
                    <a:pt x="179" y="15"/>
                  </a:lnTo>
                  <a:lnTo>
                    <a:pt x="201" y="18"/>
                  </a:lnTo>
                  <a:lnTo>
                    <a:pt x="217" y="29"/>
                  </a:lnTo>
                  <a:lnTo>
                    <a:pt x="229" y="45"/>
                  </a:lnTo>
                  <a:lnTo>
                    <a:pt x="237" y="65"/>
                  </a:lnTo>
                  <a:lnTo>
                    <a:pt x="241" y="87"/>
                  </a:lnTo>
                  <a:lnTo>
                    <a:pt x="244" y="111"/>
                  </a:lnTo>
                  <a:lnTo>
                    <a:pt x="245" y="134"/>
                  </a:lnTo>
                  <a:lnTo>
                    <a:pt x="245" y="155"/>
                  </a:lnTo>
                  <a:lnTo>
                    <a:pt x="245" y="175"/>
                  </a:lnTo>
                  <a:lnTo>
                    <a:pt x="245" y="197"/>
                  </a:lnTo>
                  <a:lnTo>
                    <a:pt x="246" y="217"/>
                  </a:lnTo>
                  <a:lnTo>
                    <a:pt x="246" y="2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03" name="Freeform 131"/>
            <p:cNvSpPr>
              <a:spLocks noChangeAspect="1"/>
            </p:cNvSpPr>
            <p:nvPr/>
          </p:nvSpPr>
          <p:spPr bwMode="auto">
            <a:xfrm>
              <a:off x="5127" y="593"/>
              <a:ext cx="169" cy="214"/>
            </a:xfrm>
            <a:custGeom>
              <a:avLst/>
              <a:gdLst/>
              <a:ahLst/>
              <a:cxnLst>
                <a:cxn ang="0">
                  <a:pos x="155" y="3"/>
                </a:cxn>
                <a:cxn ang="0">
                  <a:pos x="146" y="1"/>
                </a:cxn>
                <a:cxn ang="0">
                  <a:pos x="136" y="9"/>
                </a:cxn>
                <a:cxn ang="0">
                  <a:pos x="108" y="3"/>
                </a:cxn>
                <a:cxn ang="0">
                  <a:pos x="60" y="2"/>
                </a:cxn>
                <a:cxn ang="0">
                  <a:pos x="27" y="13"/>
                </a:cxn>
                <a:cxn ang="0">
                  <a:pos x="8" y="30"/>
                </a:cxn>
                <a:cxn ang="0">
                  <a:pos x="1" y="50"/>
                </a:cxn>
                <a:cxn ang="0">
                  <a:pos x="4" y="79"/>
                </a:cxn>
                <a:cxn ang="0">
                  <a:pos x="31" y="105"/>
                </a:cxn>
                <a:cxn ang="0">
                  <a:pos x="62" y="116"/>
                </a:cxn>
                <a:cxn ang="0">
                  <a:pos x="101" y="123"/>
                </a:cxn>
                <a:cxn ang="0">
                  <a:pos x="137" y="142"/>
                </a:cxn>
                <a:cxn ang="0">
                  <a:pos x="141" y="175"/>
                </a:cxn>
                <a:cxn ang="0">
                  <a:pos x="114" y="197"/>
                </a:cxn>
                <a:cxn ang="0">
                  <a:pos x="57" y="196"/>
                </a:cxn>
                <a:cxn ang="0">
                  <a:pos x="24" y="163"/>
                </a:cxn>
                <a:cxn ang="0">
                  <a:pos x="14" y="133"/>
                </a:cxn>
                <a:cxn ang="0">
                  <a:pos x="1" y="135"/>
                </a:cxn>
                <a:cxn ang="0">
                  <a:pos x="0" y="202"/>
                </a:cxn>
                <a:cxn ang="0">
                  <a:pos x="6" y="214"/>
                </a:cxn>
                <a:cxn ang="0">
                  <a:pos x="29" y="194"/>
                </a:cxn>
                <a:cxn ang="0">
                  <a:pos x="61" y="211"/>
                </a:cxn>
                <a:cxn ang="0">
                  <a:pos x="86" y="214"/>
                </a:cxn>
                <a:cxn ang="0">
                  <a:pos x="124" y="209"/>
                </a:cxn>
                <a:cxn ang="0">
                  <a:pos x="150" y="194"/>
                </a:cxn>
                <a:cxn ang="0">
                  <a:pos x="165" y="172"/>
                </a:cxn>
                <a:cxn ang="0">
                  <a:pos x="169" y="148"/>
                </a:cxn>
                <a:cxn ang="0">
                  <a:pos x="149" y="105"/>
                </a:cxn>
                <a:cxn ang="0">
                  <a:pos x="121" y="88"/>
                </a:cxn>
                <a:cxn ang="0">
                  <a:pos x="93" y="82"/>
                </a:cxn>
                <a:cxn ang="0">
                  <a:pos x="45" y="70"/>
                </a:cxn>
                <a:cxn ang="0">
                  <a:pos x="25" y="45"/>
                </a:cxn>
                <a:cxn ang="0">
                  <a:pos x="37" y="23"/>
                </a:cxn>
                <a:cxn ang="0">
                  <a:pos x="83" y="11"/>
                </a:cxn>
                <a:cxn ang="0">
                  <a:pos x="114" y="18"/>
                </a:cxn>
                <a:cxn ang="0">
                  <a:pos x="131" y="32"/>
                </a:cxn>
                <a:cxn ang="0">
                  <a:pos x="138" y="49"/>
                </a:cxn>
                <a:cxn ang="0">
                  <a:pos x="140" y="63"/>
                </a:cxn>
                <a:cxn ang="0">
                  <a:pos x="148" y="68"/>
                </a:cxn>
                <a:cxn ang="0">
                  <a:pos x="156" y="56"/>
                </a:cxn>
              </a:cxnLst>
              <a:rect l="0" t="0" r="r" b="b"/>
              <a:pathLst>
                <a:path w="169" h="214">
                  <a:moveTo>
                    <a:pt x="156" y="12"/>
                  </a:moveTo>
                  <a:lnTo>
                    <a:pt x="155" y="3"/>
                  </a:lnTo>
                  <a:lnTo>
                    <a:pt x="149" y="0"/>
                  </a:lnTo>
                  <a:lnTo>
                    <a:pt x="146" y="1"/>
                  </a:lnTo>
                  <a:lnTo>
                    <a:pt x="140" y="6"/>
                  </a:lnTo>
                  <a:lnTo>
                    <a:pt x="136" y="9"/>
                  </a:lnTo>
                  <a:lnTo>
                    <a:pt x="131" y="13"/>
                  </a:lnTo>
                  <a:lnTo>
                    <a:pt x="108" y="3"/>
                  </a:lnTo>
                  <a:lnTo>
                    <a:pt x="83" y="0"/>
                  </a:lnTo>
                  <a:lnTo>
                    <a:pt x="60" y="2"/>
                  </a:lnTo>
                  <a:lnTo>
                    <a:pt x="41" y="6"/>
                  </a:lnTo>
                  <a:lnTo>
                    <a:pt x="27" y="13"/>
                  </a:lnTo>
                  <a:lnTo>
                    <a:pt x="16" y="21"/>
                  </a:lnTo>
                  <a:lnTo>
                    <a:pt x="8" y="30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59"/>
                  </a:lnTo>
                  <a:lnTo>
                    <a:pt x="4" y="79"/>
                  </a:lnTo>
                  <a:lnTo>
                    <a:pt x="17" y="95"/>
                  </a:lnTo>
                  <a:lnTo>
                    <a:pt x="31" y="105"/>
                  </a:lnTo>
                  <a:lnTo>
                    <a:pt x="46" y="111"/>
                  </a:lnTo>
                  <a:lnTo>
                    <a:pt x="62" y="116"/>
                  </a:lnTo>
                  <a:lnTo>
                    <a:pt x="82" y="119"/>
                  </a:lnTo>
                  <a:lnTo>
                    <a:pt x="101" y="123"/>
                  </a:lnTo>
                  <a:lnTo>
                    <a:pt x="121" y="130"/>
                  </a:lnTo>
                  <a:lnTo>
                    <a:pt x="137" y="142"/>
                  </a:lnTo>
                  <a:lnTo>
                    <a:pt x="143" y="161"/>
                  </a:lnTo>
                  <a:lnTo>
                    <a:pt x="141" y="175"/>
                  </a:lnTo>
                  <a:lnTo>
                    <a:pt x="131" y="188"/>
                  </a:lnTo>
                  <a:lnTo>
                    <a:pt x="114" y="197"/>
                  </a:lnTo>
                  <a:lnTo>
                    <a:pt x="86" y="201"/>
                  </a:lnTo>
                  <a:lnTo>
                    <a:pt x="57" y="196"/>
                  </a:lnTo>
                  <a:lnTo>
                    <a:pt x="37" y="182"/>
                  </a:lnTo>
                  <a:lnTo>
                    <a:pt x="24" y="163"/>
                  </a:lnTo>
                  <a:lnTo>
                    <a:pt x="16" y="140"/>
                  </a:lnTo>
                  <a:lnTo>
                    <a:pt x="14" y="133"/>
                  </a:lnTo>
                  <a:lnTo>
                    <a:pt x="8" y="132"/>
                  </a:lnTo>
                  <a:lnTo>
                    <a:pt x="1" y="135"/>
                  </a:lnTo>
                  <a:lnTo>
                    <a:pt x="0" y="144"/>
                  </a:lnTo>
                  <a:lnTo>
                    <a:pt x="0" y="202"/>
                  </a:lnTo>
                  <a:lnTo>
                    <a:pt x="1" y="211"/>
                  </a:lnTo>
                  <a:lnTo>
                    <a:pt x="6" y="214"/>
                  </a:lnTo>
                  <a:lnTo>
                    <a:pt x="16" y="208"/>
                  </a:lnTo>
                  <a:lnTo>
                    <a:pt x="29" y="194"/>
                  </a:lnTo>
                  <a:lnTo>
                    <a:pt x="45" y="205"/>
                  </a:lnTo>
                  <a:lnTo>
                    <a:pt x="61" y="211"/>
                  </a:lnTo>
                  <a:lnTo>
                    <a:pt x="75" y="214"/>
                  </a:lnTo>
                  <a:lnTo>
                    <a:pt x="86" y="214"/>
                  </a:lnTo>
                  <a:lnTo>
                    <a:pt x="107" y="213"/>
                  </a:lnTo>
                  <a:lnTo>
                    <a:pt x="124" y="209"/>
                  </a:lnTo>
                  <a:lnTo>
                    <a:pt x="139" y="202"/>
                  </a:lnTo>
                  <a:lnTo>
                    <a:pt x="150" y="194"/>
                  </a:lnTo>
                  <a:lnTo>
                    <a:pt x="158" y="184"/>
                  </a:lnTo>
                  <a:lnTo>
                    <a:pt x="165" y="172"/>
                  </a:lnTo>
                  <a:lnTo>
                    <a:pt x="168" y="161"/>
                  </a:lnTo>
                  <a:lnTo>
                    <a:pt x="169" y="148"/>
                  </a:lnTo>
                  <a:lnTo>
                    <a:pt x="163" y="124"/>
                  </a:lnTo>
                  <a:lnTo>
                    <a:pt x="149" y="105"/>
                  </a:lnTo>
                  <a:lnTo>
                    <a:pt x="135" y="95"/>
                  </a:lnTo>
                  <a:lnTo>
                    <a:pt x="121" y="88"/>
                  </a:lnTo>
                  <a:lnTo>
                    <a:pt x="106" y="85"/>
                  </a:lnTo>
                  <a:lnTo>
                    <a:pt x="93" y="82"/>
                  </a:lnTo>
                  <a:lnTo>
                    <a:pt x="67" y="77"/>
                  </a:lnTo>
                  <a:lnTo>
                    <a:pt x="45" y="70"/>
                  </a:lnTo>
                  <a:lnTo>
                    <a:pt x="31" y="60"/>
                  </a:lnTo>
                  <a:lnTo>
                    <a:pt x="25" y="45"/>
                  </a:lnTo>
                  <a:lnTo>
                    <a:pt x="28" y="33"/>
                  </a:lnTo>
                  <a:lnTo>
                    <a:pt x="37" y="23"/>
                  </a:lnTo>
                  <a:lnTo>
                    <a:pt x="55" y="15"/>
                  </a:lnTo>
                  <a:lnTo>
                    <a:pt x="83" y="11"/>
                  </a:lnTo>
                  <a:lnTo>
                    <a:pt x="100" y="13"/>
                  </a:lnTo>
                  <a:lnTo>
                    <a:pt x="114" y="18"/>
                  </a:lnTo>
                  <a:lnTo>
                    <a:pt x="124" y="24"/>
                  </a:lnTo>
                  <a:lnTo>
                    <a:pt x="131" y="32"/>
                  </a:lnTo>
                  <a:lnTo>
                    <a:pt x="135" y="41"/>
                  </a:lnTo>
                  <a:lnTo>
                    <a:pt x="138" y="49"/>
                  </a:lnTo>
                  <a:lnTo>
                    <a:pt x="139" y="57"/>
                  </a:lnTo>
                  <a:lnTo>
                    <a:pt x="140" y="63"/>
                  </a:lnTo>
                  <a:lnTo>
                    <a:pt x="143" y="68"/>
                  </a:lnTo>
                  <a:lnTo>
                    <a:pt x="148" y="68"/>
                  </a:lnTo>
                  <a:lnTo>
                    <a:pt x="155" y="66"/>
                  </a:lnTo>
                  <a:lnTo>
                    <a:pt x="156" y="56"/>
                  </a:lnTo>
                  <a:lnTo>
                    <a:pt x="15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04" name="Freeform 132"/>
            <p:cNvSpPr>
              <a:spLocks noChangeAspect="1" noEditPoints="1"/>
            </p:cNvSpPr>
            <p:nvPr/>
          </p:nvSpPr>
          <p:spPr bwMode="auto">
            <a:xfrm>
              <a:off x="5343" y="593"/>
              <a:ext cx="233" cy="214"/>
            </a:xfrm>
            <a:custGeom>
              <a:avLst/>
              <a:gdLst/>
              <a:ahLst/>
              <a:cxnLst>
                <a:cxn ang="0">
                  <a:pos x="182" y="66"/>
                </a:cxn>
                <a:cxn ang="0">
                  <a:pos x="173" y="37"/>
                </a:cxn>
                <a:cxn ang="0">
                  <a:pos x="129" y="6"/>
                </a:cxn>
                <a:cxn ang="0">
                  <a:pos x="61" y="3"/>
                </a:cxn>
                <a:cxn ang="0">
                  <a:pos x="22" y="27"/>
                </a:cxn>
                <a:cxn ang="0">
                  <a:pos x="18" y="56"/>
                </a:cxn>
                <a:cxn ang="0">
                  <a:pos x="30" y="67"/>
                </a:cxn>
                <a:cxn ang="0">
                  <a:pos x="47" y="67"/>
                </a:cxn>
                <a:cxn ang="0">
                  <a:pos x="59" y="55"/>
                </a:cxn>
                <a:cxn ang="0">
                  <a:pos x="57" y="34"/>
                </a:cxn>
                <a:cxn ang="0">
                  <a:pos x="58" y="19"/>
                </a:cxn>
                <a:cxn ang="0">
                  <a:pos x="85" y="14"/>
                </a:cxn>
                <a:cxn ang="0">
                  <a:pos x="110" y="17"/>
                </a:cxn>
                <a:cxn ang="0">
                  <a:pos x="141" y="45"/>
                </a:cxn>
                <a:cxn ang="0">
                  <a:pos x="145" y="85"/>
                </a:cxn>
                <a:cxn ang="0">
                  <a:pos x="55" y="100"/>
                </a:cxn>
                <a:cxn ang="0">
                  <a:pos x="12" y="129"/>
                </a:cxn>
                <a:cxn ang="0">
                  <a:pos x="0" y="162"/>
                </a:cxn>
                <a:cxn ang="0">
                  <a:pos x="8" y="187"/>
                </a:cxn>
                <a:cxn ang="0">
                  <a:pos x="28" y="203"/>
                </a:cxn>
                <a:cxn ang="0">
                  <a:pos x="55" y="212"/>
                </a:cxn>
                <a:cxn ang="0">
                  <a:pos x="82" y="214"/>
                </a:cxn>
                <a:cxn ang="0">
                  <a:pos x="126" y="202"/>
                </a:cxn>
                <a:cxn ang="0">
                  <a:pos x="151" y="175"/>
                </a:cxn>
                <a:cxn ang="0">
                  <a:pos x="161" y="201"/>
                </a:cxn>
                <a:cxn ang="0">
                  <a:pos x="186" y="212"/>
                </a:cxn>
                <a:cxn ang="0">
                  <a:pos x="194" y="211"/>
                </a:cxn>
                <a:cxn ang="0">
                  <a:pos x="210" y="206"/>
                </a:cxn>
                <a:cxn ang="0">
                  <a:pos x="226" y="193"/>
                </a:cxn>
                <a:cxn ang="0">
                  <a:pos x="233" y="167"/>
                </a:cxn>
                <a:cxn ang="0">
                  <a:pos x="217" y="142"/>
                </a:cxn>
                <a:cxn ang="0">
                  <a:pos x="217" y="173"/>
                </a:cxn>
                <a:cxn ang="0">
                  <a:pos x="210" y="190"/>
                </a:cxn>
                <a:cxn ang="0">
                  <a:pos x="190" y="191"/>
                </a:cxn>
                <a:cxn ang="0">
                  <a:pos x="183" y="173"/>
                </a:cxn>
                <a:cxn ang="0">
                  <a:pos x="182" y="84"/>
                </a:cxn>
                <a:cxn ang="0">
                  <a:pos x="144" y="159"/>
                </a:cxn>
                <a:cxn ang="0">
                  <a:pos x="132" y="181"/>
                </a:cxn>
                <a:cxn ang="0">
                  <a:pos x="113" y="195"/>
                </a:cxn>
                <a:cxn ang="0">
                  <a:pos x="94" y="201"/>
                </a:cxn>
                <a:cxn ang="0">
                  <a:pos x="68" y="198"/>
                </a:cxn>
                <a:cxn ang="0">
                  <a:pos x="43" y="178"/>
                </a:cxn>
                <a:cxn ang="0">
                  <a:pos x="44" y="142"/>
                </a:cxn>
                <a:cxn ang="0">
                  <a:pos x="93" y="105"/>
                </a:cxn>
                <a:cxn ang="0">
                  <a:pos x="145" y="143"/>
                </a:cxn>
              </a:cxnLst>
              <a:rect l="0" t="0" r="r" b="b"/>
              <a:pathLst>
                <a:path w="233" h="214">
                  <a:moveTo>
                    <a:pt x="182" y="84"/>
                  </a:moveTo>
                  <a:lnTo>
                    <a:pt x="182" y="66"/>
                  </a:lnTo>
                  <a:lnTo>
                    <a:pt x="180" y="51"/>
                  </a:lnTo>
                  <a:lnTo>
                    <a:pt x="173" y="37"/>
                  </a:lnTo>
                  <a:lnTo>
                    <a:pt x="161" y="24"/>
                  </a:lnTo>
                  <a:lnTo>
                    <a:pt x="129" y="6"/>
                  </a:lnTo>
                  <a:lnTo>
                    <a:pt x="92" y="0"/>
                  </a:lnTo>
                  <a:lnTo>
                    <a:pt x="61" y="3"/>
                  </a:lnTo>
                  <a:lnTo>
                    <a:pt x="37" y="12"/>
                  </a:lnTo>
                  <a:lnTo>
                    <a:pt x="22" y="27"/>
                  </a:lnTo>
                  <a:lnTo>
                    <a:pt x="16" y="46"/>
                  </a:lnTo>
                  <a:lnTo>
                    <a:pt x="18" y="56"/>
                  </a:lnTo>
                  <a:lnTo>
                    <a:pt x="23" y="63"/>
                  </a:lnTo>
                  <a:lnTo>
                    <a:pt x="30" y="67"/>
                  </a:lnTo>
                  <a:lnTo>
                    <a:pt x="38" y="69"/>
                  </a:lnTo>
                  <a:lnTo>
                    <a:pt x="47" y="67"/>
                  </a:lnTo>
                  <a:lnTo>
                    <a:pt x="54" y="62"/>
                  </a:lnTo>
                  <a:lnTo>
                    <a:pt x="59" y="55"/>
                  </a:lnTo>
                  <a:lnTo>
                    <a:pt x="60" y="47"/>
                  </a:lnTo>
                  <a:lnTo>
                    <a:pt x="57" y="34"/>
                  </a:lnTo>
                  <a:lnTo>
                    <a:pt x="44" y="25"/>
                  </a:lnTo>
                  <a:lnTo>
                    <a:pt x="58" y="19"/>
                  </a:lnTo>
                  <a:lnTo>
                    <a:pt x="73" y="15"/>
                  </a:lnTo>
                  <a:lnTo>
                    <a:pt x="85" y="14"/>
                  </a:lnTo>
                  <a:lnTo>
                    <a:pt x="91" y="13"/>
                  </a:lnTo>
                  <a:lnTo>
                    <a:pt x="110" y="17"/>
                  </a:lnTo>
                  <a:lnTo>
                    <a:pt x="128" y="27"/>
                  </a:lnTo>
                  <a:lnTo>
                    <a:pt x="141" y="45"/>
                  </a:lnTo>
                  <a:lnTo>
                    <a:pt x="145" y="70"/>
                  </a:lnTo>
                  <a:lnTo>
                    <a:pt x="145" y="85"/>
                  </a:lnTo>
                  <a:lnTo>
                    <a:pt x="103" y="88"/>
                  </a:lnTo>
                  <a:lnTo>
                    <a:pt x="55" y="100"/>
                  </a:lnTo>
                  <a:lnTo>
                    <a:pt x="29" y="113"/>
                  </a:lnTo>
                  <a:lnTo>
                    <a:pt x="12" y="129"/>
                  </a:lnTo>
                  <a:lnTo>
                    <a:pt x="2" y="146"/>
                  </a:lnTo>
                  <a:lnTo>
                    <a:pt x="0" y="162"/>
                  </a:lnTo>
                  <a:lnTo>
                    <a:pt x="2" y="176"/>
                  </a:lnTo>
                  <a:lnTo>
                    <a:pt x="8" y="187"/>
                  </a:lnTo>
                  <a:lnTo>
                    <a:pt x="17" y="196"/>
                  </a:lnTo>
                  <a:lnTo>
                    <a:pt x="28" y="203"/>
                  </a:lnTo>
                  <a:lnTo>
                    <a:pt x="41" y="208"/>
                  </a:lnTo>
                  <a:lnTo>
                    <a:pt x="55" y="212"/>
                  </a:lnTo>
                  <a:lnTo>
                    <a:pt x="68" y="214"/>
                  </a:lnTo>
                  <a:lnTo>
                    <a:pt x="82" y="214"/>
                  </a:lnTo>
                  <a:lnTo>
                    <a:pt x="107" y="211"/>
                  </a:lnTo>
                  <a:lnTo>
                    <a:pt x="126" y="202"/>
                  </a:lnTo>
                  <a:lnTo>
                    <a:pt x="141" y="189"/>
                  </a:lnTo>
                  <a:lnTo>
                    <a:pt x="151" y="175"/>
                  </a:lnTo>
                  <a:lnTo>
                    <a:pt x="154" y="189"/>
                  </a:lnTo>
                  <a:lnTo>
                    <a:pt x="161" y="201"/>
                  </a:lnTo>
                  <a:lnTo>
                    <a:pt x="172" y="209"/>
                  </a:lnTo>
                  <a:lnTo>
                    <a:pt x="186" y="212"/>
                  </a:lnTo>
                  <a:lnTo>
                    <a:pt x="189" y="212"/>
                  </a:lnTo>
                  <a:lnTo>
                    <a:pt x="194" y="211"/>
                  </a:lnTo>
                  <a:lnTo>
                    <a:pt x="202" y="210"/>
                  </a:lnTo>
                  <a:lnTo>
                    <a:pt x="210" y="206"/>
                  </a:lnTo>
                  <a:lnTo>
                    <a:pt x="218" y="201"/>
                  </a:lnTo>
                  <a:lnTo>
                    <a:pt x="226" y="193"/>
                  </a:lnTo>
                  <a:lnTo>
                    <a:pt x="231" y="182"/>
                  </a:lnTo>
                  <a:lnTo>
                    <a:pt x="233" y="167"/>
                  </a:lnTo>
                  <a:lnTo>
                    <a:pt x="233" y="142"/>
                  </a:lnTo>
                  <a:lnTo>
                    <a:pt x="217" y="142"/>
                  </a:lnTo>
                  <a:lnTo>
                    <a:pt x="217" y="167"/>
                  </a:lnTo>
                  <a:lnTo>
                    <a:pt x="217" y="173"/>
                  </a:lnTo>
                  <a:lnTo>
                    <a:pt x="215" y="182"/>
                  </a:lnTo>
                  <a:lnTo>
                    <a:pt x="210" y="190"/>
                  </a:lnTo>
                  <a:lnTo>
                    <a:pt x="200" y="194"/>
                  </a:lnTo>
                  <a:lnTo>
                    <a:pt x="190" y="191"/>
                  </a:lnTo>
                  <a:lnTo>
                    <a:pt x="185" y="182"/>
                  </a:lnTo>
                  <a:lnTo>
                    <a:pt x="183" y="173"/>
                  </a:lnTo>
                  <a:lnTo>
                    <a:pt x="182" y="166"/>
                  </a:lnTo>
                  <a:lnTo>
                    <a:pt x="182" y="84"/>
                  </a:lnTo>
                  <a:close/>
                  <a:moveTo>
                    <a:pt x="145" y="143"/>
                  </a:moveTo>
                  <a:lnTo>
                    <a:pt x="144" y="159"/>
                  </a:lnTo>
                  <a:lnTo>
                    <a:pt x="139" y="171"/>
                  </a:lnTo>
                  <a:lnTo>
                    <a:pt x="132" y="181"/>
                  </a:lnTo>
                  <a:lnTo>
                    <a:pt x="123" y="189"/>
                  </a:lnTo>
                  <a:lnTo>
                    <a:pt x="113" y="195"/>
                  </a:lnTo>
                  <a:lnTo>
                    <a:pt x="104" y="198"/>
                  </a:lnTo>
                  <a:lnTo>
                    <a:pt x="94" y="201"/>
                  </a:lnTo>
                  <a:lnTo>
                    <a:pt x="85" y="201"/>
                  </a:lnTo>
                  <a:lnTo>
                    <a:pt x="68" y="198"/>
                  </a:lnTo>
                  <a:lnTo>
                    <a:pt x="53" y="190"/>
                  </a:lnTo>
                  <a:lnTo>
                    <a:pt x="43" y="178"/>
                  </a:lnTo>
                  <a:lnTo>
                    <a:pt x="39" y="162"/>
                  </a:lnTo>
                  <a:lnTo>
                    <a:pt x="44" y="142"/>
                  </a:lnTo>
                  <a:lnTo>
                    <a:pt x="60" y="121"/>
                  </a:lnTo>
                  <a:lnTo>
                    <a:pt x="93" y="105"/>
                  </a:lnTo>
                  <a:lnTo>
                    <a:pt x="145" y="97"/>
                  </a:lnTo>
                  <a:lnTo>
                    <a:pt x="145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05" name="Freeform 133"/>
            <p:cNvSpPr>
              <a:spLocks noChangeAspect="1"/>
            </p:cNvSpPr>
            <p:nvPr/>
          </p:nvSpPr>
          <p:spPr bwMode="auto">
            <a:xfrm>
              <a:off x="5596" y="514"/>
              <a:ext cx="162" cy="293"/>
            </a:xfrm>
            <a:custGeom>
              <a:avLst/>
              <a:gdLst/>
              <a:ahLst/>
              <a:cxnLst>
                <a:cxn ang="0">
                  <a:pos x="81" y="103"/>
                </a:cxn>
                <a:cxn ang="0">
                  <a:pos x="154" y="103"/>
                </a:cxn>
                <a:cxn ang="0">
                  <a:pos x="154" y="86"/>
                </a:cxn>
                <a:cxn ang="0">
                  <a:pos x="81" y="86"/>
                </a:cxn>
                <a:cxn ang="0">
                  <a:pos x="81" y="0"/>
                </a:cxn>
                <a:cxn ang="0">
                  <a:pos x="65" y="0"/>
                </a:cxn>
                <a:cxn ang="0">
                  <a:pos x="64" y="16"/>
                </a:cxn>
                <a:cxn ang="0">
                  <a:pos x="61" y="32"/>
                </a:cxn>
                <a:cxn ang="0">
                  <a:pos x="56" y="47"/>
                </a:cxn>
                <a:cxn ang="0">
                  <a:pos x="50" y="60"/>
                </a:cxn>
                <a:cxn ang="0">
                  <a:pos x="41" y="72"/>
                </a:cxn>
                <a:cxn ang="0">
                  <a:pos x="29" y="81"/>
                </a:cxn>
                <a:cxn ang="0">
                  <a:pos x="16" y="88"/>
                </a:cxn>
                <a:cxn ang="0">
                  <a:pos x="0" y="90"/>
                </a:cxn>
                <a:cxn ang="0">
                  <a:pos x="0" y="103"/>
                </a:cxn>
                <a:cxn ang="0">
                  <a:pos x="44" y="103"/>
                </a:cxn>
                <a:cxn ang="0">
                  <a:pos x="44" y="230"/>
                </a:cxn>
                <a:cxn ang="0">
                  <a:pos x="46" y="248"/>
                </a:cxn>
                <a:cxn ang="0">
                  <a:pos x="50" y="262"/>
                </a:cxn>
                <a:cxn ang="0">
                  <a:pos x="58" y="273"/>
                </a:cxn>
                <a:cxn ang="0">
                  <a:pos x="67" y="281"/>
                </a:cxn>
                <a:cxn ang="0">
                  <a:pos x="77" y="287"/>
                </a:cxn>
                <a:cxn ang="0">
                  <a:pos x="88" y="291"/>
                </a:cxn>
                <a:cxn ang="0">
                  <a:pos x="99" y="293"/>
                </a:cxn>
                <a:cxn ang="0">
                  <a:pos x="109" y="293"/>
                </a:cxn>
                <a:cxn ang="0">
                  <a:pos x="131" y="289"/>
                </a:cxn>
                <a:cxn ang="0">
                  <a:pos x="147" y="275"/>
                </a:cxn>
                <a:cxn ang="0">
                  <a:pos x="158" y="255"/>
                </a:cxn>
                <a:cxn ang="0">
                  <a:pos x="162" y="230"/>
                </a:cxn>
                <a:cxn ang="0">
                  <a:pos x="162" y="204"/>
                </a:cxn>
                <a:cxn ang="0">
                  <a:pos x="146" y="204"/>
                </a:cxn>
                <a:cxn ang="0">
                  <a:pos x="146" y="229"/>
                </a:cxn>
                <a:cxn ang="0">
                  <a:pos x="144" y="250"/>
                </a:cxn>
                <a:cxn ang="0">
                  <a:pos x="137" y="265"/>
                </a:cxn>
                <a:cxn ang="0">
                  <a:pos x="126" y="275"/>
                </a:cxn>
                <a:cxn ang="0">
                  <a:pos x="113" y="278"/>
                </a:cxn>
                <a:cxn ang="0">
                  <a:pos x="102" y="276"/>
                </a:cxn>
                <a:cxn ang="0">
                  <a:pos x="95" y="272"/>
                </a:cxn>
                <a:cxn ang="0">
                  <a:pos x="89" y="265"/>
                </a:cxn>
                <a:cxn ang="0">
                  <a:pos x="85" y="257"/>
                </a:cxn>
                <a:cxn ang="0">
                  <a:pos x="83" y="249"/>
                </a:cxn>
                <a:cxn ang="0">
                  <a:pos x="81" y="241"/>
                </a:cxn>
                <a:cxn ang="0">
                  <a:pos x="81" y="235"/>
                </a:cxn>
                <a:cxn ang="0">
                  <a:pos x="81" y="230"/>
                </a:cxn>
                <a:cxn ang="0">
                  <a:pos x="81" y="103"/>
                </a:cxn>
              </a:cxnLst>
              <a:rect l="0" t="0" r="r" b="b"/>
              <a:pathLst>
                <a:path w="162" h="293">
                  <a:moveTo>
                    <a:pt x="81" y="103"/>
                  </a:moveTo>
                  <a:lnTo>
                    <a:pt x="154" y="103"/>
                  </a:lnTo>
                  <a:lnTo>
                    <a:pt x="154" y="86"/>
                  </a:lnTo>
                  <a:lnTo>
                    <a:pt x="81" y="86"/>
                  </a:lnTo>
                  <a:lnTo>
                    <a:pt x="81" y="0"/>
                  </a:lnTo>
                  <a:lnTo>
                    <a:pt x="65" y="0"/>
                  </a:lnTo>
                  <a:lnTo>
                    <a:pt x="64" y="16"/>
                  </a:lnTo>
                  <a:lnTo>
                    <a:pt x="61" y="32"/>
                  </a:lnTo>
                  <a:lnTo>
                    <a:pt x="56" y="47"/>
                  </a:lnTo>
                  <a:lnTo>
                    <a:pt x="50" y="60"/>
                  </a:lnTo>
                  <a:lnTo>
                    <a:pt x="41" y="72"/>
                  </a:lnTo>
                  <a:lnTo>
                    <a:pt x="29" y="81"/>
                  </a:lnTo>
                  <a:lnTo>
                    <a:pt x="16" y="88"/>
                  </a:lnTo>
                  <a:lnTo>
                    <a:pt x="0" y="90"/>
                  </a:lnTo>
                  <a:lnTo>
                    <a:pt x="0" y="103"/>
                  </a:lnTo>
                  <a:lnTo>
                    <a:pt x="44" y="103"/>
                  </a:lnTo>
                  <a:lnTo>
                    <a:pt x="44" y="230"/>
                  </a:lnTo>
                  <a:lnTo>
                    <a:pt x="46" y="248"/>
                  </a:lnTo>
                  <a:lnTo>
                    <a:pt x="50" y="262"/>
                  </a:lnTo>
                  <a:lnTo>
                    <a:pt x="58" y="273"/>
                  </a:lnTo>
                  <a:lnTo>
                    <a:pt x="67" y="281"/>
                  </a:lnTo>
                  <a:lnTo>
                    <a:pt x="77" y="287"/>
                  </a:lnTo>
                  <a:lnTo>
                    <a:pt x="88" y="291"/>
                  </a:lnTo>
                  <a:lnTo>
                    <a:pt x="99" y="293"/>
                  </a:lnTo>
                  <a:lnTo>
                    <a:pt x="109" y="293"/>
                  </a:lnTo>
                  <a:lnTo>
                    <a:pt x="131" y="289"/>
                  </a:lnTo>
                  <a:lnTo>
                    <a:pt x="147" y="275"/>
                  </a:lnTo>
                  <a:lnTo>
                    <a:pt x="158" y="255"/>
                  </a:lnTo>
                  <a:lnTo>
                    <a:pt x="162" y="230"/>
                  </a:lnTo>
                  <a:lnTo>
                    <a:pt x="162" y="204"/>
                  </a:lnTo>
                  <a:lnTo>
                    <a:pt x="146" y="204"/>
                  </a:lnTo>
                  <a:lnTo>
                    <a:pt x="146" y="229"/>
                  </a:lnTo>
                  <a:lnTo>
                    <a:pt x="144" y="250"/>
                  </a:lnTo>
                  <a:lnTo>
                    <a:pt x="137" y="265"/>
                  </a:lnTo>
                  <a:lnTo>
                    <a:pt x="126" y="275"/>
                  </a:lnTo>
                  <a:lnTo>
                    <a:pt x="113" y="278"/>
                  </a:lnTo>
                  <a:lnTo>
                    <a:pt x="102" y="276"/>
                  </a:lnTo>
                  <a:lnTo>
                    <a:pt x="95" y="272"/>
                  </a:lnTo>
                  <a:lnTo>
                    <a:pt x="89" y="265"/>
                  </a:lnTo>
                  <a:lnTo>
                    <a:pt x="85" y="257"/>
                  </a:lnTo>
                  <a:lnTo>
                    <a:pt x="83" y="249"/>
                  </a:lnTo>
                  <a:lnTo>
                    <a:pt x="81" y="241"/>
                  </a:lnTo>
                  <a:lnTo>
                    <a:pt x="81" y="235"/>
                  </a:lnTo>
                  <a:lnTo>
                    <a:pt x="81" y="230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2" name="Стрелка вниз 141"/>
          <p:cNvSpPr/>
          <p:nvPr/>
        </p:nvSpPr>
        <p:spPr>
          <a:xfrm>
            <a:off x="7303009" y="213285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roup 21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788024" y="6201434"/>
            <a:ext cx="2797836" cy="467926"/>
            <a:chOff x="1" y="-1"/>
            <a:chExt cx="5758" cy="963"/>
          </a:xfrm>
        </p:grpSpPr>
        <p:sp>
          <p:nvSpPr>
            <p:cNvPr id="26840" name="Freeform 216"/>
            <p:cNvSpPr>
              <a:spLocks noChangeAspect="1" noEditPoints="1"/>
            </p:cNvSpPr>
            <p:nvPr/>
          </p:nvSpPr>
          <p:spPr bwMode="auto">
            <a:xfrm>
              <a:off x="1" y="272"/>
              <a:ext cx="302" cy="293"/>
            </a:xfrm>
            <a:custGeom>
              <a:avLst/>
              <a:gdLst/>
              <a:ahLst/>
              <a:cxnLst>
                <a:cxn ang="0">
                  <a:pos x="162" y="7"/>
                </a:cxn>
                <a:cxn ang="0">
                  <a:pos x="158" y="2"/>
                </a:cxn>
                <a:cxn ang="0">
                  <a:pos x="151" y="0"/>
                </a:cxn>
                <a:cxn ang="0">
                  <a:pos x="144" y="2"/>
                </a:cxn>
                <a:cxn ang="0">
                  <a:pos x="140" y="7"/>
                </a:cxn>
                <a:cxn ang="0">
                  <a:pos x="2" y="285"/>
                </a:cxn>
                <a:cxn ang="0">
                  <a:pos x="1" y="289"/>
                </a:cxn>
                <a:cxn ang="0">
                  <a:pos x="0" y="290"/>
                </a:cxn>
                <a:cxn ang="0">
                  <a:pos x="2" y="293"/>
                </a:cxn>
                <a:cxn ang="0">
                  <a:pos x="9" y="293"/>
                </a:cxn>
                <a:cxn ang="0">
                  <a:pos x="293" y="293"/>
                </a:cxn>
                <a:cxn ang="0">
                  <a:pos x="300" y="293"/>
                </a:cxn>
                <a:cxn ang="0">
                  <a:pos x="302" y="290"/>
                </a:cxn>
                <a:cxn ang="0">
                  <a:pos x="302" y="289"/>
                </a:cxn>
                <a:cxn ang="0">
                  <a:pos x="300" y="285"/>
                </a:cxn>
                <a:cxn ang="0">
                  <a:pos x="162" y="7"/>
                </a:cxn>
                <a:cxn ang="0">
                  <a:pos x="138" y="41"/>
                </a:cxn>
                <a:cxn ang="0">
                  <a:pos x="248" y="262"/>
                </a:cxn>
                <a:cxn ang="0">
                  <a:pos x="28" y="262"/>
                </a:cxn>
                <a:cxn ang="0">
                  <a:pos x="138" y="41"/>
                </a:cxn>
              </a:cxnLst>
              <a:rect l="0" t="0" r="r" b="b"/>
              <a:pathLst>
                <a:path w="302" h="293">
                  <a:moveTo>
                    <a:pt x="162" y="7"/>
                  </a:moveTo>
                  <a:lnTo>
                    <a:pt x="158" y="2"/>
                  </a:lnTo>
                  <a:lnTo>
                    <a:pt x="151" y="0"/>
                  </a:lnTo>
                  <a:lnTo>
                    <a:pt x="144" y="2"/>
                  </a:lnTo>
                  <a:lnTo>
                    <a:pt x="140" y="7"/>
                  </a:lnTo>
                  <a:lnTo>
                    <a:pt x="2" y="285"/>
                  </a:lnTo>
                  <a:lnTo>
                    <a:pt x="1" y="289"/>
                  </a:lnTo>
                  <a:lnTo>
                    <a:pt x="0" y="290"/>
                  </a:lnTo>
                  <a:lnTo>
                    <a:pt x="2" y="293"/>
                  </a:lnTo>
                  <a:lnTo>
                    <a:pt x="9" y="293"/>
                  </a:lnTo>
                  <a:lnTo>
                    <a:pt x="293" y="293"/>
                  </a:lnTo>
                  <a:lnTo>
                    <a:pt x="300" y="293"/>
                  </a:lnTo>
                  <a:lnTo>
                    <a:pt x="302" y="290"/>
                  </a:lnTo>
                  <a:lnTo>
                    <a:pt x="302" y="289"/>
                  </a:lnTo>
                  <a:lnTo>
                    <a:pt x="300" y="285"/>
                  </a:lnTo>
                  <a:lnTo>
                    <a:pt x="162" y="7"/>
                  </a:lnTo>
                  <a:close/>
                  <a:moveTo>
                    <a:pt x="138" y="41"/>
                  </a:moveTo>
                  <a:lnTo>
                    <a:pt x="248" y="262"/>
                  </a:lnTo>
                  <a:lnTo>
                    <a:pt x="28" y="262"/>
                  </a:lnTo>
                  <a:lnTo>
                    <a:pt x="138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41" name="Freeform 217"/>
            <p:cNvSpPr>
              <a:spLocks noChangeAspect="1"/>
            </p:cNvSpPr>
            <p:nvPr/>
          </p:nvSpPr>
          <p:spPr bwMode="auto">
            <a:xfrm>
              <a:off x="332" y="309"/>
              <a:ext cx="126" cy="261"/>
            </a:xfrm>
            <a:custGeom>
              <a:avLst/>
              <a:gdLst/>
              <a:ahLst/>
              <a:cxnLst>
                <a:cxn ang="0">
                  <a:pos x="75" y="92"/>
                </a:cxn>
                <a:cxn ang="0">
                  <a:pos x="113" y="92"/>
                </a:cxn>
                <a:cxn ang="0">
                  <a:pos x="119" y="92"/>
                </a:cxn>
                <a:cxn ang="0">
                  <a:pos x="123" y="91"/>
                </a:cxn>
                <a:cxn ang="0">
                  <a:pos x="125" y="89"/>
                </a:cxn>
                <a:cxn ang="0">
                  <a:pos x="126" y="84"/>
                </a:cxn>
                <a:cxn ang="0">
                  <a:pos x="123" y="80"/>
                </a:cxn>
                <a:cxn ang="0">
                  <a:pos x="114" y="80"/>
                </a:cxn>
                <a:cxn ang="0">
                  <a:pos x="78" y="80"/>
                </a:cxn>
                <a:cxn ang="0">
                  <a:pos x="87" y="45"/>
                </a:cxn>
                <a:cxn ang="0">
                  <a:pos x="92" y="24"/>
                </a:cxn>
                <a:cxn ang="0">
                  <a:pos x="94" y="15"/>
                </a:cxn>
                <a:cxn ang="0">
                  <a:pos x="95" y="11"/>
                </a:cxn>
                <a:cxn ang="0">
                  <a:pos x="92" y="3"/>
                </a:cxn>
                <a:cxn ang="0">
                  <a:pos x="83" y="0"/>
                </a:cxn>
                <a:cxn ang="0">
                  <a:pos x="81" y="0"/>
                </a:cxn>
                <a:cxn ang="0">
                  <a:pos x="76" y="2"/>
                </a:cxn>
                <a:cxn ang="0">
                  <a:pos x="71" y="6"/>
                </a:cxn>
                <a:cxn ang="0">
                  <a:pos x="67" y="15"/>
                </a:cxn>
                <a:cxn ang="0">
                  <a:pos x="51" y="80"/>
                </a:cxn>
                <a:cxn ang="0">
                  <a:pos x="13" y="80"/>
                </a:cxn>
                <a:cxn ang="0">
                  <a:pos x="7" y="80"/>
                </a:cxn>
                <a:cxn ang="0">
                  <a:pos x="3" y="81"/>
                </a:cxn>
                <a:cxn ang="0">
                  <a:pos x="1" y="83"/>
                </a:cxn>
                <a:cxn ang="0">
                  <a:pos x="0" y="87"/>
                </a:cxn>
                <a:cxn ang="0">
                  <a:pos x="3" y="92"/>
                </a:cxn>
                <a:cxn ang="0">
                  <a:pos x="12" y="92"/>
                </a:cxn>
                <a:cxn ang="0">
                  <a:pos x="48" y="92"/>
                </a:cxn>
                <a:cxn ang="0">
                  <a:pos x="38" y="131"/>
                </a:cxn>
                <a:cxn ang="0">
                  <a:pos x="30" y="161"/>
                </a:cxn>
                <a:cxn ang="0">
                  <a:pos x="25" y="183"/>
                </a:cxn>
                <a:cxn ang="0">
                  <a:pos x="21" y="198"/>
                </a:cxn>
                <a:cxn ang="0">
                  <a:pos x="19" y="209"/>
                </a:cxn>
                <a:cxn ang="0">
                  <a:pos x="17" y="216"/>
                </a:cxn>
                <a:cxn ang="0">
                  <a:pos x="17" y="220"/>
                </a:cxn>
                <a:cxn ang="0">
                  <a:pos x="16" y="223"/>
                </a:cxn>
                <a:cxn ang="0">
                  <a:pos x="19" y="238"/>
                </a:cxn>
                <a:cxn ang="0">
                  <a:pos x="27" y="250"/>
                </a:cxn>
                <a:cxn ang="0">
                  <a:pos x="39" y="258"/>
                </a:cxn>
                <a:cxn ang="0">
                  <a:pos x="54" y="261"/>
                </a:cxn>
                <a:cxn ang="0">
                  <a:pos x="82" y="251"/>
                </a:cxn>
                <a:cxn ang="0">
                  <a:pos x="102" y="230"/>
                </a:cxn>
                <a:cxn ang="0">
                  <a:pos x="115" y="209"/>
                </a:cxn>
                <a:cxn ang="0">
                  <a:pos x="119" y="198"/>
                </a:cxn>
                <a:cxn ang="0">
                  <a:pos x="117" y="194"/>
                </a:cxn>
                <a:cxn ang="0">
                  <a:pos x="114" y="194"/>
                </a:cxn>
                <a:cxn ang="0">
                  <a:pos x="111" y="195"/>
                </a:cxn>
                <a:cxn ang="0">
                  <a:pos x="108" y="199"/>
                </a:cxn>
                <a:cxn ang="0">
                  <a:pos x="94" y="226"/>
                </a:cxn>
                <a:cxn ang="0">
                  <a:pos x="80" y="241"/>
                </a:cxn>
                <a:cxn ang="0">
                  <a:pos x="67" y="249"/>
                </a:cxn>
                <a:cxn ang="0">
                  <a:pos x="55" y="252"/>
                </a:cxn>
                <a:cxn ang="0">
                  <a:pos x="49" y="251"/>
                </a:cxn>
                <a:cxn ang="0">
                  <a:pos x="45" y="247"/>
                </a:cxn>
                <a:cxn ang="0">
                  <a:pos x="43" y="242"/>
                </a:cxn>
                <a:cxn ang="0">
                  <a:pos x="42" y="233"/>
                </a:cxn>
                <a:cxn ang="0">
                  <a:pos x="43" y="222"/>
                </a:cxn>
                <a:cxn ang="0">
                  <a:pos x="45" y="213"/>
                </a:cxn>
                <a:cxn ang="0">
                  <a:pos x="75" y="92"/>
                </a:cxn>
              </a:cxnLst>
              <a:rect l="0" t="0" r="r" b="b"/>
              <a:pathLst>
                <a:path w="126" h="261">
                  <a:moveTo>
                    <a:pt x="75" y="92"/>
                  </a:moveTo>
                  <a:lnTo>
                    <a:pt x="113" y="92"/>
                  </a:lnTo>
                  <a:lnTo>
                    <a:pt x="119" y="92"/>
                  </a:lnTo>
                  <a:lnTo>
                    <a:pt x="123" y="91"/>
                  </a:lnTo>
                  <a:lnTo>
                    <a:pt x="125" y="89"/>
                  </a:lnTo>
                  <a:lnTo>
                    <a:pt x="126" y="84"/>
                  </a:lnTo>
                  <a:lnTo>
                    <a:pt x="123" y="80"/>
                  </a:lnTo>
                  <a:lnTo>
                    <a:pt x="114" y="80"/>
                  </a:lnTo>
                  <a:lnTo>
                    <a:pt x="78" y="80"/>
                  </a:lnTo>
                  <a:lnTo>
                    <a:pt x="87" y="45"/>
                  </a:lnTo>
                  <a:lnTo>
                    <a:pt x="92" y="24"/>
                  </a:lnTo>
                  <a:lnTo>
                    <a:pt x="94" y="15"/>
                  </a:lnTo>
                  <a:lnTo>
                    <a:pt x="95" y="11"/>
                  </a:lnTo>
                  <a:lnTo>
                    <a:pt x="92" y="3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6" y="2"/>
                  </a:lnTo>
                  <a:lnTo>
                    <a:pt x="71" y="6"/>
                  </a:lnTo>
                  <a:lnTo>
                    <a:pt x="67" y="15"/>
                  </a:lnTo>
                  <a:lnTo>
                    <a:pt x="51" y="80"/>
                  </a:lnTo>
                  <a:lnTo>
                    <a:pt x="13" y="80"/>
                  </a:lnTo>
                  <a:lnTo>
                    <a:pt x="7" y="80"/>
                  </a:lnTo>
                  <a:lnTo>
                    <a:pt x="3" y="81"/>
                  </a:lnTo>
                  <a:lnTo>
                    <a:pt x="1" y="83"/>
                  </a:lnTo>
                  <a:lnTo>
                    <a:pt x="0" y="87"/>
                  </a:lnTo>
                  <a:lnTo>
                    <a:pt x="3" y="92"/>
                  </a:lnTo>
                  <a:lnTo>
                    <a:pt x="12" y="92"/>
                  </a:lnTo>
                  <a:lnTo>
                    <a:pt x="48" y="92"/>
                  </a:lnTo>
                  <a:lnTo>
                    <a:pt x="38" y="131"/>
                  </a:lnTo>
                  <a:lnTo>
                    <a:pt x="30" y="161"/>
                  </a:lnTo>
                  <a:lnTo>
                    <a:pt x="25" y="183"/>
                  </a:lnTo>
                  <a:lnTo>
                    <a:pt x="21" y="198"/>
                  </a:lnTo>
                  <a:lnTo>
                    <a:pt x="19" y="209"/>
                  </a:lnTo>
                  <a:lnTo>
                    <a:pt x="17" y="216"/>
                  </a:lnTo>
                  <a:lnTo>
                    <a:pt x="17" y="220"/>
                  </a:lnTo>
                  <a:lnTo>
                    <a:pt x="16" y="223"/>
                  </a:lnTo>
                  <a:lnTo>
                    <a:pt x="19" y="238"/>
                  </a:lnTo>
                  <a:lnTo>
                    <a:pt x="27" y="250"/>
                  </a:lnTo>
                  <a:lnTo>
                    <a:pt x="39" y="258"/>
                  </a:lnTo>
                  <a:lnTo>
                    <a:pt x="54" y="261"/>
                  </a:lnTo>
                  <a:lnTo>
                    <a:pt x="82" y="251"/>
                  </a:lnTo>
                  <a:lnTo>
                    <a:pt x="102" y="230"/>
                  </a:lnTo>
                  <a:lnTo>
                    <a:pt x="115" y="209"/>
                  </a:lnTo>
                  <a:lnTo>
                    <a:pt x="119" y="198"/>
                  </a:lnTo>
                  <a:lnTo>
                    <a:pt x="117" y="194"/>
                  </a:lnTo>
                  <a:lnTo>
                    <a:pt x="114" y="194"/>
                  </a:lnTo>
                  <a:lnTo>
                    <a:pt x="111" y="195"/>
                  </a:lnTo>
                  <a:lnTo>
                    <a:pt x="108" y="199"/>
                  </a:lnTo>
                  <a:lnTo>
                    <a:pt x="94" y="226"/>
                  </a:lnTo>
                  <a:lnTo>
                    <a:pt x="80" y="241"/>
                  </a:lnTo>
                  <a:lnTo>
                    <a:pt x="67" y="249"/>
                  </a:lnTo>
                  <a:lnTo>
                    <a:pt x="55" y="252"/>
                  </a:lnTo>
                  <a:lnTo>
                    <a:pt x="49" y="251"/>
                  </a:lnTo>
                  <a:lnTo>
                    <a:pt x="45" y="247"/>
                  </a:lnTo>
                  <a:lnTo>
                    <a:pt x="43" y="242"/>
                  </a:lnTo>
                  <a:lnTo>
                    <a:pt x="42" y="233"/>
                  </a:lnTo>
                  <a:lnTo>
                    <a:pt x="43" y="222"/>
                  </a:lnTo>
                  <a:lnTo>
                    <a:pt x="45" y="213"/>
                  </a:lnTo>
                  <a:lnTo>
                    <a:pt x="75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42" name="Freeform 218"/>
            <p:cNvSpPr>
              <a:spLocks noChangeAspect="1"/>
            </p:cNvSpPr>
            <p:nvPr/>
          </p:nvSpPr>
          <p:spPr bwMode="auto">
            <a:xfrm>
              <a:off x="491" y="425"/>
              <a:ext cx="221" cy="207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14" y="1"/>
                </a:cxn>
                <a:cxn ang="0">
                  <a:pos x="191" y="25"/>
                </a:cxn>
                <a:cxn ang="0">
                  <a:pos x="176" y="11"/>
                </a:cxn>
                <a:cxn ang="0">
                  <a:pos x="137" y="0"/>
                </a:cxn>
                <a:cxn ang="0">
                  <a:pos x="86" y="11"/>
                </a:cxn>
                <a:cxn ang="0">
                  <a:pos x="42" y="39"/>
                </a:cxn>
                <a:cxn ang="0">
                  <a:pos x="11" y="79"/>
                </a:cxn>
                <a:cxn ang="0">
                  <a:pos x="0" y="127"/>
                </a:cxn>
                <a:cxn ang="0">
                  <a:pos x="24" y="185"/>
                </a:cxn>
                <a:cxn ang="0">
                  <a:pos x="87" y="207"/>
                </a:cxn>
                <a:cxn ang="0">
                  <a:pos x="118" y="203"/>
                </a:cxn>
                <a:cxn ang="0">
                  <a:pos x="160" y="179"/>
                </a:cxn>
                <a:cxn ang="0">
                  <a:pos x="183" y="150"/>
                </a:cxn>
                <a:cxn ang="0">
                  <a:pos x="188" y="133"/>
                </a:cxn>
                <a:cxn ang="0">
                  <a:pos x="184" y="129"/>
                </a:cxn>
                <a:cxn ang="0">
                  <a:pos x="179" y="134"/>
                </a:cxn>
                <a:cxn ang="0">
                  <a:pos x="144" y="180"/>
                </a:cxn>
                <a:cxn ang="0">
                  <a:pos x="92" y="197"/>
                </a:cxn>
                <a:cxn ang="0">
                  <a:pos x="49" y="183"/>
                </a:cxn>
                <a:cxn ang="0">
                  <a:pos x="28" y="135"/>
                </a:cxn>
                <a:cxn ang="0">
                  <a:pos x="33" y="101"/>
                </a:cxn>
                <a:cxn ang="0">
                  <a:pos x="63" y="46"/>
                </a:cxn>
                <a:cxn ang="0">
                  <a:pos x="99" y="20"/>
                </a:cxn>
                <a:cxn ang="0">
                  <a:pos x="140" y="10"/>
                </a:cxn>
                <a:cxn ang="0">
                  <a:pos x="162" y="14"/>
                </a:cxn>
                <a:cxn ang="0">
                  <a:pos x="179" y="26"/>
                </a:cxn>
                <a:cxn ang="0">
                  <a:pos x="189" y="44"/>
                </a:cxn>
                <a:cxn ang="0">
                  <a:pos x="193" y="67"/>
                </a:cxn>
                <a:cxn ang="0">
                  <a:pos x="192" y="78"/>
                </a:cxn>
                <a:cxn ang="0">
                  <a:pos x="197" y="82"/>
                </a:cxn>
                <a:cxn ang="0">
                  <a:pos x="203" y="76"/>
                </a:cxn>
              </a:cxnLst>
              <a:rect l="0" t="0" r="r" b="b"/>
              <a:pathLst>
                <a:path w="221" h="207">
                  <a:moveTo>
                    <a:pt x="221" y="4"/>
                  </a:moveTo>
                  <a:lnTo>
                    <a:pt x="220" y="1"/>
                  </a:lnTo>
                  <a:lnTo>
                    <a:pt x="217" y="0"/>
                  </a:lnTo>
                  <a:lnTo>
                    <a:pt x="214" y="1"/>
                  </a:lnTo>
                  <a:lnTo>
                    <a:pt x="212" y="4"/>
                  </a:lnTo>
                  <a:lnTo>
                    <a:pt x="191" y="25"/>
                  </a:lnTo>
                  <a:lnTo>
                    <a:pt x="186" y="20"/>
                  </a:lnTo>
                  <a:lnTo>
                    <a:pt x="176" y="11"/>
                  </a:lnTo>
                  <a:lnTo>
                    <a:pt x="160" y="4"/>
                  </a:lnTo>
                  <a:lnTo>
                    <a:pt x="137" y="0"/>
                  </a:lnTo>
                  <a:lnTo>
                    <a:pt x="111" y="3"/>
                  </a:lnTo>
                  <a:lnTo>
                    <a:pt x="86" y="11"/>
                  </a:lnTo>
                  <a:lnTo>
                    <a:pt x="63" y="23"/>
                  </a:lnTo>
                  <a:lnTo>
                    <a:pt x="42" y="39"/>
                  </a:lnTo>
                  <a:lnTo>
                    <a:pt x="25" y="58"/>
                  </a:lnTo>
                  <a:lnTo>
                    <a:pt x="11" y="79"/>
                  </a:lnTo>
                  <a:lnTo>
                    <a:pt x="2" y="102"/>
                  </a:lnTo>
                  <a:lnTo>
                    <a:pt x="0" y="127"/>
                  </a:lnTo>
                  <a:lnTo>
                    <a:pt x="6" y="159"/>
                  </a:lnTo>
                  <a:lnTo>
                    <a:pt x="24" y="185"/>
                  </a:lnTo>
                  <a:lnTo>
                    <a:pt x="52" y="201"/>
                  </a:lnTo>
                  <a:lnTo>
                    <a:pt x="87" y="207"/>
                  </a:lnTo>
                  <a:lnTo>
                    <a:pt x="101" y="206"/>
                  </a:lnTo>
                  <a:lnTo>
                    <a:pt x="118" y="203"/>
                  </a:lnTo>
                  <a:lnTo>
                    <a:pt x="138" y="194"/>
                  </a:lnTo>
                  <a:lnTo>
                    <a:pt x="160" y="179"/>
                  </a:lnTo>
                  <a:lnTo>
                    <a:pt x="174" y="164"/>
                  </a:lnTo>
                  <a:lnTo>
                    <a:pt x="183" y="150"/>
                  </a:lnTo>
                  <a:lnTo>
                    <a:pt x="187" y="138"/>
                  </a:lnTo>
                  <a:lnTo>
                    <a:pt x="188" y="133"/>
                  </a:lnTo>
                  <a:lnTo>
                    <a:pt x="187" y="129"/>
                  </a:lnTo>
                  <a:lnTo>
                    <a:pt x="184" y="129"/>
                  </a:lnTo>
                  <a:lnTo>
                    <a:pt x="180" y="130"/>
                  </a:lnTo>
                  <a:lnTo>
                    <a:pt x="179" y="134"/>
                  </a:lnTo>
                  <a:lnTo>
                    <a:pt x="165" y="160"/>
                  </a:lnTo>
                  <a:lnTo>
                    <a:pt x="144" y="180"/>
                  </a:lnTo>
                  <a:lnTo>
                    <a:pt x="119" y="193"/>
                  </a:lnTo>
                  <a:lnTo>
                    <a:pt x="92" y="197"/>
                  </a:lnTo>
                  <a:lnTo>
                    <a:pt x="69" y="194"/>
                  </a:lnTo>
                  <a:lnTo>
                    <a:pt x="49" y="183"/>
                  </a:lnTo>
                  <a:lnTo>
                    <a:pt x="34" y="164"/>
                  </a:lnTo>
                  <a:lnTo>
                    <a:pt x="28" y="135"/>
                  </a:lnTo>
                  <a:lnTo>
                    <a:pt x="29" y="123"/>
                  </a:lnTo>
                  <a:lnTo>
                    <a:pt x="33" y="101"/>
                  </a:lnTo>
                  <a:lnTo>
                    <a:pt x="44" y="74"/>
                  </a:lnTo>
                  <a:lnTo>
                    <a:pt x="63" y="46"/>
                  </a:lnTo>
                  <a:lnTo>
                    <a:pt x="79" y="31"/>
                  </a:lnTo>
                  <a:lnTo>
                    <a:pt x="99" y="20"/>
                  </a:lnTo>
                  <a:lnTo>
                    <a:pt x="119" y="13"/>
                  </a:lnTo>
                  <a:lnTo>
                    <a:pt x="140" y="10"/>
                  </a:lnTo>
                  <a:lnTo>
                    <a:pt x="152" y="11"/>
                  </a:lnTo>
                  <a:lnTo>
                    <a:pt x="162" y="14"/>
                  </a:lnTo>
                  <a:lnTo>
                    <a:pt x="171" y="20"/>
                  </a:lnTo>
                  <a:lnTo>
                    <a:pt x="179" y="26"/>
                  </a:lnTo>
                  <a:lnTo>
                    <a:pt x="185" y="35"/>
                  </a:lnTo>
                  <a:lnTo>
                    <a:pt x="189" y="44"/>
                  </a:lnTo>
                  <a:lnTo>
                    <a:pt x="192" y="55"/>
                  </a:lnTo>
                  <a:lnTo>
                    <a:pt x="193" y="67"/>
                  </a:lnTo>
                  <a:lnTo>
                    <a:pt x="192" y="75"/>
                  </a:lnTo>
                  <a:lnTo>
                    <a:pt x="192" y="78"/>
                  </a:lnTo>
                  <a:lnTo>
                    <a:pt x="194" y="81"/>
                  </a:lnTo>
                  <a:lnTo>
                    <a:pt x="197" y="82"/>
                  </a:lnTo>
                  <a:lnTo>
                    <a:pt x="201" y="81"/>
                  </a:lnTo>
                  <a:lnTo>
                    <a:pt x="203" y="76"/>
                  </a:lnTo>
                  <a:lnTo>
                    <a:pt x="22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43" name="Freeform 219"/>
            <p:cNvSpPr>
              <a:spLocks noChangeAspect="1" noEditPoints="1"/>
            </p:cNvSpPr>
            <p:nvPr/>
          </p:nvSpPr>
          <p:spPr bwMode="auto">
            <a:xfrm>
              <a:off x="745" y="431"/>
              <a:ext cx="235" cy="196"/>
            </a:xfrm>
            <a:custGeom>
              <a:avLst/>
              <a:gdLst/>
              <a:ahLst/>
              <a:cxnLst>
                <a:cxn ang="0">
                  <a:pos x="32" y="179"/>
                </a:cxn>
                <a:cxn ang="0">
                  <a:pos x="22" y="185"/>
                </a:cxn>
                <a:cxn ang="0">
                  <a:pos x="3" y="186"/>
                </a:cxn>
                <a:cxn ang="0">
                  <a:pos x="3" y="195"/>
                </a:cxn>
                <a:cxn ang="0">
                  <a:pos x="111" y="196"/>
                </a:cxn>
                <a:cxn ang="0">
                  <a:pos x="157" y="186"/>
                </a:cxn>
                <a:cxn ang="0">
                  <a:pos x="197" y="159"/>
                </a:cxn>
                <a:cxn ang="0">
                  <a:pos x="225" y="120"/>
                </a:cxn>
                <a:cxn ang="0">
                  <a:pos x="235" y="75"/>
                </a:cxn>
                <a:cxn ang="0">
                  <a:pos x="215" y="21"/>
                </a:cxn>
                <a:cxn ang="0">
                  <a:pos x="160" y="0"/>
                </a:cxn>
                <a:cxn ang="0">
                  <a:pos x="49" y="0"/>
                </a:cxn>
                <a:cxn ang="0">
                  <a:pos x="49" y="9"/>
                </a:cxn>
                <a:cxn ang="0">
                  <a:pos x="61" y="10"/>
                </a:cxn>
                <a:cxn ang="0">
                  <a:pos x="72" y="12"/>
                </a:cxn>
                <a:cxn ang="0">
                  <a:pos x="73" y="16"/>
                </a:cxn>
                <a:cxn ang="0">
                  <a:pos x="34" y="173"/>
                </a:cxn>
                <a:cxn ang="0">
                  <a:pos x="100" y="15"/>
                </a:cxn>
                <a:cxn ang="0">
                  <a:pos x="106" y="10"/>
                </a:cxn>
                <a:cxn ang="0">
                  <a:pos x="149" y="10"/>
                </a:cxn>
                <a:cxn ang="0">
                  <a:pos x="172" y="13"/>
                </a:cxn>
                <a:cxn ang="0">
                  <a:pos x="191" y="23"/>
                </a:cxn>
                <a:cxn ang="0">
                  <a:pos x="203" y="40"/>
                </a:cxn>
                <a:cxn ang="0">
                  <a:pos x="208" y="65"/>
                </a:cxn>
                <a:cxn ang="0">
                  <a:pos x="203" y="100"/>
                </a:cxn>
                <a:cxn ang="0">
                  <a:pos x="177" y="154"/>
                </a:cxn>
                <a:cxn ang="0">
                  <a:pos x="150" y="174"/>
                </a:cxn>
                <a:cxn ang="0">
                  <a:pos x="106" y="185"/>
                </a:cxn>
                <a:cxn ang="0">
                  <a:pos x="62" y="185"/>
                </a:cxn>
                <a:cxn ang="0">
                  <a:pos x="58" y="184"/>
                </a:cxn>
                <a:cxn ang="0">
                  <a:pos x="58" y="181"/>
                </a:cxn>
                <a:cxn ang="0">
                  <a:pos x="98" y="20"/>
                </a:cxn>
              </a:cxnLst>
              <a:rect l="0" t="0" r="r" b="b"/>
              <a:pathLst>
                <a:path w="235" h="196">
                  <a:moveTo>
                    <a:pt x="34" y="173"/>
                  </a:moveTo>
                  <a:lnTo>
                    <a:pt x="32" y="179"/>
                  </a:lnTo>
                  <a:lnTo>
                    <a:pt x="29" y="183"/>
                  </a:lnTo>
                  <a:lnTo>
                    <a:pt x="22" y="185"/>
                  </a:lnTo>
                  <a:lnTo>
                    <a:pt x="9" y="185"/>
                  </a:lnTo>
                  <a:lnTo>
                    <a:pt x="3" y="186"/>
                  </a:lnTo>
                  <a:lnTo>
                    <a:pt x="0" y="192"/>
                  </a:lnTo>
                  <a:lnTo>
                    <a:pt x="3" y="195"/>
                  </a:lnTo>
                  <a:lnTo>
                    <a:pt x="9" y="196"/>
                  </a:lnTo>
                  <a:lnTo>
                    <a:pt x="111" y="196"/>
                  </a:lnTo>
                  <a:lnTo>
                    <a:pt x="135" y="193"/>
                  </a:lnTo>
                  <a:lnTo>
                    <a:pt x="157" y="186"/>
                  </a:lnTo>
                  <a:lnTo>
                    <a:pt x="178" y="174"/>
                  </a:lnTo>
                  <a:lnTo>
                    <a:pt x="197" y="159"/>
                  </a:lnTo>
                  <a:lnTo>
                    <a:pt x="213" y="140"/>
                  </a:lnTo>
                  <a:lnTo>
                    <a:pt x="225" y="120"/>
                  </a:lnTo>
                  <a:lnTo>
                    <a:pt x="233" y="98"/>
                  </a:lnTo>
                  <a:lnTo>
                    <a:pt x="235" y="75"/>
                  </a:lnTo>
                  <a:lnTo>
                    <a:pt x="230" y="45"/>
                  </a:lnTo>
                  <a:lnTo>
                    <a:pt x="215" y="21"/>
                  </a:lnTo>
                  <a:lnTo>
                    <a:pt x="191" y="6"/>
                  </a:lnTo>
                  <a:lnTo>
                    <a:pt x="1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7" y="6"/>
                  </a:lnTo>
                  <a:lnTo>
                    <a:pt x="49" y="9"/>
                  </a:lnTo>
                  <a:lnTo>
                    <a:pt x="56" y="10"/>
                  </a:lnTo>
                  <a:lnTo>
                    <a:pt x="61" y="10"/>
                  </a:lnTo>
                  <a:lnTo>
                    <a:pt x="67" y="11"/>
                  </a:lnTo>
                  <a:lnTo>
                    <a:pt x="72" y="12"/>
                  </a:lnTo>
                  <a:lnTo>
                    <a:pt x="73" y="15"/>
                  </a:lnTo>
                  <a:lnTo>
                    <a:pt x="73" y="16"/>
                  </a:lnTo>
                  <a:lnTo>
                    <a:pt x="72" y="21"/>
                  </a:lnTo>
                  <a:lnTo>
                    <a:pt x="34" y="173"/>
                  </a:lnTo>
                  <a:close/>
                  <a:moveTo>
                    <a:pt x="98" y="20"/>
                  </a:moveTo>
                  <a:lnTo>
                    <a:pt x="100" y="15"/>
                  </a:lnTo>
                  <a:lnTo>
                    <a:pt x="102" y="12"/>
                  </a:lnTo>
                  <a:lnTo>
                    <a:pt x="106" y="10"/>
                  </a:lnTo>
                  <a:lnTo>
                    <a:pt x="113" y="10"/>
                  </a:lnTo>
                  <a:lnTo>
                    <a:pt x="149" y="10"/>
                  </a:lnTo>
                  <a:lnTo>
                    <a:pt x="161" y="11"/>
                  </a:lnTo>
                  <a:lnTo>
                    <a:pt x="172" y="13"/>
                  </a:lnTo>
                  <a:lnTo>
                    <a:pt x="182" y="17"/>
                  </a:lnTo>
                  <a:lnTo>
                    <a:pt x="191" y="23"/>
                  </a:lnTo>
                  <a:lnTo>
                    <a:pt x="198" y="31"/>
                  </a:lnTo>
                  <a:lnTo>
                    <a:pt x="203" y="40"/>
                  </a:lnTo>
                  <a:lnTo>
                    <a:pt x="207" y="52"/>
                  </a:lnTo>
                  <a:lnTo>
                    <a:pt x="208" y="65"/>
                  </a:lnTo>
                  <a:lnTo>
                    <a:pt x="207" y="77"/>
                  </a:lnTo>
                  <a:lnTo>
                    <a:pt x="203" y="100"/>
                  </a:lnTo>
                  <a:lnTo>
                    <a:pt x="194" y="127"/>
                  </a:lnTo>
                  <a:lnTo>
                    <a:pt x="177" y="154"/>
                  </a:lnTo>
                  <a:lnTo>
                    <a:pt x="166" y="164"/>
                  </a:lnTo>
                  <a:lnTo>
                    <a:pt x="150" y="174"/>
                  </a:lnTo>
                  <a:lnTo>
                    <a:pt x="130" y="182"/>
                  </a:lnTo>
                  <a:lnTo>
                    <a:pt x="106" y="185"/>
                  </a:lnTo>
                  <a:lnTo>
                    <a:pt x="67" y="185"/>
                  </a:lnTo>
                  <a:lnTo>
                    <a:pt x="62" y="185"/>
                  </a:lnTo>
                  <a:lnTo>
                    <a:pt x="59" y="185"/>
                  </a:lnTo>
                  <a:lnTo>
                    <a:pt x="58" y="184"/>
                  </a:lnTo>
                  <a:lnTo>
                    <a:pt x="58" y="182"/>
                  </a:lnTo>
                  <a:lnTo>
                    <a:pt x="58" y="181"/>
                  </a:lnTo>
                  <a:lnTo>
                    <a:pt x="59" y="176"/>
                  </a:lnTo>
                  <a:lnTo>
                    <a:pt x="9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44" name="Freeform 220"/>
            <p:cNvSpPr>
              <a:spLocks noChangeAspect="1" noEditPoints="1"/>
            </p:cNvSpPr>
            <p:nvPr/>
          </p:nvSpPr>
          <p:spPr bwMode="auto">
            <a:xfrm>
              <a:off x="1158" y="415"/>
              <a:ext cx="272" cy="96"/>
            </a:xfrm>
            <a:custGeom>
              <a:avLst/>
              <a:gdLst/>
              <a:ahLst/>
              <a:cxnLst>
                <a:cxn ang="0">
                  <a:pos x="258" y="16"/>
                </a:cxn>
                <a:cxn ang="0">
                  <a:pos x="263" y="16"/>
                </a:cxn>
                <a:cxn ang="0">
                  <a:pos x="267" y="15"/>
                </a:cxn>
                <a:cxn ang="0">
                  <a:pos x="271" y="13"/>
                </a:cxn>
                <a:cxn ang="0">
                  <a:pos x="272" y="8"/>
                </a:cxn>
                <a:cxn ang="0">
                  <a:pos x="271" y="3"/>
                </a:cxn>
                <a:cxn ang="0">
                  <a:pos x="267" y="1"/>
                </a:cxn>
                <a:cxn ang="0">
                  <a:pos x="263" y="0"/>
                </a:cxn>
                <a:cxn ang="0">
                  <a:pos x="258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5" y="15"/>
                </a:cxn>
                <a:cxn ang="0">
                  <a:pos x="9" y="16"/>
                </a:cxn>
                <a:cxn ang="0">
                  <a:pos x="14" y="16"/>
                </a:cxn>
                <a:cxn ang="0">
                  <a:pos x="258" y="16"/>
                </a:cxn>
                <a:cxn ang="0">
                  <a:pos x="258" y="96"/>
                </a:cxn>
                <a:cxn ang="0">
                  <a:pos x="263" y="96"/>
                </a:cxn>
                <a:cxn ang="0">
                  <a:pos x="267" y="95"/>
                </a:cxn>
                <a:cxn ang="0">
                  <a:pos x="271" y="92"/>
                </a:cxn>
                <a:cxn ang="0">
                  <a:pos x="272" y="88"/>
                </a:cxn>
                <a:cxn ang="0">
                  <a:pos x="271" y="83"/>
                </a:cxn>
                <a:cxn ang="0">
                  <a:pos x="267" y="80"/>
                </a:cxn>
                <a:cxn ang="0">
                  <a:pos x="263" y="80"/>
                </a:cxn>
                <a:cxn ang="0">
                  <a:pos x="258" y="79"/>
                </a:cxn>
                <a:cxn ang="0">
                  <a:pos x="14" y="79"/>
                </a:cxn>
                <a:cxn ang="0">
                  <a:pos x="9" y="80"/>
                </a:cxn>
                <a:cxn ang="0">
                  <a:pos x="5" y="80"/>
                </a:cxn>
                <a:cxn ang="0">
                  <a:pos x="1" y="83"/>
                </a:cxn>
                <a:cxn ang="0">
                  <a:pos x="0" y="88"/>
                </a:cxn>
                <a:cxn ang="0">
                  <a:pos x="1" y="92"/>
                </a:cxn>
                <a:cxn ang="0">
                  <a:pos x="5" y="95"/>
                </a:cxn>
                <a:cxn ang="0">
                  <a:pos x="9" y="96"/>
                </a:cxn>
                <a:cxn ang="0">
                  <a:pos x="14" y="96"/>
                </a:cxn>
                <a:cxn ang="0">
                  <a:pos x="258" y="96"/>
                </a:cxn>
              </a:cxnLst>
              <a:rect l="0" t="0" r="r" b="b"/>
              <a:pathLst>
                <a:path w="272" h="96">
                  <a:moveTo>
                    <a:pt x="258" y="16"/>
                  </a:moveTo>
                  <a:lnTo>
                    <a:pt x="263" y="16"/>
                  </a:lnTo>
                  <a:lnTo>
                    <a:pt x="267" y="15"/>
                  </a:lnTo>
                  <a:lnTo>
                    <a:pt x="271" y="13"/>
                  </a:lnTo>
                  <a:lnTo>
                    <a:pt x="272" y="8"/>
                  </a:lnTo>
                  <a:lnTo>
                    <a:pt x="271" y="3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3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258" y="16"/>
                  </a:lnTo>
                  <a:close/>
                  <a:moveTo>
                    <a:pt x="258" y="96"/>
                  </a:moveTo>
                  <a:lnTo>
                    <a:pt x="263" y="96"/>
                  </a:lnTo>
                  <a:lnTo>
                    <a:pt x="267" y="95"/>
                  </a:lnTo>
                  <a:lnTo>
                    <a:pt x="271" y="92"/>
                  </a:lnTo>
                  <a:lnTo>
                    <a:pt x="272" y="88"/>
                  </a:lnTo>
                  <a:lnTo>
                    <a:pt x="271" y="83"/>
                  </a:lnTo>
                  <a:lnTo>
                    <a:pt x="267" y="80"/>
                  </a:lnTo>
                  <a:lnTo>
                    <a:pt x="263" y="80"/>
                  </a:lnTo>
                  <a:lnTo>
                    <a:pt x="258" y="79"/>
                  </a:lnTo>
                  <a:lnTo>
                    <a:pt x="14" y="79"/>
                  </a:lnTo>
                  <a:lnTo>
                    <a:pt x="9" y="80"/>
                  </a:lnTo>
                  <a:lnTo>
                    <a:pt x="5" y="80"/>
                  </a:lnTo>
                  <a:lnTo>
                    <a:pt x="1" y="83"/>
                  </a:lnTo>
                  <a:lnTo>
                    <a:pt x="0" y="88"/>
                  </a:lnTo>
                  <a:lnTo>
                    <a:pt x="1" y="92"/>
                  </a:lnTo>
                  <a:lnTo>
                    <a:pt x="5" y="95"/>
                  </a:lnTo>
                  <a:lnTo>
                    <a:pt x="9" y="96"/>
                  </a:lnTo>
                  <a:lnTo>
                    <a:pt x="14" y="96"/>
                  </a:lnTo>
                  <a:lnTo>
                    <a:pt x="25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45" name="Freeform 221"/>
            <p:cNvSpPr>
              <a:spLocks noChangeAspect="1"/>
            </p:cNvSpPr>
            <p:nvPr/>
          </p:nvSpPr>
          <p:spPr bwMode="auto">
            <a:xfrm>
              <a:off x="1634" y="-1"/>
              <a:ext cx="258" cy="289"/>
            </a:xfrm>
            <a:custGeom>
              <a:avLst/>
              <a:gdLst/>
              <a:ahLst/>
              <a:cxnLst>
                <a:cxn ang="0">
                  <a:pos x="248" y="222"/>
                </a:cxn>
                <a:cxn ang="0">
                  <a:pos x="240" y="252"/>
                </a:cxn>
                <a:cxn ang="0">
                  <a:pos x="235" y="260"/>
                </a:cxn>
                <a:cxn ang="0">
                  <a:pos x="214" y="262"/>
                </a:cxn>
                <a:cxn ang="0">
                  <a:pos x="194" y="229"/>
                </a:cxn>
                <a:cxn ang="0">
                  <a:pos x="242" y="149"/>
                </a:cxn>
                <a:cxn ang="0">
                  <a:pos x="251" y="82"/>
                </a:cxn>
                <a:cxn ang="0">
                  <a:pos x="232" y="45"/>
                </a:cxn>
                <a:cxn ang="0">
                  <a:pos x="199" y="18"/>
                </a:cxn>
                <a:cxn ang="0">
                  <a:pos x="154" y="2"/>
                </a:cxn>
                <a:cxn ang="0">
                  <a:pos x="104" y="2"/>
                </a:cxn>
                <a:cxn ang="0">
                  <a:pos x="59" y="18"/>
                </a:cxn>
                <a:cxn ang="0">
                  <a:pos x="25" y="46"/>
                </a:cxn>
                <a:cxn ang="0">
                  <a:pos x="7" y="82"/>
                </a:cxn>
                <a:cxn ang="0">
                  <a:pos x="15" y="149"/>
                </a:cxn>
                <a:cxn ang="0">
                  <a:pos x="63" y="229"/>
                </a:cxn>
                <a:cxn ang="0">
                  <a:pos x="44" y="262"/>
                </a:cxn>
                <a:cxn ang="0">
                  <a:pos x="22" y="260"/>
                </a:cxn>
                <a:cxn ang="0">
                  <a:pos x="17" y="253"/>
                </a:cxn>
                <a:cxn ang="0">
                  <a:pos x="0" y="222"/>
                </a:cxn>
                <a:cxn ang="0">
                  <a:pos x="78" y="289"/>
                </a:cxn>
                <a:cxn ang="0">
                  <a:pos x="87" y="288"/>
                </a:cxn>
                <a:cxn ang="0">
                  <a:pos x="89" y="280"/>
                </a:cxn>
                <a:cxn ang="0">
                  <a:pos x="81" y="234"/>
                </a:cxn>
                <a:cxn ang="0">
                  <a:pos x="67" y="189"/>
                </a:cxn>
                <a:cxn ang="0">
                  <a:pos x="46" y="102"/>
                </a:cxn>
                <a:cxn ang="0">
                  <a:pos x="74" y="31"/>
                </a:cxn>
                <a:cxn ang="0">
                  <a:pos x="129" y="9"/>
                </a:cxn>
                <a:cxn ang="0">
                  <a:pos x="185" y="32"/>
                </a:cxn>
                <a:cxn ang="0">
                  <a:pos x="211" y="102"/>
                </a:cxn>
                <a:cxn ang="0">
                  <a:pos x="188" y="198"/>
                </a:cxn>
                <a:cxn ang="0">
                  <a:pos x="176" y="235"/>
                </a:cxn>
                <a:cxn ang="0">
                  <a:pos x="169" y="280"/>
                </a:cxn>
                <a:cxn ang="0">
                  <a:pos x="171" y="288"/>
                </a:cxn>
                <a:cxn ang="0">
                  <a:pos x="180" y="289"/>
                </a:cxn>
                <a:cxn ang="0">
                  <a:pos x="258" y="222"/>
                </a:cxn>
              </a:cxnLst>
              <a:rect l="0" t="0" r="r" b="b"/>
              <a:pathLst>
                <a:path w="258" h="289">
                  <a:moveTo>
                    <a:pt x="258" y="222"/>
                  </a:moveTo>
                  <a:lnTo>
                    <a:pt x="248" y="222"/>
                  </a:lnTo>
                  <a:lnTo>
                    <a:pt x="245" y="238"/>
                  </a:lnTo>
                  <a:lnTo>
                    <a:pt x="240" y="252"/>
                  </a:lnTo>
                  <a:lnTo>
                    <a:pt x="239" y="257"/>
                  </a:lnTo>
                  <a:lnTo>
                    <a:pt x="235" y="260"/>
                  </a:lnTo>
                  <a:lnTo>
                    <a:pt x="228" y="262"/>
                  </a:lnTo>
                  <a:lnTo>
                    <a:pt x="214" y="262"/>
                  </a:lnTo>
                  <a:lnTo>
                    <a:pt x="181" y="262"/>
                  </a:lnTo>
                  <a:lnTo>
                    <a:pt x="194" y="229"/>
                  </a:lnTo>
                  <a:lnTo>
                    <a:pt x="217" y="192"/>
                  </a:lnTo>
                  <a:lnTo>
                    <a:pt x="242" y="149"/>
                  </a:lnTo>
                  <a:lnTo>
                    <a:pt x="253" y="103"/>
                  </a:lnTo>
                  <a:lnTo>
                    <a:pt x="251" y="82"/>
                  </a:lnTo>
                  <a:lnTo>
                    <a:pt x="243" y="63"/>
                  </a:lnTo>
                  <a:lnTo>
                    <a:pt x="232" y="45"/>
                  </a:lnTo>
                  <a:lnTo>
                    <a:pt x="217" y="30"/>
                  </a:lnTo>
                  <a:lnTo>
                    <a:pt x="199" y="18"/>
                  </a:lnTo>
                  <a:lnTo>
                    <a:pt x="178" y="8"/>
                  </a:lnTo>
                  <a:lnTo>
                    <a:pt x="154" y="2"/>
                  </a:lnTo>
                  <a:lnTo>
                    <a:pt x="129" y="0"/>
                  </a:lnTo>
                  <a:lnTo>
                    <a:pt x="104" y="2"/>
                  </a:lnTo>
                  <a:lnTo>
                    <a:pt x="80" y="8"/>
                  </a:lnTo>
                  <a:lnTo>
                    <a:pt x="59" y="18"/>
                  </a:lnTo>
                  <a:lnTo>
                    <a:pt x="40" y="30"/>
                  </a:lnTo>
                  <a:lnTo>
                    <a:pt x="25" y="46"/>
                  </a:lnTo>
                  <a:lnTo>
                    <a:pt x="14" y="63"/>
                  </a:lnTo>
                  <a:lnTo>
                    <a:pt x="7" y="82"/>
                  </a:lnTo>
                  <a:lnTo>
                    <a:pt x="4" y="103"/>
                  </a:lnTo>
                  <a:lnTo>
                    <a:pt x="15" y="149"/>
                  </a:lnTo>
                  <a:lnTo>
                    <a:pt x="40" y="192"/>
                  </a:lnTo>
                  <a:lnTo>
                    <a:pt x="63" y="229"/>
                  </a:lnTo>
                  <a:lnTo>
                    <a:pt x="77" y="262"/>
                  </a:lnTo>
                  <a:lnTo>
                    <a:pt x="44" y="262"/>
                  </a:lnTo>
                  <a:lnTo>
                    <a:pt x="30" y="262"/>
                  </a:lnTo>
                  <a:lnTo>
                    <a:pt x="22" y="260"/>
                  </a:lnTo>
                  <a:lnTo>
                    <a:pt x="19" y="257"/>
                  </a:lnTo>
                  <a:lnTo>
                    <a:pt x="17" y="253"/>
                  </a:lnTo>
                  <a:lnTo>
                    <a:pt x="10" y="222"/>
                  </a:lnTo>
                  <a:lnTo>
                    <a:pt x="0" y="222"/>
                  </a:lnTo>
                  <a:lnTo>
                    <a:pt x="13" y="289"/>
                  </a:lnTo>
                  <a:lnTo>
                    <a:pt x="78" y="289"/>
                  </a:lnTo>
                  <a:lnTo>
                    <a:pt x="84" y="289"/>
                  </a:lnTo>
                  <a:lnTo>
                    <a:pt x="87" y="288"/>
                  </a:lnTo>
                  <a:lnTo>
                    <a:pt x="88" y="285"/>
                  </a:lnTo>
                  <a:lnTo>
                    <a:pt x="89" y="280"/>
                  </a:lnTo>
                  <a:lnTo>
                    <a:pt x="86" y="258"/>
                  </a:lnTo>
                  <a:lnTo>
                    <a:pt x="81" y="234"/>
                  </a:lnTo>
                  <a:lnTo>
                    <a:pt x="74" y="210"/>
                  </a:lnTo>
                  <a:lnTo>
                    <a:pt x="67" y="189"/>
                  </a:lnTo>
                  <a:lnTo>
                    <a:pt x="53" y="148"/>
                  </a:lnTo>
                  <a:lnTo>
                    <a:pt x="46" y="102"/>
                  </a:lnTo>
                  <a:lnTo>
                    <a:pt x="54" y="60"/>
                  </a:lnTo>
                  <a:lnTo>
                    <a:pt x="74" y="31"/>
                  </a:lnTo>
                  <a:lnTo>
                    <a:pt x="100" y="14"/>
                  </a:lnTo>
                  <a:lnTo>
                    <a:pt x="129" y="9"/>
                  </a:lnTo>
                  <a:lnTo>
                    <a:pt x="158" y="15"/>
                  </a:lnTo>
                  <a:lnTo>
                    <a:pt x="185" y="32"/>
                  </a:lnTo>
                  <a:lnTo>
                    <a:pt x="204" y="61"/>
                  </a:lnTo>
                  <a:lnTo>
                    <a:pt x="211" y="102"/>
                  </a:lnTo>
                  <a:lnTo>
                    <a:pt x="204" y="149"/>
                  </a:lnTo>
                  <a:lnTo>
                    <a:pt x="188" y="198"/>
                  </a:lnTo>
                  <a:lnTo>
                    <a:pt x="183" y="214"/>
                  </a:lnTo>
                  <a:lnTo>
                    <a:pt x="176" y="235"/>
                  </a:lnTo>
                  <a:lnTo>
                    <a:pt x="171" y="258"/>
                  </a:lnTo>
                  <a:lnTo>
                    <a:pt x="169" y="280"/>
                  </a:lnTo>
                  <a:lnTo>
                    <a:pt x="169" y="285"/>
                  </a:lnTo>
                  <a:lnTo>
                    <a:pt x="171" y="288"/>
                  </a:lnTo>
                  <a:lnTo>
                    <a:pt x="174" y="289"/>
                  </a:lnTo>
                  <a:lnTo>
                    <a:pt x="180" y="289"/>
                  </a:lnTo>
                  <a:lnTo>
                    <a:pt x="245" y="289"/>
                  </a:lnTo>
                  <a:lnTo>
                    <a:pt x="258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46" name="Freeform 222"/>
            <p:cNvSpPr>
              <a:spLocks noChangeAspect="1" noEditPoints="1"/>
            </p:cNvSpPr>
            <p:nvPr/>
          </p:nvSpPr>
          <p:spPr bwMode="auto">
            <a:xfrm>
              <a:off x="1931" y="153"/>
              <a:ext cx="235" cy="196"/>
            </a:xfrm>
            <a:custGeom>
              <a:avLst/>
              <a:gdLst/>
              <a:ahLst/>
              <a:cxnLst>
                <a:cxn ang="0">
                  <a:pos x="32" y="180"/>
                </a:cxn>
                <a:cxn ang="0">
                  <a:pos x="22" y="185"/>
                </a:cxn>
                <a:cxn ang="0">
                  <a:pos x="2" y="187"/>
                </a:cxn>
                <a:cxn ang="0">
                  <a:pos x="2" y="196"/>
                </a:cxn>
                <a:cxn ang="0">
                  <a:pos x="111" y="196"/>
                </a:cxn>
                <a:cxn ang="0">
                  <a:pos x="157" y="186"/>
                </a:cxn>
                <a:cxn ang="0">
                  <a:pos x="197" y="159"/>
                </a:cxn>
                <a:cxn ang="0">
                  <a:pos x="225" y="120"/>
                </a:cxn>
                <a:cxn ang="0">
                  <a:pos x="235" y="75"/>
                </a:cxn>
                <a:cxn ang="0">
                  <a:pos x="215" y="22"/>
                </a:cxn>
                <a:cxn ang="0">
                  <a:pos x="160" y="0"/>
                </a:cxn>
                <a:cxn ang="0">
                  <a:pos x="49" y="1"/>
                </a:cxn>
                <a:cxn ang="0">
                  <a:pos x="49" y="10"/>
                </a:cxn>
                <a:cxn ang="0">
                  <a:pos x="61" y="11"/>
                </a:cxn>
                <a:cxn ang="0">
                  <a:pos x="72" y="12"/>
                </a:cxn>
                <a:cxn ang="0">
                  <a:pos x="73" y="17"/>
                </a:cxn>
                <a:cxn ang="0">
                  <a:pos x="34" y="174"/>
                </a:cxn>
                <a:cxn ang="0">
                  <a:pos x="99" y="15"/>
                </a:cxn>
                <a:cxn ang="0">
                  <a:pos x="105" y="11"/>
                </a:cxn>
                <a:cxn ang="0">
                  <a:pos x="149" y="11"/>
                </a:cxn>
                <a:cxn ang="0">
                  <a:pos x="172" y="14"/>
                </a:cxn>
                <a:cxn ang="0">
                  <a:pos x="191" y="24"/>
                </a:cxn>
                <a:cxn ang="0">
                  <a:pos x="203" y="41"/>
                </a:cxn>
                <a:cxn ang="0">
                  <a:pos x="208" y="66"/>
                </a:cxn>
                <a:cxn ang="0">
                  <a:pos x="203" y="100"/>
                </a:cxn>
                <a:cxn ang="0">
                  <a:pos x="176" y="155"/>
                </a:cxn>
                <a:cxn ang="0">
                  <a:pos x="150" y="175"/>
                </a:cxn>
                <a:cxn ang="0">
                  <a:pos x="105" y="186"/>
                </a:cxn>
                <a:cxn ang="0">
                  <a:pos x="62" y="186"/>
                </a:cxn>
                <a:cxn ang="0">
                  <a:pos x="58" y="185"/>
                </a:cxn>
                <a:cxn ang="0">
                  <a:pos x="58" y="181"/>
                </a:cxn>
                <a:cxn ang="0">
                  <a:pos x="98" y="20"/>
                </a:cxn>
              </a:cxnLst>
              <a:rect l="0" t="0" r="r" b="b"/>
              <a:pathLst>
                <a:path w="235" h="196">
                  <a:moveTo>
                    <a:pt x="34" y="174"/>
                  </a:moveTo>
                  <a:lnTo>
                    <a:pt x="32" y="180"/>
                  </a:lnTo>
                  <a:lnTo>
                    <a:pt x="29" y="183"/>
                  </a:lnTo>
                  <a:lnTo>
                    <a:pt x="22" y="185"/>
                  </a:lnTo>
                  <a:lnTo>
                    <a:pt x="9" y="186"/>
                  </a:lnTo>
                  <a:lnTo>
                    <a:pt x="2" y="187"/>
                  </a:lnTo>
                  <a:lnTo>
                    <a:pt x="0" y="192"/>
                  </a:lnTo>
                  <a:lnTo>
                    <a:pt x="2" y="196"/>
                  </a:lnTo>
                  <a:lnTo>
                    <a:pt x="9" y="196"/>
                  </a:lnTo>
                  <a:lnTo>
                    <a:pt x="111" y="196"/>
                  </a:lnTo>
                  <a:lnTo>
                    <a:pt x="134" y="194"/>
                  </a:lnTo>
                  <a:lnTo>
                    <a:pt x="157" y="186"/>
                  </a:lnTo>
                  <a:lnTo>
                    <a:pt x="178" y="174"/>
                  </a:lnTo>
                  <a:lnTo>
                    <a:pt x="197" y="159"/>
                  </a:lnTo>
                  <a:lnTo>
                    <a:pt x="213" y="141"/>
                  </a:lnTo>
                  <a:lnTo>
                    <a:pt x="225" y="120"/>
                  </a:lnTo>
                  <a:lnTo>
                    <a:pt x="233" y="98"/>
                  </a:lnTo>
                  <a:lnTo>
                    <a:pt x="235" y="75"/>
                  </a:lnTo>
                  <a:lnTo>
                    <a:pt x="230" y="46"/>
                  </a:lnTo>
                  <a:lnTo>
                    <a:pt x="215" y="22"/>
                  </a:lnTo>
                  <a:lnTo>
                    <a:pt x="191" y="6"/>
                  </a:lnTo>
                  <a:lnTo>
                    <a:pt x="160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46" y="7"/>
                  </a:lnTo>
                  <a:lnTo>
                    <a:pt x="49" y="10"/>
                  </a:lnTo>
                  <a:lnTo>
                    <a:pt x="56" y="11"/>
                  </a:lnTo>
                  <a:lnTo>
                    <a:pt x="61" y="11"/>
                  </a:lnTo>
                  <a:lnTo>
                    <a:pt x="67" y="11"/>
                  </a:lnTo>
                  <a:lnTo>
                    <a:pt x="72" y="12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2" y="22"/>
                  </a:lnTo>
                  <a:lnTo>
                    <a:pt x="34" y="174"/>
                  </a:lnTo>
                  <a:close/>
                  <a:moveTo>
                    <a:pt x="98" y="20"/>
                  </a:moveTo>
                  <a:lnTo>
                    <a:pt x="99" y="15"/>
                  </a:lnTo>
                  <a:lnTo>
                    <a:pt x="102" y="12"/>
                  </a:lnTo>
                  <a:lnTo>
                    <a:pt x="105" y="11"/>
                  </a:lnTo>
                  <a:lnTo>
                    <a:pt x="113" y="11"/>
                  </a:lnTo>
                  <a:lnTo>
                    <a:pt x="149" y="11"/>
                  </a:lnTo>
                  <a:lnTo>
                    <a:pt x="161" y="11"/>
                  </a:lnTo>
                  <a:lnTo>
                    <a:pt x="172" y="14"/>
                  </a:lnTo>
                  <a:lnTo>
                    <a:pt x="182" y="18"/>
                  </a:lnTo>
                  <a:lnTo>
                    <a:pt x="191" y="24"/>
                  </a:lnTo>
                  <a:lnTo>
                    <a:pt x="198" y="31"/>
                  </a:lnTo>
                  <a:lnTo>
                    <a:pt x="203" y="41"/>
                  </a:lnTo>
                  <a:lnTo>
                    <a:pt x="207" y="52"/>
                  </a:lnTo>
                  <a:lnTo>
                    <a:pt x="208" y="66"/>
                  </a:lnTo>
                  <a:lnTo>
                    <a:pt x="207" y="78"/>
                  </a:lnTo>
                  <a:lnTo>
                    <a:pt x="203" y="100"/>
                  </a:lnTo>
                  <a:lnTo>
                    <a:pt x="193" y="128"/>
                  </a:lnTo>
                  <a:lnTo>
                    <a:pt x="176" y="155"/>
                  </a:lnTo>
                  <a:lnTo>
                    <a:pt x="166" y="165"/>
                  </a:lnTo>
                  <a:lnTo>
                    <a:pt x="150" y="175"/>
                  </a:lnTo>
                  <a:lnTo>
                    <a:pt x="130" y="183"/>
                  </a:lnTo>
                  <a:lnTo>
                    <a:pt x="105" y="186"/>
                  </a:lnTo>
                  <a:lnTo>
                    <a:pt x="67" y="186"/>
                  </a:lnTo>
                  <a:lnTo>
                    <a:pt x="62" y="186"/>
                  </a:lnTo>
                  <a:lnTo>
                    <a:pt x="59" y="185"/>
                  </a:lnTo>
                  <a:lnTo>
                    <a:pt x="58" y="185"/>
                  </a:lnTo>
                  <a:lnTo>
                    <a:pt x="57" y="183"/>
                  </a:lnTo>
                  <a:lnTo>
                    <a:pt x="58" y="181"/>
                  </a:lnTo>
                  <a:lnTo>
                    <a:pt x="59" y="177"/>
                  </a:lnTo>
                  <a:lnTo>
                    <a:pt x="9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47" name="Freeform 223"/>
            <p:cNvSpPr>
              <a:spLocks noChangeAspect="1"/>
            </p:cNvSpPr>
            <p:nvPr/>
          </p:nvSpPr>
          <p:spPr bwMode="auto">
            <a:xfrm>
              <a:off x="2332" y="177"/>
              <a:ext cx="250" cy="17"/>
            </a:xfrm>
            <a:custGeom>
              <a:avLst/>
              <a:gdLst/>
              <a:ahLst/>
              <a:cxnLst>
                <a:cxn ang="0">
                  <a:pos x="236" y="17"/>
                </a:cxn>
                <a:cxn ang="0">
                  <a:pos x="241" y="16"/>
                </a:cxn>
                <a:cxn ang="0">
                  <a:pos x="245" y="15"/>
                </a:cxn>
                <a:cxn ang="0">
                  <a:pos x="249" y="13"/>
                </a:cxn>
                <a:cxn ang="0">
                  <a:pos x="250" y="8"/>
                </a:cxn>
                <a:cxn ang="0">
                  <a:pos x="249" y="4"/>
                </a:cxn>
                <a:cxn ang="0">
                  <a:pos x="245" y="1"/>
                </a:cxn>
                <a:cxn ang="0">
                  <a:pos x="241" y="0"/>
                </a:cxn>
                <a:cxn ang="0">
                  <a:pos x="236" y="0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1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13"/>
                </a:cxn>
                <a:cxn ang="0">
                  <a:pos x="5" y="15"/>
                </a:cxn>
                <a:cxn ang="0">
                  <a:pos x="10" y="16"/>
                </a:cxn>
                <a:cxn ang="0">
                  <a:pos x="15" y="17"/>
                </a:cxn>
                <a:cxn ang="0">
                  <a:pos x="236" y="17"/>
                </a:cxn>
              </a:cxnLst>
              <a:rect l="0" t="0" r="r" b="b"/>
              <a:pathLst>
                <a:path w="250" h="17">
                  <a:moveTo>
                    <a:pt x="236" y="17"/>
                  </a:moveTo>
                  <a:lnTo>
                    <a:pt x="241" y="16"/>
                  </a:lnTo>
                  <a:lnTo>
                    <a:pt x="245" y="15"/>
                  </a:lnTo>
                  <a:lnTo>
                    <a:pt x="249" y="13"/>
                  </a:lnTo>
                  <a:lnTo>
                    <a:pt x="250" y="8"/>
                  </a:lnTo>
                  <a:lnTo>
                    <a:pt x="249" y="4"/>
                  </a:lnTo>
                  <a:lnTo>
                    <a:pt x="245" y="1"/>
                  </a:lnTo>
                  <a:lnTo>
                    <a:pt x="241" y="0"/>
                  </a:lnTo>
                  <a:lnTo>
                    <a:pt x="236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10" y="16"/>
                  </a:lnTo>
                  <a:lnTo>
                    <a:pt x="15" y="17"/>
                  </a:lnTo>
                  <a:lnTo>
                    <a:pt x="23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48" name="Freeform 224"/>
            <p:cNvSpPr>
              <a:spLocks noChangeAspect="1"/>
            </p:cNvSpPr>
            <p:nvPr/>
          </p:nvSpPr>
          <p:spPr bwMode="auto">
            <a:xfrm>
              <a:off x="2725" y="-1"/>
              <a:ext cx="259" cy="289"/>
            </a:xfrm>
            <a:custGeom>
              <a:avLst/>
              <a:gdLst/>
              <a:ahLst/>
              <a:cxnLst>
                <a:cxn ang="0">
                  <a:pos x="249" y="222"/>
                </a:cxn>
                <a:cxn ang="0">
                  <a:pos x="241" y="252"/>
                </a:cxn>
                <a:cxn ang="0">
                  <a:pos x="236" y="260"/>
                </a:cxn>
                <a:cxn ang="0">
                  <a:pos x="214" y="262"/>
                </a:cxn>
                <a:cxn ang="0">
                  <a:pos x="195" y="229"/>
                </a:cxn>
                <a:cxn ang="0">
                  <a:pos x="243" y="149"/>
                </a:cxn>
                <a:cxn ang="0">
                  <a:pos x="251" y="82"/>
                </a:cxn>
                <a:cxn ang="0">
                  <a:pos x="233" y="45"/>
                </a:cxn>
                <a:cxn ang="0">
                  <a:pos x="199" y="18"/>
                </a:cxn>
                <a:cxn ang="0">
                  <a:pos x="155" y="2"/>
                </a:cxn>
                <a:cxn ang="0">
                  <a:pos x="104" y="2"/>
                </a:cxn>
                <a:cxn ang="0">
                  <a:pos x="59" y="18"/>
                </a:cxn>
                <a:cxn ang="0">
                  <a:pos x="26" y="46"/>
                </a:cxn>
                <a:cxn ang="0">
                  <a:pos x="7" y="82"/>
                </a:cxn>
                <a:cxn ang="0">
                  <a:pos x="16" y="149"/>
                </a:cxn>
                <a:cxn ang="0">
                  <a:pos x="64" y="229"/>
                </a:cxn>
                <a:cxn ang="0">
                  <a:pos x="45" y="262"/>
                </a:cxn>
                <a:cxn ang="0">
                  <a:pos x="23" y="260"/>
                </a:cxn>
                <a:cxn ang="0">
                  <a:pos x="18" y="253"/>
                </a:cxn>
                <a:cxn ang="0">
                  <a:pos x="0" y="222"/>
                </a:cxn>
                <a:cxn ang="0">
                  <a:pos x="79" y="289"/>
                </a:cxn>
                <a:cxn ang="0">
                  <a:pos x="87" y="288"/>
                </a:cxn>
                <a:cxn ang="0">
                  <a:pos x="89" y="280"/>
                </a:cxn>
                <a:cxn ang="0">
                  <a:pos x="82" y="234"/>
                </a:cxn>
                <a:cxn ang="0">
                  <a:pos x="67" y="189"/>
                </a:cxn>
                <a:cxn ang="0">
                  <a:pos x="47" y="102"/>
                </a:cxn>
                <a:cxn ang="0">
                  <a:pos x="74" y="31"/>
                </a:cxn>
                <a:cxn ang="0">
                  <a:pos x="129" y="9"/>
                </a:cxn>
                <a:cxn ang="0">
                  <a:pos x="185" y="32"/>
                </a:cxn>
                <a:cxn ang="0">
                  <a:pos x="212" y="102"/>
                </a:cxn>
                <a:cxn ang="0">
                  <a:pos x="189" y="198"/>
                </a:cxn>
                <a:cxn ang="0">
                  <a:pos x="177" y="235"/>
                </a:cxn>
                <a:cxn ang="0">
                  <a:pos x="170" y="280"/>
                </a:cxn>
                <a:cxn ang="0">
                  <a:pos x="171" y="288"/>
                </a:cxn>
                <a:cxn ang="0">
                  <a:pos x="180" y="289"/>
                </a:cxn>
                <a:cxn ang="0">
                  <a:pos x="259" y="222"/>
                </a:cxn>
              </a:cxnLst>
              <a:rect l="0" t="0" r="r" b="b"/>
              <a:pathLst>
                <a:path w="259" h="289">
                  <a:moveTo>
                    <a:pt x="259" y="222"/>
                  </a:moveTo>
                  <a:lnTo>
                    <a:pt x="249" y="222"/>
                  </a:lnTo>
                  <a:lnTo>
                    <a:pt x="245" y="238"/>
                  </a:lnTo>
                  <a:lnTo>
                    <a:pt x="241" y="252"/>
                  </a:lnTo>
                  <a:lnTo>
                    <a:pt x="239" y="257"/>
                  </a:lnTo>
                  <a:lnTo>
                    <a:pt x="236" y="260"/>
                  </a:lnTo>
                  <a:lnTo>
                    <a:pt x="228" y="262"/>
                  </a:lnTo>
                  <a:lnTo>
                    <a:pt x="214" y="262"/>
                  </a:lnTo>
                  <a:lnTo>
                    <a:pt x="182" y="262"/>
                  </a:lnTo>
                  <a:lnTo>
                    <a:pt x="195" y="229"/>
                  </a:lnTo>
                  <a:lnTo>
                    <a:pt x="218" y="192"/>
                  </a:lnTo>
                  <a:lnTo>
                    <a:pt x="243" y="149"/>
                  </a:lnTo>
                  <a:lnTo>
                    <a:pt x="254" y="103"/>
                  </a:lnTo>
                  <a:lnTo>
                    <a:pt x="251" y="82"/>
                  </a:lnTo>
                  <a:lnTo>
                    <a:pt x="244" y="63"/>
                  </a:lnTo>
                  <a:lnTo>
                    <a:pt x="233" y="45"/>
                  </a:lnTo>
                  <a:lnTo>
                    <a:pt x="217" y="30"/>
                  </a:lnTo>
                  <a:lnTo>
                    <a:pt x="199" y="18"/>
                  </a:lnTo>
                  <a:lnTo>
                    <a:pt x="178" y="8"/>
                  </a:lnTo>
                  <a:lnTo>
                    <a:pt x="155" y="2"/>
                  </a:lnTo>
                  <a:lnTo>
                    <a:pt x="130" y="0"/>
                  </a:lnTo>
                  <a:lnTo>
                    <a:pt x="104" y="2"/>
                  </a:lnTo>
                  <a:lnTo>
                    <a:pt x="80" y="8"/>
                  </a:lnTo>
                  <a:lnTo>
                    <a:pt x="59" y="18"/>
                  </a:lnTo>
                  <a:lnTo>
                    <a:pt x="41" y="30"/>
                  </a:lnTo>
                  <a:lnTo>
                    <a:pt x="26" y="46"/>
                  </a:lnTo>
                  <a:lnTo>
                    <a:pt x="15" y="63"/>
                  </a:lnTo>
                  <a:lnTo>
                    <a:pt x="7" y="82"/>
                  </a:lnTo>
                  <a:lnTo>
                    <a:pt x="5" y="103"/>
                  </a:lnTo>
                  <a:lnTo>
                    <a:pt x="16" y="149"/>
                  </a:lnTo>
                  <a:lnTo>
                    <a:pt x="41" y="192"/>
                  </a:lnTo>
                  <a:lnTo>
                    <a:pt x="64" y="229"/>
                  </a:lnTo>
                  <a:lnTo>
                    <a:pt x="77" y="262"/>
                  </a:lnTo>
                  <a:lnTo>
                    <a:pt x="45" y="262"/>
                  </a:lnTo>
                  <a:lnTo>
                    <a:pt x="31" y="262"/>
                  </a:lnTo>
                  <a:lnTo>
                    <a:pt x="23" y="260"/>
                  </a:lnTo>
                  <a:lnTo>
                    <a:pt x="19" y="257"/>
                  </a:lnTo>
                  <a:lnTo>
                    <a:pt x="18" y="253"/>
                  </a:lnTo>
                  <a:lnTo>
                    <a:pt x="10" y="222"/>
                  </a:lnTo>
                  <a:lnTo>
                    <a:pt x="0" y="222"/>
                  </a:lnTo>
                  <a:lnTo>
                    <a:pt x="13" y="289"/>
                  </a:lnTo>
                  <a:lnTo>
                    <a:pt x="79" y="289"/>
                  </a:lnTo>
                  <a:lnTo>
                    <a:pt x="84" y="289"/>
                  </a:lnTo>
                  <a:lnTo>
                    <a:pt x="87" y="288"/>
                  </a:lnTo>
                  <a:lnTo>
                    <a:pt x="89" y="285"/>
                  </a:lnTo>
                  <a:lnTo>
                    <a:pt x="89" y="280"/>
                  </a:lnTo>
                  <a:lnTo>
                    <a:pt x="87" y="258"/>
                  </a:lnTo>
                  <a:lnTo>
                    <a:pt x="82" y="234"/>
                  </a:lnTo>
                  <a:lnTo>
                    <a:pt x="74" y="210"/>
                  </a:lnTo>
                  <a:lnTo>
                    <a:pt x="67" y="189"/>
                  </a:lnTo>
                  <a:lnTo>
                    <a:pt x="54" y="148"/>
                  </a:lnTo>
                  <a:lnTo>
                    <a:pt x="47" y="102"/>
                  </a:lnTo>
                  <a:lnTo>
                    <a:pt x="55" y="60"/>
                  </a:lnTo>
                  <a:lnTo>
                    <a:pt x="74" y="31"/>
                  </a:lnTo>
                  <a:lnTo>
                    <a:pt x="101" y="14"/>
                  </a:lnTo>
                  <a:lnTo>
                    <a:pt x="129" y="9"/>
                  </a:lnTo>
                  <a:lnTo>
                    <a:pt x="159" y="15"/>
                  </a:lnTo>
                  <a:lnTo>
                    <a:pt x="185" y="32"/>
                  </a:lnTo>
                  <a:lnTo>
                    <a:pt x="204" y="61"/>
                  </a:lnTo>
                  <a:lnTo>
                    <a:pt x="212" y="102"/>
                  </a:lnTo>
                  <a:lnTo>
                    <a:pt x="205" y="149"/>
                  </a:lnTo>
                  <a:lnTo>
                    <a:pt x="189" y="198"/>
                  </a:lnTo>
                  <a:lnTo>
                    <a:pt x="183" y="214"/>
                  </a:lnTo>
                  <a:lnTo>
                    <a:pt x="177" y="235"/>
                  </a:lnTo>
                  <a:lnTo>
                    <a:pt x="172" y="258"/>
                  </a:lnTo>
                  <a:lnTo>
                    <a:pt x="170" y="280"/>
                  </a:lnTo>
                  <a:lnTo>
                    <a:pt x="170" y="285"/>
                  </a:lnTo>
                  <a:lnTo>
                    <a:pt x="171" y="288"/>
                  </a:lnTo>
                  <a:lnTo>
                    <a:pt x="175" y="289"/>
                  </a:lnTo>
                  <a:lnTo>
                    <a:pt x="180" y="289"/>
                  </a:lnTo>
                  <a:lnTo>
                    <a:pt x="245" y="289"/>
                  </a:lnTo>
                  <a:lnTo>
                    <a:pt x="259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49" name="Freeform 225"/>
            <p:cNvSpPr>
              <a:spLocks noChangeAspect="1"/>
            </p:cNvSpPr>
            <p:nvPr/>
          </p:nvSpPr>
          <p:spPr bwMode="auto">
            <a:xfrm>
              <a:off x="3022" y="148"/>
              <a:ext cx="221" cy="207"/>
            </a:xfrm>
            <a:custGeom>
              <a:avLst/>
              <a:gdLst/>
              <a:ahLst/>
              <a:cxnLst>
                <a:cxn ang="0">
                  <a:pos x="221" y="1"/>
                </a:cxn>
                <a:cxn ang="0">
                  <a:pos x="215" y="0"/>
                </a:cxn>
                <a:cxn ang="0">
                  <a:pos x="192" y="25"/>
                </a:cxn>
                <a:cxn ang="0">
                  <a:pos x="177" y="11"/>
                </a:cxn>
                <a:cxn ang="0">
                  <a:pos x="138" y="0"/>
                </a:cxn>
                <a:cxn ang="0">
                  <a:pos x="87" y="10"/>
                </a:cxn>
                <a:cxn ang="0">
                  <a:pos x="43" y="39"/>
                </a:cxn>
                <a:cxn ang="0">
                  <a:pos x="12" y="79"/>
                </a:cxn>
                <a:cxn ang="0">
                  <a:pos x="0" y="126"/>
                </a:cxn>
                <a:cxn ang="0">
                  <a:pos x="25" y="184"/>
                </a:cxn>
                <a:cxn ang="0">
                  <a:pos x="88" y="207"/>
                </a:cxn>
                <a:cxn ang="0">
                  <a:pos x="119" y="202"/>
                </a:cxn>
                <a:cxn ang="0">
                  <a:pos x="160" y="179"/>
                </a:cxn>
                <a:cxn ang="0">
                  <a:pos x="183" y="149"/>
                </a:cxn>
                <a:cxn ang="0">
                  <a:pos x="189" y="132"/>
                </a:cxn>
                <a:cxn ang="0">
                  <a:pos x="184" y="129"/>
                </a:cxn>
                <a:cxn ang="0">
                  <a:pos x="179" y="133"/>
                </a:cxn>
                <a:cxn ang="0">
                  <a:pos x="145" y="180"/>
                </a:cxn>
                <a:cxn ang="0">
                  <a:pos x="93" y="197"/>
                </a:cxn>
                <a:cxn ang="0">
                  <a:pos x="49" y="183"/>
                </a:cxn>
                <a:cxn ang="0">
                  <a:pos x="29" y="135"/>
                </a:cxn>
                <a:cxn ang="0">
                  <a:pos x="34" y="100"/>
                </a:cxn>
                <a:cxn ang="0">
                  <a:pos x="64" y="45"/>
                </a:cxn>
                <a:cxn ang="0">
                  <a:pos x="99" y="19"/>
                </a:cxn>
                <a:cxn ang="0">
                  <a:pos x="141" y="10"/>
                </a:cxn>
                <a:cxn ang="0">
                  <a:pos x="163" y="14"/>
                </a:cxn>
                <a:cxn ang="0">
                  <a:pos x="179" y="26"/>
                </a:cxn>
                <a:cxn ang="0">
                  <a:pos x="190" y="44"/>
                </a:cxn>
                <a:cxn ang="0">
                  <a:pos x="193" y="66"/>
                </a:cxn>
                <a:cxn ang="0">
                  <a:pos x="192" y="78"/>
                </a:cxn>
                <a:cxn ang="0">
                  <a:pos x="198" y="82"/>
                </a:cxn>
                <a:cxn ang="0">
                  <a:pos x="204" y="75"/>
                </a:cxn>
              </a:cxnLst>
              <a:rect l="0" t="0" r="r" b="b"/>
              <a:pathLst>
                <a:path w="221" h="207">
                  <a:moveTo>
                    <a:pt x="221" y="3"/>
                  </a:moveTo>
                  <a:lnTo>
                    <a:pt x="221" y="1"/>
                  </a:lnTo>
                  <a:lnTo>
                    <a:pt x="218" y="0"/>
                  </a:lnTo>
                  <a:lnTo>
                    <a:pt x="215" y="0"/>
                  </a:lnTo>
                  <a:lnTo>
                    <a:pt x="213" y="3"/>
                  </a:lnTo>
                  <a:lnTo>
                    <a:pt x="192" y="25"/>
                  </a:lnTo>
                  <a:lnTo>
                    <a:pt x="187" y="20"/>
                  </a:lnTo>
                  <a:lnTo>
                    <a:pt x="177" y="11"/>
                  </a:lnTo>
                  <a:lnTo>
                    <a:pt x="161" y="3"/>
                  </a:lnTo>
                  <a:lnTo>
                    <a:pt x="138" y="0"/>
                  </a:lnTo>
                  <a:lnTo>
                    <a:pt x="112" y="2"/>
                  </a:lnTo>
                  <a:lnTo>
                    <a:pt x="87" y="10"/>
                  </a:lnTo>
                  <a:lnTo>
                    <a:pt x="64" y="22"/>
                  </a:lnTo>
                  <a:lnTo>
                    <a:pt x="43" y="39"/>
                  </a:lnTo>
                  <a:lnTo>
                    <a:pt x="25" y="58"/>
                  </a:lnTo>
                  <a:lnTo>
                    <a:pt x="12" y="79"/>
                  </a:lnTo>
                  <a:lnTo>
                    <a:pt x="3" y="102"/>
                  </a:lnTo>
                  <a:lnTo>
                    <a:pt x="0" y="126"/>
                  </a:lnTo>
                  <a:lnTo>
                    <a:pt x="7" y="158"/>
                  </a:lnTo>
                  <a:lnTo>
                    <a:pt x="25" y="184"/>
                  </a:lnTo>
                  <a:lnTo>
                    <a:pt x="53" y="201"/>
                  </a:lnTo>
                  <a:lnTo>
                    <a:pt x="88" y="207"/>
                  </a:lnTo>
                  <a:lnTo>
                    <a:pt x="102" y="206"/>
                  </a:lnTo>
                  <a:lnTo>
                    <a:pt x="119" y="202"/>
                  </a:lnTo>
                  <a:lnTo>
                    <a:pt x="139" y="194"/>
                  </a:lnTo>
                  <a:lnTo>
                    <a:pt x="160" y="179"/>
                  </a:lnTo>
                  <a:lnTo>
                    <a:pt x="175" y="164"/>
                  </a:lnTo>
                  <a:lnTo>
                    <a:pt x="183" y="149"/>
                  </a:lnTo>
                  <a:lnTo>
                    <a:pt x="188" y="138"/>
                  </a:lnTo>
                  <a:lnTo>
                    <a:pt x="189" y="132"/>
                  </a:lnTo>
                  <a:lnTo>
                    <a:pt x="187" y="129"/>
                  </a:lnTo>
                  <a:lnTo>
                    <a:pt x="184" y="129"/>
                  </a:lnTo>
                  <a:lnTo>
                    <a:pt x="181" y="130"/>
                  </a:lnTo>
                  <a:lnTo>
                    <a:pt x="179" y="133"/>
                  </a:lnTo>
                  <a:lnTo>
                    <a:pt x="166" y="160"/>
                  </a:lnTo>
                  <a:lnTo>
                    <a:pt x="145" y="180"/>
                  </a:lnTo>
                  <a:lnTo>
                    <a:pt x="119" y="192"/>
                  </a:lnTo>
                  <a:lnTo>
                    <a:pt x="93" y="197"/>
                  </a:lnTo>
                  <a:lnTo>
                    <a:pt x="70" y="193"/>
                  </a:lnTo>
                  <a:lnTo>
                    <a:pt x="49" y="183"/>
                  </a:lnTo>
                  <a:lnTo>
                    <a:pt x="35" y="164"/>
                  </a:lnTo>
                  <a:lnTo>
                    <a:pt x="29" y="135"/>
                  </a:lnTo>
                  <a:lnTo>
                    <a:pt x="30" y="122"/>
                  </a:lnTo>
                  <a:lnTo>
                    <a:pt x="34" y="100"/>
                  </a:lnTo>
                  <a:lnTo>
                    <a:pt x="44" y="73"/>
                  </a:lnTo>
                  <a:lnTo>
                    <a:pt x="64" y="45"/>
                  </a:lnTo>
                  <a:lnTo>
                    <a:pt x="80" y="30"/>
                  </a:lnTo>
                  <a:lnTo>
                    <a:pt x="99" y="19"/>
                  </a:lnTo>
                  <a:lnTo>
                    <a:pt x="120" y="12"/>
                  </a:lnTo>
                  <a:lnTo>
                    <a:pt x="141" y="10"/>
                  </a:lnTo>
                  <a:lnTo>
                    <a:pt x="152" y="11"/>
                  </a:lnTo>
                  <a:lnTo>
                    <a:pt x="163" y="14"/>
                  </a:lnTo>
                  <a:lnTo>
                    <a:pt x="172" y="19"/>
                  </a:lnTo>
                  <a:lnTo>
                    <a:pt x="179" y="26"/>
                  </a:lnTo>
                  <a:lnTo>
                    <a:pt x="185" y="34"/>
                  </a:lnTo>
                  <a:lnTo>
                    <a:pt x="190" y="44"/>
                  </a:lnTo>
                  <a:lnTo>
                    <a:pt x="192" y="54"/>
                  </a:lnTo>
                  <a:lnTo>
                    <a:pt x="193" y="66"/>
                  </a:lnTo>
                  <a:lnTo>
                    <a:pt x="193" y="74"/>
                  </a:lnTo>
                  <a:lnTo>
                    <a:pt x="192" y="78"/>
                  </a:lnTo>
                  <a:lnTo>
                    <a:pt x="195" y="81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04" y="75"/>
                  </a:lnTo>
                  <a:lnTo>
                    <a:pt x="22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50" name="Line 226"/>
            <p:cNvSpPr>
              <a:spLocks noChangeAspect="1" noChangeShapeType="1"/>
            </p:cNvSpPr>
            <p:nvPr/>
          </p:nvSpPr>
          <p:spPr bwMode="auto">
            <a:xfrm>
              <a:off x="1616" y="463"/>
              <a:ext cx="1662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51" name="Freeform 227"/>
            <p:cNvSpPr>
              <a:spLocks noChangeAspect="1"/>
            </p:cNvSpPr>
            <p:nvPr/>
          </p:nvSpPr>
          <p:spPr bwMode="auto">
            <a:xfrm>
              <a:off x="2188" y="520"/>
              <a:ext cx="43" cy="43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42" y="14"/>
                </a:cxn>
                <a:cxn ang="0">
                  <a:pos x="37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5" y="7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6" y="37"/>
                </a:cxn>
                <a:cxn ang="0">
                  <a:pos x="13" y="41"/>
                </a:cxn>
                <a:cxn ang="0">
                  <a:pos x="21" y="43"/>
                </a:cxn>
                <a:cxn ang="0">
                  <a:pos x="30" y="41"/>
                </a:cxn>
                <a:cxn ang="0">
                  <a:pos x="37" y="36"/>
                </a:cxn>
                <a:cxn ang="0">
                  <a:pos x="42" y="29"/>
                </a:cxn>
                <a:cxn ang="0">
                  <a:pos x="43" y="22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lnTo>
                    <a:pt x="42" y="14"/>
                  </a:lnTo>
                  <a:lnTo>
                    <a:pt x="37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6" y="37"/>
                  </a:lnTo>
                  <a:lnTo>
                    <a:pt x="13" y="41"/>
                  </a:lnTo>
                  <a:lnTo>
                    <a:pt x="21" y="43"/>
                  </a:lnTo>
                  <a:lnTo>
                    <a:pt x="30" y="41"/>
                  </a:lnTo>
                  <a:lnTo>
                    <a:pt x="37" y="36"/>
                  </a:lnTo>
                  <a:lnTo>
                    <a:pt x="42" y="29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52" name="Freeform 228"/>
            <p:cNvSpPr>
              <a:spLocks noChangeAspect="1"/>
            </p:cNvSpPr>
            <p:nvPr/>
          </p:nvSpPr>
          <p:spPr bwMode="auto">
            <a:xfrm>
              <a:off x="2080" y="609"/>
              <a:ext cx="258" cy="289"/>
            </a:xfrm>
            <a:custGeom>
              <a:avLst/>
              <a:gdLst/>
              <a:ahLst/>
              <a:cxnLst>
                <a:cxn ang="0">
                  <a:pos x="248" y="222"/>
                </a:cxn>
                <a:cxn ang="0">
                  <a:pos x="241" y="252"/>
                </a:cxn>
                <a:cxn ang="0">
                  <a:pos x="236" y="259"/>
                </a:cxn>
                <a:cxn ang="0">
                  <a:pos x="214" y="262"/>
                </a:cxn>
                <a:cxn ang="0">
                  <a:pos x="195" y="229"/>
                </a:cxn>
                <a:cxn ang="0">
                  <a:pos x="243" y="149"/>
                </a:cxn>
                <a:cxn ang="0">
                  <a:pos x="251" y="82"/>
                </a:cxn>
                <a:cxn ang="0">
                  <a:pos x="232" y="45"/>
                </a:cxn>
                <a:cxn ang="0">
                  <a:pos x="199" y="17"/>
                </a:cxn>
                <a:cxn ang="0">
                  <a:pos x="154" y="2"/>
                </a:cxn>
                <a:cxn ang="0">
                  <a:pos x="104" y="2"/>
                </a:cxn>
                <a:cxn ang="0">
                  <a:pos x="59" y="17"/>
                </a:cxn>
                <a:cxn ang="0">
                  <a:pos x="26" y="45"/>
                </a:cxn>
                <a:cxn ang="0">
                  <a:pos x="7" y="82"/>
                </a:cxn>
                <a:cxn ang="0">
                  <a:pos x="16" y="149"/>
                </a:cxn>
                <a:cxn ang="0">
                  <a:pos x="64" y="229"/>
                </a:cxn>
                <a:cxn ang="0">
                  <a:pos x="44" y="262"/>
                </a:cxn>
                <a:cxn ang="0">
                  <a:pos x="23" y="259"/>
                </a:cxn>
                <a:cxn ang="0">
                  <a:pos x="17" y="252"/>
                </a:cxn>
                <a:cxn ang="0">
                  <a:pos x="0" y="222"/>
                </a:cxn>
                <a:cxn ang="0">
                  <a:pos x="79" y="289"/>
                </a:cxn>
                <a:cxn ang="0">
                  <a:pos x="87" y="287"/>
                </a:cxn>
                <a:cxn ang="0">
                  <a:pos x="89" y="280"/>
                </a:cxn>
                <a:cxn ang="0">
                  <a:pos x="81" y="233"/>
                </a:cxn>
                <a:cxn ang="0">
                  <a:pos x="67" y="189"/>
                </a:cxn>
                <a:cxn ang="0">
                  <a:pos x="47" y="102"/>
                </a:cxn>
                <a:cxn ang="0">
                  <a:pos x="74" y="31"/>
                </a:cxn>
                <a:cxn ang="0">
                  <a:pos x="129" y="9"/>
                </a:cxn>
                <a:cxn ang="0">
                  <a:pos x="185" y="32"/>
                </a:cxn>
                <a:cxn ang="0">
                  <a:pos x="212" y="102"/>
                </a:cxn>
                <a:cxn ang="0">
                  <a:pos x="188" y="198"/>
                </a:cxn>
                <a:cxn ang="0">
                  <a:pos x="177" y="234"/>
                </a:cxn>
                <a:cxn ang="0">
                  <a:pos x="169" y="280"/>
                </a:cxn>
                <a:cxn ang="0">
                  <a:pos x="171" y="287"/>
                </a:cxn>
                <a:cxn ang="0">
                  <a:pos x="180" y="289"/>
                </a:cxn>
                <a:cxn ang="0">
                  <a:pos x="258" y="222"/>
                </a:cxn>
              </a:cxnLst>
              <a:rect l="0" t="0" r="r" b="b"/>
              <a:pathLst>
                <a:path w="258" h="289">
                  <a:moveTo>
                    <a:pt x="258" y="222"/>
                  </a:moveTo>
                  <a:lnTo>
                    <a:pt x="248" y="222"/>
                  </a:lnTo>
                  <a:lnTo>
                    <a:pt x="245" y="237"/>
                  </a:lnTo>
                  <a:lnTo>
                    <a:pt x="241" y="252"/>
                  </a:lnTo>
                  <a:lnTo>
                    <a:pt x="239" y="256"/>
                  </a:lnTo>
                  <a:lnTo>
                    <a:pt x="236" y="259"/>
                  </a:lnTo>
                  <a:lnTo>
                    <a:pt x="228" y="261"/>
                  </a:lnTo>
                  <a:lnTo>
                    <a:pt x="214" y="262"/>
                  </a:lnTo>
                  <a:lnTo>
                    <a:pt x="181" y="262"/>
                  </a:lnTo>
                  <a:lnTo>
                    <a:pt x="195" y="229"/>
                  </a:lnTo>
                  <a:lnTo>
                    <a:pt x="218" y="192"/>
                  </a:lnTo>
                  <a:lnTo>
                    <a:pt x="243" y="149"/>
                  </a:lnTo>
                  <a:lnTo>
                    <a:pt x="254" y="103"/>
                  </a:lnTo>
                  <a:lnTo>
                    <a:pt x="251" y="82"/>
                  </a:lnTo>
                  <a:lnTo>
                    <a:pt x="244" y="62"/>
                  </a:lnTo>
                  <a:lnTo>
                    <a:pt x="232" y="45"/>
                  </a:lnTo>
                  <a:lnTo>
                    <a:pt x="217" y="30"/>
                  </a:lnTo>
                  <a:lnTo>
                    <a:pt x="199" y="17"/>
                  </a:lnTo>
                  <a:lnTo>
                    <a:pt x="178" y="8"/>
                  </a:lnTo>
                  <a:lnTo>
                    <a:pt x="154" y="2"/>
                  </a:lnTo>
                  <a:lnTo>
                    <a:pt x="129" y="0"/>
                  </a:lnTo>
                  <a:lnTo>
                    <a:pt x="104" y="2"/>
                  </a:lnTo>
                  <a:lnTo>
                    <a:pt x="80" y="8"/>
                  </a:lnTo>
                  <a:lnTo>
                    <a:pt x="59" y="17"/>
                  </a:lnTo>
                  <a:lnTo>
                    <a:pt x="41" y="30"/>
                  </a:lnTo>
                  <a:lnTo>
                    <a:pt x="26" y="45"/>
                  </a:lnTo>
                  <a:lnTo>
                    <a:pt x="14" y="63"/>
                  </a:lnTo>
                  <a:lnTo>
                    <a:pt x="7" y="82"/>
                  </a:lnTo>
                  <a:lnTo>
                    <a:pt x="5" y="103"/>
                  </a:lnTo>
                  <a:lnTo>
                    <a:pt x="16" y="149"/>
                  </a:lnTo>
                  <a:lnTo>
                    <a:pt x="41" y="192"/>
                  </a:lnTo>
                  <a:lnTo>
                    <a:pt x="64" y="229"/>
                  </a:lnTo>
                  <a:lnTo>
                    <a:pt x="77" y="262"/>
                  </a:lnTo>
                  <a:lnTo>
                    <a:pt x="44" y="262"/>
                  </a:lnTo>
                  <a:lnTo>
                    <a:pt x="30" y="261"/>
                  </a:lnTo>
                  <a:lnTo>
                    <a:pt x="23" y="259"/>
                  </a:lnTo>
                  <a:lnTo>
                    <a:pt x="19" y="256"/>
                  </a:lnTo>
                  <a:lnTo>
                    <a:pt x="17" y="252"/>
                  </a:lnTo>
                  <a:lnTo>
                    <a:pt x="10" y="222"/>
                  </a:lnTo>
                  <a:lnTo>
                    <a:pt x="0" y="222"/>
                  </a:lnTo>
                  <a:lnTo>
                    <a:pt x="13" y="289"/>
                  </a:lnTo>
                  <a:lnTo>
                    <a:pt x="79" y="289"/>
                  </a:lnTo>
                  <a:lnTo>
                    <a:pt x="84" y="288"/>
                  </a:lnTo>
                  <a:lnTo>
                    <a:pt x="87" y="287"/>
                  </a:lnTo>
                  <a:lnTo>
                    <a:pt x="89" y="285"/>
                  </a:lnTo>
                  <a:lnTo>
                    <a:pt x="89" y="280"/>
                  </a:lnTo>
                  <a:lnTo>
                    <a:pt x="87" y="257"/>
                  </a:lnTo>
                  <a:lnTo>
                    <a:pt x="81" y="233"/>
                  </a:lnTo>
                  <a:lnTo>
                    <a:pt x="74" y="210"/>
                  </a:lnTo>
                  <a:lnTo>
                    <a:pt x="67" y="189"/>
                  </a:lnTo>
                  <a:lnTo>
                    <a:pt x="54" y="148"/>
                  </a:lnTo>
                  <a:lnTo>
                    <a:pt x="47" y="102"/>
                  </a:lnTo>
                  <a:lnTo>
                    <a:pt x="54" y="60"/>
                  </a:lnTo>
                  <a:lnTo>
                    <a:pt x="74" y="31"/>
                  </a:lnTo>
                  <a:lnTo>
                    <a:pt x="100" y="14"/>
                  </a:lnTo>
                  <a:lnTo>
                    <a:pt x="129" y="9"/>
                  </a:lnTo>
                  <a:lnTo>
                    <a:pt x="158" y="14"/>
                  </a:lnTo>
                  <a:lnTo>
                    <a:pt x="185" y="32"/>
                  </a:lnTo>
                  <a:lnTo>
                    <a:pt x="204" y="60"/>
                  </a:lnTo>
                  <a:lnTo>
                    <a:pt x="212" y="102"/>
                  </a:lnTo>
                  <a:lnTo>
                    <a:pt x="204" y="149"/>
                  </a:lnTo>
                  <a:lnTo>
                    <a:pt x="188" y="198"/>
                  </a:lnTo>
                  <a:lnTo>
                    <a:pt x="183" y="214"/>
                  </a:lnTo>
                  <a:lnTo>
                    <a:pt x="177" y="234"/>
                  </a:lnTo>
                  <a:lnTo>
                    <a:pt x="171" y="258"/>
                  </a:lnTo>
                  <a:lnTo>
                    <a:pt x="169" y="280"/>
                  </a:lnTo>
                  <a:lnTo>
                    <a:pt x="170" y="285"/>
                  </a:lnTo>
                  <a:lnTo>
                    <a:pt x="171" y="287"/>
                  </a:lnTo>
                  <a:lnTo>
                    <a:pt x="174" y="288"/>
                  </a:lnTo>
                  <a:lnTo>
                    <a:pt x="180" y="289"/>
                  </a:lnTo>
                  <a:lnTo>
                    <a:pt x="245" y="289"/>
                  </a:lnTo>
                  <a:lnTo>
                    <a:pt x="258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53" name="Freeform 229"/>
            <p:cNvSpPr>
              <a:spLocks noChangeAspect="1" noEditPoints="1"/>
            </p:cNvSpPr>
            <p:nvPr/>
          </p:nvSpPr>
          <p:spPr bwMode="auto">
            <a:xfrm>
              <a:off x="2373" y="831"/>
              <a:ext cx="142" cy="131"/>
            </a:xfrm>
            <a:custGeom>
              <a:avLst/>
              <a:gdLst/>
              <a:ahLst/>
              <a:cxnLst>
                <a:cxn ang="0">
                  <a:pos x="111" y="40"/>
                </a:cxn>
                <a:cxn ang="0">
                  <a:pos x="106" y="22"/>
                </a:cxn>
                <a:cxn ang="0">
                  <a:pos x="79" y="3"/>
                </a:cxn>
                <a:cxn ang="0">
                  <a:pos x="37" y="2"/>
                </a:cxn>
                <a:cxn ang="0">
                  <a:pos x="13" y="16"/>
                </a:cxn>
                <a:cxn ang="0">
                  <a:pos x="11" y="34"/>
                </a:cxn>
                <a:cxn ang="0">
                  <a:pos x="18" y="41"/>
                </a:cxn>
                <a:cxn ang="0">
                  <a:pos x="29" y="41"/>
                </a:cxn>
                <a:cxn ang="0">
                  <a:pos x="36" y="34"/>
                </a:cxn>
                <a:cxn ang="0">
                  <a:pos x="35" y="21"/>
                </a:cxn>
                <a:cxn ang="0">
                  <a:pos x="35" y="11"/>
                </a:cxn>
                <a:cxn ang="0">
                  <a:pos x="52" y="8"/>
                </a:cxn>
                <a:cxn ang="0">
                  <a:pos x="67" y="10"/>
                </a:cxn>
                <a:cxn ang="0">
                  <a:pos x="86" y="27"/>
                </a:cxn>
                <a:cxn ang="0">
                  <a:pos x="89" y="52"/>
                </a:cxn>
                <a:cxn ang="0">
                  <a:pos x="33" y="61"/>
                </a:cxn>
                <a:cxn ang="0">
                  <a:pos x="7" y="78"/>
                </a:cxn>
                <a:cxn ang="0">
                  <a:pos x="0" y="99"/>
                </a:cxn>
                <a:cxn ang="0">
                  <a:pos x="5" y="114"/>
                </a:cxn>
                <a:cxn ang="0">
                  <a:pos x="17" y="124"/>
                </a:cxn>
                <a:cxn ang="0">
                  <a:pos x="33" y="129"/>
                </a:cxn>
                <a:cxn ang="0">
                  <a:pos x="50" y="131"/>
                </a:cxn>
                <a:cxn ang="0">
                  <a:pos x="77" y="123"/>
                </a:cxn>
                <a:cxn ang="0">
                  <a:pos x="92" y="107"/>
                </a:cxn>
                <a:cxn ang="0">
                  <a:pos x="99" y="122"/>
                </a:cxn>
                <a:cxn ang="0">
                  <a:pos x="114" y="129"/>
                </a:cxn>
                <a:cxn ang="0">
                  <a:pos x="119" y="129"/>
                </a:cxn>
                <a:cxn ang="0">
                  <a:pos x="129" y="126"/>
                </a:cxn>
                <a:cxn ang="0">
                  <a:pos x="138" y="118"/>
                </a:cxn>
                <a:cxn ang="0">
                  <a:pos x="142" y="102"/>
                </a:cxn>
                <a:cxn ang="0">
                  <a:pos x="133" y="86"/>
                </a:cxn>
                <a:cxn ang="0">
                  <a:pos x="133" y="106"/>
                </a:cxn>
                <a:cxn ang="0">
                  <a:pos x="128" y="116"/>
                </a:cxn>
                <a:cxn ang="0">
                  <a:pos x="116" y="116"/>
                </a:cxn>
                <a:cxn ang="0">
                  <a:pos x="112" y="106"/>
                </a:cxn>
                <a:cxn ang="0">
                  <a:pos x="112" y="51"/>
                </a:cxn>
                <a:cxn ang="0">
                  <a:pos x="88" y="97"/>
                </a:cxn>
                <a:cxn ang="0">
                  <a:pos x="81" y="111"/>
                </a:cxn>
                <a:cxn ang="0">
                  <a:pos x="69" y="119"/>
                </a:cxn>
                <a:cxn ang="0">
                  <a:pos x="57" y="122"/>
                </a:cxn>
                <a:cxn ang="0">
                  <a:pos x="41" y="121"/>
                </a:cxn>
                <a:cxn ang="0">
                  <a:pos x="26" y="109"/>
                </a:cxn>
                <a:cxn ang="0">
                  <a:pos x="27" y="86"/>
                </a:cxn>
                <a:cxn ang="0">
                  <a:pos x="57" y="64"/>
                </a:cxn>
                <a:cxn ang="0">
                  <a:pos x="89" y="88"/>
                </a:cxn>
              </a:cxnLst>
              <a:rect l="0" t="0" r="r" b="b"/>
              <a:pathLst>
                <a:path w="142" h="131">
                  <a:moveTo>
                    <a:pt x="112" y="51"/>
                  </a:moveTo>
                  <a:lnTo>
                    <a:pt x="111" y="40"/>
                  </a:lnTo>
                  <a:lnTo>
                    <a:pt x="110" y="31"/>
                  </a:lnTo>
                  <a:lnTo>
                    <a:pt x="106" y="22"/>
                  </a:lnTo>
                  <a:lnTo>
                    <a:pt x="98" y="14"/>
                  </a:lnTo>
                  <a:lnTo>
                    <a:pt x="79" y="3"/>
                  </a:lnTo>
                  <a:lnTo>
                    <a:pt x="56" y="0"/>
                  </a:lnTo>
                  <a:lnTo>
                    <a:pt x="37" y="2"/>
                  </a:lnTo>
                  <a:lnTo>
                    <a:pt x="23" y="7"/>
                  </a:lnTo>
                  <a:lnTo>
                    <a:pt x="13" y="16"/>
                  </a:lnTo>
                  <a:lnTo>
                    <a:pt x="10" y="28"/>
                  </a:lnTo>
                  <a:lnTo>
                    <a:pt x="11" y="34"/>
                  </a:lnTo>
                  <a:lnTo>
                    <a:pt x="14" y="38"/>
                  </a:lnTo>
                  <a:lnTo>
                    <a:pt x="18" y="41"/>
                  </a:lnTo>
                  <a:lnTo>
                    <a:pt x="23" y="42"/>
                  </a:lnTo>
                  <a:lnTo>
                    <a:pt x="29" y="41"/>
                  </a:lnTo>
                  <a:lnTo>
                    <a:pt x="33" y="38"/>
                  </a:lnTo>
                  <a:lnTo>
                    <a:pt x="36" y="34"/>
                  </a:lnTo>
                  <a:lnTo>
                    <a:pt x="37" y="28"/>
                  </a:lnTo>
                  <a:lnTo>
                    <a:pt x="35" y="21"/>
                  </a:lnTo>
                  <a:lnTo>
                    <a:pt x="27" y="15"/>
                  </a:lnTo>
                  <a:lnTo>
                    <a:pt x="35" y="11"/>
                  </a:lnTo>
                  <a:lnTo>
                    <a:pt x="44" y="9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7" y="10"/>
                  </a:lnTo>
                  <a:lnTo>
                    <a:pt x="78" y="16"/>
                  </a:lnTo>
                  <a:lnTo>
                    <a:pt x="86" y="27"/>
                  </a:lnTo>
                  <a:lnTo>
                    <a:pt x="89" y="43"/>
                  </a:lnTo>
                  <a:lnTo>
                    <a:pt x="89" y="52"/>
                  </a:lnTo>
                  <a:lnTo>
                    <a:pt x="63" y="53"/>
                  </a:lnTo>
                  <a:lnTo>
                    <a:pt x="33" y="61"/>
                  </a:lnTo>
                  <a:lnTo>
                    <a:pt x="17" y="69"/>
                  </a:lnTo>
                  <a:lnTo>
                    <a:pt x="7" y="78"/>
                  </a:lnTo>
                  <a:lnTo>
                    <a:pt x="1" y="89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5" y="114"/>
                  </a:lnTo>
                  <a:lnTo>
                    <a:pt x="10" y="120"/>
                  </a:lnTo>
                  <a:lnTo>
                    <a:pt x="17" y="124"/>
                  </a:lnTo>
                  <a:lnTo>
                    <a:pt x="25" y="127"/>
                  </a:lnTo>
                  <a:lnTo>
                    <a:pt x="33" y="129"/>
                  </a:lnTo>
                  <a:lnTo>
                    <a:pt x="42" y="130"/>
                  </a:lnTo>
                  <a:lnTo>
                    <a:pt x="50" y="131"/>
                  </a:lnTo>
                  <a:lnTo>
                    <a:pt x="65" y="129"/>
                  </a:lnTo>
                  <a:lnTo>
                    <a:pt x="77" y="123"/>
                  </a:lnTo>
                  <a:lnTo>
                    <a:pt x="86" y="115"/>
                  </a:lnTo>
                  <a:lnTo>
                    <a:pt x="92" y="107"/>
                  </a:lnTo>
                  <a:lnTo>
                    <a:pt x="94" y="115"/>
                  </a:lnTo>
                  <a:lnTo>
                    <a:pt x="99" y="122"/>
                  </a:lnTo>
                  <a:lnTo>
                    <a:pt x="105" y="127"/>
                  </a:lnTo>
                  <a:lnTo>
                    <a:pt x="114" y="129"/>
                  </a:lnTo>
                  <a:lnTo>
                    <a:pt x="115" y="129"/>
                  </a:lnTo>
                  <a:lnTo>
                    <a:pt x="119" y="129"/>
                  </a:lnTo>
                  <a:lnTo>
                    <a:pt x="123" y="128"/>
                  </a:lnTo>
                  <a:lnTo>
                    <a:pt x="129" y="126"/>
                  </a:lnTo>
                  <a:lnTo>
                    <a:pt x="134" y="123"/>
                  </a:lnTo>
                  <a:lnTo>
                    <a:pt x="138" y="118"/>
                  </a:lnTo>
                  <a:lnTo>
                    <a:pt x="141" y="111"/>
                  </a:lnTo>
                  <a:lnTo>
                    <a:pt x="142" y="102"/>
                  </a:lnTo>
                  <a:lnTo>
                    <a:pt x="142" y="86"/>
                  </a:lnTo>
                  <a:lnTo>
                    <a:pt x="133" y="86"/>
                  </a:lnTo>
                  <a:lnTo>
                    <a:pt x="133" y="102"/>
                  </a:lnTo>
                  <a:lnTo>
                    <a:pt x="133" y="106"/>
                  </a:lnTo>
                  <a:lnTo>
                    <a:pt x="131" y="111"/>
                  </a:lnTo>
                  <a:lnTo>
                    <a:pt x="128" y="116"/>
                  </a:lnTo>
                  <a:lnTo>
                    <a:pt x="122" y="118"/>
                  </a:lnTo>
                  <a:lnTo>
                    <a:pt x="116" y="116"/>
                  </a:lnTo>
                  <a:lnTo>
                    <a:pt x="113" y="111"/>
                  </a:lnTo>
                  <a:lnTo>
                    <a:pt x="112" y="106"/>
                  </a:lnTo>
                  <a:lnTo>
                    <a:pt x="112" y="101"/>
                  </a:lnTo>
                  <a:lnTo>
                    <a:pt x="112" y="51"/>
                  </a:lnTo>
                  <a:close/>
                  <a:moveTo>
                    <a:pt x="89" y="88"/>
                  </a:moveTo>
                  <a:lnTo>
                    <a:pt x="88" y="97"/>
                  </a:lnTo>
                  <a:lnTo>
                    <a:pt x="85" y="105"/>
                  </a:lnTo>
                  <a:lnTo>
                    <a:pt x="81" y="111"/>
                  </a:lnTo>
                  <a:lnTo>
                    <a:pt x="75" y="116"/>
                  </a:lnTo>
                  <a:lnTo>
                    <a:pt x="69" y="119"/>
                  </a:lnTo>
                  <a:lnTo>
                    <a:pt x="63" y="121"/>
                  </a:lnTo>
                  <a:lnTo>
                    <a:pt x="57" y="122"/>
                  </a:lnTo>
                  <a:lnTo>
                    <a:pt x="52" y="123"/>
                  </a:lnTo>
                  <a:lnTo>
                    <a:pt x="41" y="121"/>
                  </a:lnTo>
                  <a:lnTo>
                    <a:pt x="32" y="116"/>
                  </a:lnTo>
                  <a:lnTo>
                    <a:pt x="26" y="109"/>
                  </a:lnTo>
                  <a:lnTo>
                    <a:pt x="24" y="99"/>
                  </a:lnTo>
                  <a:lnTo>
                    <a:pt x="27" y="86"/>
                  </a:lnTo>
                  <a:lnTo>
                    <a:pt x="37" y="74"/>
                  </a:lnTo>
                  <a:lnTo>
                    <a:pt x="57" y="64"/>
                  </a:lnTo>
                  <a:lnTo>
                    <a:pt x="89" y="59"/>
                  </a:lnTo>
                  <a:lnTo>
                    <a:pt x="89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54" name="Freeform 230"/>
            <p:cNvSpPr>
              <a:spLocks noChangeAspect="1"/>
            </p:cNvSpPr>
            <p:nvPr/>
          </p:nvSpPr>
          <p:spPr bwMode="auto">
            <a:xfrm>
              <a:off x="2533" y="831"/>
              <a:ext cx="121" cy="131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92" y="19"/>
                </a:cxn>
                <a:cxn ang="0">
                  <a:pos x="90" y="26"/>
                </a:cxn>
                <a:cxn ang="0">
                  <a:pos x="91" y="31"/>
                </a:cxn>
                <a:cxn ang="0">
                  <a:pos x="94" y="36"/>
                </a:cxn>
                <a:cxn ang="0">
                  <a:pos x="98" y="39"/>
                </a:cxn>
                <a:cxn ang="0">
                  <a:pos x="104" y="40"/>
                </a:cxn>
                <a:cxn ang="0">
                  <a:pos x="109" y="39"/>
                </a:cxn>
                <a:cxn ang="0">
                  <a:pos x="113" y="36"/>
                </a:cxn>
                <a:cxn ang="0">
                  <a:pos x="116" y="31"/>
                </a:cxn>
                <a:cxn ang="0">
                  <a:pos x="117" y="25"/>
                </a:cxn>
                <a:cxn ang="0">
                  <a:pos x="116" y="17"/>
                </a:cxn>
                <a:cxn ang="0">
                  <a:pos x="111" y="11"/>
                </a:cxn>
                <a:cxn ang="0">
                  <a:pos x="104" y="6"/>
                </a:cxn>
                <a:cxn ang="0">
                  <a:pos x="97" y="3"/>
                </a:cxn>
                <a:cxn ang="0">
                  <a:pos x="88" y="1"/>
                </a:cxn>
                <a:cxn ang="0">
                  <a:pos x="80" y="0"/>
                </a:cxn>
                <a:cxn ang="0">
                  <a:pos x="74" y="0"/>
                </a:cxn>
                <a:cxn ang="0">
                  <a:pos x="70" y="0"/>
                </a:cxn>
                <a:cxn ang="0">
                  <a:pos x="41" y="6"/>
                </a:cxn>
                <a:cxn ang="0">
                  <a:pos x="19" y="21"/>
                </a:cxn>
                <a:cxn ang="0">
                  <a:pos x="5" y="42"/>
                </a:cxn>
                <a:cxn ang="0">
                  <a:pos x="0" y="66"/>
                </a:cxn>
                <a:cxn ang="0">
                  <a:pos x="6" y="91"/>
                </a:cxn>
                <a:cxn ang="0">
                  <a:pos x="20" y="112"/>
                </a:cxn>
                <a:cxn ang="0">
                  <a:pos x="42" y="126"/>
                </a:cxn>
                <a:cxn ang="0">
                  <a:pos x="68" y="131"/>
                </a:cxn>
                <a:cxn ang="0">
                  <a:pos x="83" y="129"/>
                </a:cxn>
                <a:cxn ang="0">
                  <a:pos x="94" y="126"/>
                </a:cxn>
                <a:cxn ang="0">
                  <a:pos x="104" y="120"/>
                </a:cxn>
                <a:cxn ang="0">
                  <a:pos x="110" y="113"/>
                </a:cxn>
                <a:cxn ang="0">
                  <a:pos x="115" y="107"/>
                </a:cxn>
                <a:cxn ang="0">
                  <a:pos x="119" y="101"/>
                </a:cxn>
                <a:cxn ang="0">
                  <a:pos x="120" y="96"/>
                </a:cxn>
                <a:cxn ang="0">
                  <a:pos x="121" y="94"/>
                </a:cxn>
                <a:cxn ang="0">
                  <a:pos x="119" y="90"/>
                </a:cxn>
                <a:cxn ang="0">
                  <a:pos x="116" y="90"/>
                </a:cxn>
                <a:cxn ang="0">
                  <a:pos x="112" y="91"/>
                </a:cxn>
                <a:cxn ang="0">
                  <a:pos x="110" y="95"/>
                </a:cxn>
                <a:cxn ang="0">
                  <a:pos x="104" y="107"/>
                </a:cxn>
                <a:cxn ang="0">
                  <a:pos x="95" y="115"/>
                </a:cxn>
                <a:cxn ang="0">
                  <a:pos x="84" y="120"/>
                </a:cxn>
                <a:cxn ang="0">
                  <a:pos x="72" y="122"/>
                </a:cxn>
                <a:cxn ang="0">
                  <a:pos x="64" y="121"/>
                </a:cxn>
                <a:cxn ang="0">
                  <a:pos x="56" y="119"/>
                </a:cxn>
                <a:cxn ang="0">
                  <a:pos x="49" y="115"/>
                </a:cxn>
                <a:cxn ang="0">
                  <a:pos x="41" y="109"/>
                </a:cxn>
                <a:cxn ang="0">
                  <a:pos x="35" y="101"/>
                </a:cxn>
                <a:cxn ang="0">
                  <a:pos x="30" y="92"/>
                </a:cxn>
                <a:cxn ang="0">
                  <a:pos x="27" y="80"/>
                </a:cxn>
                <a:cxn ang="0">
                  <a:pos x="26" y="66"/>
                </a:cxn>
                <a:cxn ang="0">
                  <a:pos x="29" y="41"/>
                </a:cxn>
                <a:cxn ang="0">
                  <a:pos x="38" y="24"/>
                </a:cxn>
                <a:cxn ang="0">
                  <a:pos x="52" y="13"/>
                </a:cxn>
                <a:cxn ang="0">
                  <a:pos x="70" y="9"/>
                </a:cxn>
                <a:cxn ang="0">
                  <a:pos x="75" y="9"/>
                </a:cxn>
                <a:cxn ang="0">
                  <a:pos x="82" y="10"/>
                </a:cxn>
                <a:cxn ang="0">
                  <a:pos x="90" y="11"/>
                </a:cxn>
                <a:cxn ang="0">
                  <a:pos x="98" y="13"/>
                </a:cxn>
              </a:cxnLst>
              <a:rect l="0" t="0" r="r" b="b"/>
              <a:pathLst>
                <a:path w="121" h="131">
                  <a:moveTo>
                    <a:pt x="98" y="13"/>
                  </a:moveTo>
                  <a:lnTo>
                    <a:pt x="92" y="19"/>
                  </a:lnTo>
                  <a:lnTo>
                    <a:pt x="90" y="26"/>
                  </a:lnTo>
                  <a:lnTo>
                    <a:pt x="91" y="31"/>
                  </a:lnTo>
                  <a:lnTo>
                    <a:pt x="94" y="36"/>
                  </a:lnTo>
                  <a:lnTo>
                    <a:pt x="98" y="39"/>
                  </a:lnTo>
                  <a:lnTo>
                    <a:pt x="104" y="40"/>
                  </a:lnTo>
                  <a:lnTo>
                    <a:pt x="109" y="39"/>
                  </a:lnTo>
                  <a:lnTo>
                    <a:pt x="113" y="36"/>
                  </a:lnTo>
                  <a:lnTo>
                    <a:pt x="116" y="31"/>
                  </a:lnTo>
                  <a:lnTo>
                    <a:pt x="117" y="25"/>
                  </a:lnTo>
                  <a:lnTo>
                    <a:pt x="116" y="17"/>
                  </a:lnTo>
                  <a:lnTo>
                    <a:pt x="111" y="11"/>
                  </a:lnTo>
                  <a:lnTo>
                    <a:pt x="104" y="6"/>
                  </a:lnTo>
                  <a:lnTo>
                    <a:pt x="97" y="3"/>
                  </a:lnTo>
                  <a:lnTo>
                    <a:pt x="88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41" y="6"/>
                  </a:lnTo>
                  <a:lnTo>
                    <a:pt x="19" y="21"/>
                  </a:lnTo>
                  <a:lnTo>
                    <a:pt x="5" y="42"/>
                  </a:lnTo>
                  <a:lnTo>
                    <a:pt x="0" y="66"/>
                  </a:lnTo>
                  <a:lnTo>
                    <a:pt x="6" y="91"/>
                  </a:lnTo>
                  <a:lnTo>
                    <a:pt x="20" y="112"/>
                  </a:lnTo>
                  <a:lnTo>
                    <a:pt x="42" y="126"/>
                  </a:lnTo>
                  <a:lnTo>
                    <a:pt x="68" y="131"/>
                  </a:lnTo>
                  <a:lnTo>
                    <a:pt x="83" y="129"/>
                  </a:lnTo>
                  <a:lnTo>
                    <a:pt x="94" y="126"/>
                  </a:lnTo>
                  <a:lnTo>
                    <a:pt x="104" y="120"/>
                  </a:lnTo>
                  <a:lnTo>
                    <a:pt x="110" y="113"/>
                  </a:lnTo>
                  <a:lnTo>
                    <a:pt x="115" y="107"/>
                  </a:lnTo>
                  <a:lnTo>
                    <a:pt x="119" y="101"/>
                  </a:lnTo>
                  <a:lnTo>
                    <a:pt x="120" y="96"/>
                  </a:lnTo>
                  <a:lnTo>
                    <a:pt x="121" y="94"/>
                  </a:lnTo>
                  <a:lnTo>
                    <a:pt x="119" y="90"/>
                  </a:lnTo>
                  <a:lnTo>
                    <a:pt x="116" y="90"/>
                  </a:lnTo>
                  <a:lnTo>
                    <a:pt x="112" y="91"/>
                  </a:lnTo>
                  <a:lnTo>
                    <a:pt x="110" y="95"/>
                  </a:lnTo>
                  <a:lnTo>
                    <a:pt x="104" y="107"/>
                  </a:lnTo>
                  <a:lnTo>
                    <a:pt x="95" y="115"/>
                  </a:lnTo>
                  <a:lnTo>
                    <a:pt x="84" y="120"/>
                  </a:lnTo>
                  <a:lnTo>
                    <a:pt x="72" y="122"/>
                  </a:lnTo>
                  <a:lnTo>
                    <a:pt x="64" y="121"/>
                  </a:lnTo>
                  <a:lnTo>
                    <a:pt x="56" y="119"/>
                  </a:lnTo>
                  <a:lnTo>
                    <a:pt x="49" y="115"/>
                  </a:lnTo>
                  <a:lnTo>
                    <a:pt x="41" y="109"/>
                  </a:lnTo>
                  <a:lnTo>
                    <a:pt x="35" y="101"/>
                  </a:lnTo>
                  <a:lnTo>
                    <a:pt x="30" y="92"/>
                  </a:lnTo>
                  <a:lnTo>
                    <a:pt x="27" y="80"/>
                  </a:lnTo>
                  <a:lnTo>
                    <a:pt x="26" y="66"/>
                  </a:lnTo>
                  <a:lnTo>
                    <a:pt x="29" y="41"/>
                  </a:lnTo>
                  <a:lnTo>
                    <a:pt x="38" y="24"/>
                  </a:lnTo>
                  <a:lnTo>
                    <a:pt x="52" y="13"/>
                  </a:lnTo>
                  <a:lnTo>
                    <a:pt x="70" y="9"/>
                  </a:lnTo>
                  <a:lnTo>
                    <a:pt x="75" y="9"/>
                  </a:lnTo>
                  <a:lnTo>
                    <a:pt x="82" y="10"/>
                  </a:lnTo>
                  <a:lnTo>
                    <a:pt x="90" y="11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55" name="Freeform 231"/>
            <p:cNvSpPr>
              <a:spLocks noChangeAspect="1"/>
            </p:cNvSpPr>
            <p:nvPr/>
          </p:nvSpPr>
          <p:spPr bwMode="auto">
            <a:xfrm>
              <a:off x="2678" y="831"/>
              <a:ext cx="121" cy="131"/>
            </a:xfrm>
            <a:custGeom>
              <a:avLst/>
              <a:gdLst/>
              <a:ahLst/>
              <a:cxnLst>
                <a:cxn ang="0">
                  <a:pos x="99" y="13"/>
                </a:cxn>
                <a:cxn ang="0">
                  <a:pos x="93" y="19"/>
                </a:cxn>
                <a:cxn ang="0">
                  <a:pos x="91" y="26"/>
                </a:cxn>
                <a:cxn ang="0">
                  <a:pos x="92" y="31"/>
                </a:cxn>
                <a:cxn ang="0">
                  <a:pos x="94" y="36"/>
                </a:cxn>
                <a:cxn ang="0">
                  <a:pos x="99" y="39"/>
                </a:cxn>
                <a:cxn ang="0">
                  <a:pos x="104" y="40"/>
                </a:cxn>
                <a:cxn ang="0">
                  <a:pos x="109" y="39"/>
                </a:cxn>
                <a:cxn ang="0">
                  <a:pos x="114" y="36"/>
                </a:cxn>
                <a:cxn ang="0">
                  <a:pos x="117" y="31"/>
                </a:cxn>
                <a:cxn ang="0">
                  <a:pos x="118" y="25"/>
                </a:cxn>
                <a:cxn ang="0">
                  <a:pos x="116" y="17"/>
                </a:cxn>
                <a:cxn ang="0">
                  <a:pos x="111" y="11"/>
                </a:cxn>
                <a:cxn ang="0">
                  <a:pos x="105" y="6"/>
                </a:cxn>
                <a:cxn ang="0">
                  <a:pos x="97" y="3"/>
                </a:cxn>
                <a:cxn ang="0">
                  <a:pos x="89" y="1"/>
                </a:cxn>
                <a:cxn ang="0">
                  <a:pos x="81" y="0"/>
                </a:cxn>
                <a:cxn ang="0">
                  <a:pos x="74" y="0"/>
                </a:cxn>
                <a:cxn ang="0">
                  <a:pos x="70" y="0"/>
                </a:cxn>
                <a:cxn ang="0">
                  <a:pos x="41" y="6"/>
                </a:cxn>
                <a:cxn ang="0">
                  <a:pos x="19" y="21"/>
                </a:cxn>
                <a:cxn ang="0">
                  <a:pos x="5" y="42"/>
                </a:cxn>
                <a:cxn ang="0">
                  <a:pos x="0" y="66"/>
                </a:cxn>
                <a:cxn ang="0">
                  <a:pos x="6" y="91"/>
                </a:cxn>
                <a:cxn ang="0">
                  <a:pos x="20" y="112"/>
                </a:cxn>
                <a:cxn ang="0">
                  <a:pos x="42" y="126"/>
                </a:cxn>
                <a:cxn ang="0">
                  <a:pos x="69" y="131"/>
                </a:cxn>
                <a:cxn ang="0">
                  <a:pos x="83" y="129"/>
                </a:cxn>
                <a:cxn ang="0">
                  <a:pos x="95" y="126"/>
                </a:cxn>
                <a:cxn ang="0">
                  <a:pos x="104" y="120"/>
                </a:cxn>
                <a:cxn ang="0">
                  <a:pos x="111" y="113"/>
                </a:cxn>
                <a:cxn ang="0">
                  <a:pos x="116" y="107"/>
                </a:cxn>
                <a:cxn ang="0">
                  <a:pos x="119" y="101"/>
                </a:cxn>
                <a:cxn ang="0">
                  <a:pos x="121" y="96"/>
                </a:cxn>
                <a:cxn ang="0">
                  <a:pos x="121" y="94"/>
                </a:cxn>
                <a:cxn ang="0">
                  <a:pos x="119" y="90"/>
                </a:cxn>
                <a:cxn ang="0">
                  <a:pos x="116" y="90"/>
                </a:cxn>
                <a:cxn ang="0">
                  <a:pos x="113" y="91"/>
                </a:cxn>
                <a:cxn ang="0">
                  <a:pos x="111" y="95"/>
                </a:cxn>
                <a:cxn ang="0">
                  <a:pos x="105" y="107"/>
                </a:cxn>
                <a:cxn ang="0">
                  <a:pos x="96" y="115"/>
                </a:cxn>
                <a:cxn ang="0">
                  <a:pos x="84" y="120"/>
                </a:cxn>
                <a:cxn ang="0">
                  <a:pos x="72" y="122"/>
                </a:cxn>
                <a:cxn ang="0">
                  <a:pos x="64" y="121"/>
                </a:cxn>
                <a:cxn ang="0">
                  <a:pos x="57" y="119"/>
                </a:cxn>
                <a:cxn ang="0">
                  <a:pos x="49" y="115"/>
                </a:cxn>
                <a:cxn ang="0">
                  <a:pos x="42" y="109"/>
                </a:cxn>
                <a:cxn ang="0">
                  <a:pos x="36" y="101"/>
                </a:cxn>
                <a:cxn ang="0">
                  <a:pos x="31" y="92"/>
                </a:cxn>
                <a:cxn ang="0">
                  <a:pos x="28" y="80"/>
                </a:cxn>
                <a:cxn ang="0">
                  <a:pos x="26" y="66"/>
                </a:cxn>
                <a:cxn ang="0">
                  <a:pos x="30" y="41"/>
                </a:cxn>
                <a:cxn ang="0">
                  <a:pos x="39" y="24"/>
                </a:cxn>
                <a:cxn ang="0">
                  <a:pos x="53" y="13"/>
                </a:cxn>
                <a:cxn ang="0">
                  <a:pos x="71" y="9"/>
                </a:cxn>
                <a:cxn ang="0">
                  <a:pos x="75" y="9"/>
                </a:cxn>
                <a:cxn ang="0">
                  <a:pos x="82" y="10"/>
                </a:cxn>
                <a:cxn ang="0">
                  <a:pos x="91" y="11"/>
                </a:cxn>
                <a:cxn ang="0">
                  <a:pos x="99" y="13"/>
                </a:cxn>
              </a:cxnLst>
              <a:rect l="0" t="0" r="r" b="b"/>
              <a:pathLst>
                <a:path w="121" h="131">
                  <a:moveTo>
                    <a:pt x="99" y="13"/>
                  </a:moveTo>
                  <a:lnTo>
                    <a:pt x="93" y="19"/>
                  </a:lnTo>
                  <a:lnTo>
                    <a:pt x="91" y="26"/>
                  </a:lnTo>
                  <a:lnTo>
                    <a:pt x="92" y="31"/>
                  </a:lnTo>
                  <a:lnTo>
                    <a:pt x="94" y="36"/>
                  </a:lnTo>
                  <a:lnTo>
                    <a:pt x="99" y="39"/>
                  </a:lnTo>
                  <a:lnTo>
                    <a:pt x="104" y="40"/>
                  </a:lnTo>
                  <a:lnTo>
                    <a:pt x="109" y="39"/>
                  </a:lnTo>
                  <a:lnTo>
                    <a:pt x="114" y="36"/>
                  </a:lnTo>
                  <a:lnTo>
                    <a:pt x="117" y="31"/>
                  </a:lnTo>
                  <a:lnTo>
                    <a:pt x="118" y="25"/>
                  </a:lnTo>
                  <a:lnTo>
                    <a:pt x="116" y="17"/>
                  </a:lnTo>
                  <a:lnTo>
                    <a:pt x="111" y="11"/>
                  </a:lnTo>
                  <a:lnTo>
                    <a:pt x="105" y="6"/>
                  </a:lnTo>
                  <a:lnTo>
                    <a:pt x="97" y="3"/>
                  </a:lnTo>
                  <a:lnTo>
                    <a:pt x="89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41" y="6"/>
                  </a:lnTo>
                  <a:lnTo>
                    <a:pt x="19" y="21"/>
                  </a:lnTo>
                  <a:lnTo>
                    <a:pt x="5" y="42"/>
                  </a:lnTo>
                  <a:lnTo>
                    <a:pt x="0" y="66"/>
                  </a:lnTo>
                  <a:lnTo>
                    <a:pt x="6" y="91"/>
                  </a:lnTo>
                  <a:lnTo>
                    <a:pt x="20" y="112"/>
                  </a:lnTo>
                  <a:lnTo>
                    <a:pt x="42" y="126"/>
                  </a:lnTo>
                  <a:lnTo>
                    <a:pt x="69" y="131"/>
                  </a:lnTo>
                  <a:lnTo>
                    <a:pt x="83" y="129"/>
                  </a:lnTo>
                  <a:lnTo>
                    <a:pt x="95" y="126"/>
                  </a:lnTo>
                  <a:lnTo>
                    <a:pt x="104" y="120"/>
                  </a:lnTo>
                  <a:lnTo>
                    <a:pt x="111" y="113"/>
                  </a:lnTo>
                  <a:lnTo>
                    <a:pt x="116" y="107"/>
                  </a:lnTo>
                  <a:lnTo>
                    <a:pt x="119" y="101"/>
                  </a:lnTo>
                  <a:lnTo>
                    <a:pt x="121" y="96"/>
                  </a:lnTo>
                  <a:lnTo>
                    <a:pt x="121" y="94"/>
                  </a:lnTo>
                  <a:lnTo>
                    <a:pt x="119" y="90"/>
                  </a:lnTo>
                  <a:lnTo>
                    <a:pt x="116" y="90"/>
                  </a:lnTo>
                  <a:lnTo>
                    <a:pt x="113" y="91"/>
                  </a:lnTo>
                  <a:lnTo>
                    <a:pt x="111" y="95"/>
                  </a:lnTo>
                  <a:lnTo>
                    <a:pt x="105" y="107"/>
                  </a:lnTo>
                  <a:lnTo>
                    <a:pt x="96" y="115"/>
                  </a:lnTo>
                  <a:lnTo>
                    <a:pt x="84" y="120"/>
                  </a:lnTo>
                  <a:lnTo>
                    <a:pt x="72" y="122"/>
                  </a:lnTo>
                  <a:lnTo>
                    <a:pt x="64" y="121"/>
                  </a:lnTo>
                  <a:lnTo>
                    <a:pt x="57" y="119"/>
                  </a:lnTo>
                  <a:lnTo>
                    <a:pt x="49" y="115"/>
                  </a:lnTo>
                  <a:lnTo>
                    <a:pt x="42" y="109"/>
                  </a:lnTo>
                  <a:lnTo>
                    <a:pt x="36" y="101"/>
                  </a:lnTo>
                  <a:lnTo>
                    <a:pt x="31" y="92"/>
                  </a:lnTo>
                  <a:lnTo>
                    <a:pt x="28" y="80"/>
                  </a:lnTo>
                  <a:lnTo>
                    <a:pt x="26" y="66"/>
                  </a:lnTo>
                  <a:lnTo>
                    <a:pt x="30" y="41"/>
                  </a:lnTo>
                  <a:lnTo>
                    <a:pt x="39" y="24"/>
                  </a:lnTo>
                  <a:lnTo>
                    <a:pt x="53" y="13"/>
                  </a:lnTo>
                  <a:lnTo>
                    <a:pt x="71" y="9"/>
                  </a:lnTo>
                  <a:lnTo>
                    <a:pt x="75" y="9"/>
                  </a:lnTo>
                  <a:lnTo>
                    <a:pt x="82" y="10"/>
                  </a:lnTo>
                  <a:lnTo>
                    <a:pt x="91" y="11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56" name="Freeform 232"/>
            <p:cNvSpPr>
              <a:spLocks noChangeAspect="1" noEditPoints="1"/>
            </p:cNvSpPr>
            <p:nvPr/>
          </p:nvSpPr>
          <p:spPr bwMode="auto">
            <a:xfrm>
              <a:off x="3462" y="367"/>
              <a:ext cx="273" cy="175"/>
            </a:xfrm>
            <a:custGeom>
              <a:avLst/>
              <a:gdLst/>
              <a:ahLst/>
              <a:cxnLst>
                <a:cxn ang="0">
                  <a:pos x="271" y="4"/>
                </a:cxn>
                <a:cxn ang="0">
                  <a:pos x="266" y="1"/>
                </a:cxn>
                <a:cxn ang="0">
                  <a:pos x="262" y="6"/>
                </a:cxn>
                <a:cxn ang="0">
                  <a:pos x="260" y="22"/>
                </a:cxn>
                <a:cxn ang="0">
                  <a:pos x="250" y="39"/>
                </a:cxn>
                <a:cxn ang="0">
                  <a:pos x="234" y="50"/>
                </a:cxn>
                <a:cxn ang="0">
                  <a:pos x="215" y="56"/>
                </a:cxn>
                <a:cxn ang="0">
                  <a:pos x="171" y="49"/>
                </a:cxn>
                <a:cxn ang="0">
                  <a:pos x="106" y="10"/>
                </a:cxn>
                <a:cxn ang="0">
                  <a:pos x="42" y="5"/>
                </a:cxn>
                <a:cxn ang="0">
                  <a:pos x="6" y="41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14" y="58"/>
                </a:cxn>
                <a:cxn ang="0">
                  <a:pos x="25" y="40"/>
                </a:cxn>
                <a:cxn ang="0">
                  <a:pos x="42" y="29"/>
                </a:cxn>
                <a:cxn ang="0">
                  <a:pos x="60" y="24"/>
                </a:cxn>
                <a:cxn ang="0">
                  <a:pos x="102" y="31"/>
                </a:cxn>
                <a:cxn ang="0">
                  <a:pos x="168" y="71"/>
                </a:cxn>
                <a:cxn ang="0">
                  <a:pos x="231" y="75"/>
                </a:cxn>
                <a:cxn ang="0">
                  <a:pos x="268" y="39"/>
                </a:cxn>
                <a:cxn ang="0">
                  <a:pos x="273" y="109"/>
                </a:cxn>
                <a:cxn ang="0">
                  <a:pos x="270" y="98"/>
                </a:cxn>
                <a:cxn ang="0">
                  <a:pos x="267" y="96"/>
                </a:cxn>
                <a:cxn ang="0">
                  <a:pos x="262" y="107"/>
                </a:cxn>
                <a:cxn ang="0">
                  <a:pos x="256" y="126"/>
                </a:cxn>
                <a:cxn ang="0">
                  <a:pos x="242" y="140"/>
                </a:cxn>
                <a:cxn ang="0">
                  <a:pos x="225" y="149"/>
                </a:cxn>
                <a:cxn ang="0">
                  <a:pos x="205" y="152"/>
                </a:cxn>
                <a:cxn ang="0">
                  <a:pos x="139" y="125"/>
                </a:cxn>
                <a:cxn ang="0">
                  <a:pos x="69" y="96"/>
                </a:cxn>
                <a:cxn ang="0">
                  <a:pos x="20" y="115"/>
                </a:cxn>
                <a:cxn ang="0">
                  <a:pos x="0" y="163"/>
                </a:cxn>
                <a:cxn ang="0">
                  <a:pos x="6" y="175"/>
                </a:cxn>
                <a:cxn ang="0">
                  <a:pos x="12" y="165"/>
                </a:cxn>
                <a:cxn ang="0">
                  <a:pos x="19" y="144"/>
                </a:cxn>
                <a:cxn ang="0">
                  <a:pos x="33" y="129"/>
                </a:cxn>
                <a:cxn ang="0">
                  <a:pos x="51" y="121"/>
                </a:cxn>
                <a:cxn ang="0">
                  <a:pos x="69" y="119"/>
                </a:cxn>
                <a:cxn ang="0">
                  <a:pos x="134" y="146"/>
                </a:cxn>
                <a:cxn ang="0">
                  <a:pos x="205" y="175"/>
                </a:cxn>
                <a:cxn ang="0">
                  <a:pos x="253" y="156"/>
                </a:cxn>
                <a:cxn ang="0">
                  <a:pos x="273" y="109"/>
                </a:cxn>
              </a:cxnLst>
              <a:rect l="0" t="0" r="r" b="b"/>
              <a:pathLst>
                <a:path w="273" h="175">
                  <a:moveTo>
                    <a:pt x="273" y="13"/>
                  </a:moveTo>
                  <a:lnTo>
                    <a:pt x="271" y="4"/>
                  </a:lnTo>
                  <a:lnTo>
                    <a:pt x="267" y="1"/>
                  </a:lnTo>
                  <a:lnTo>
                    <a:pt x="266" y="1"/>
                  </a:lnTo>
                  <a:lnTo>
                    <a:pt x="264" y="3"/>
                  </a:lnTo>
                  <a:lnTo>
                    <a:pt x="262" y="6"/>
                  </a:lnTo>
                  <a:lnTo>
                    <a:pt x="262" y="12"/>
                  </a:lnTo>
                  <a:lnTo>
                    <a:pt x="260" y="22"/>
                  </a:lnTo>
                  <a:lnTo>
                    <a:pt x="256" y="31"/>
                  </a:lnTo>
                  <a:lnTo>
                    <a:pt x="250" y="39"/>
                  </a:lnTo>
                  <a:lnTo>
                    <a:pt x="242" y="45"/>
                  </a:lnTo>
                  <a:lnTo>
                    <a:pt x="234" y="50"/>
                  </a:lnTo>
                  <a:lnTo>
                    <a:pt x="225" y="54"/>
                  </a:lnTo>
                  <a:lnTo>
                    <a:pt x="215" y="56"/>
                  </a:lnTo>
                  <a:lnTo>
                    <a:pt x="205" y="57"/>
                  </a:lnTo>
                  <a:lnTo>
                    <a:pt x="171" y="49"/>
                  </a:lnTo>
                  <a:lnTo>
                    <a:pt x="139" y="30"/>
                  </a:lnTo>
                  <a:lnTo>
                    <a:pt x="106" y="10"/>
                  </a:lnTo>
                  <a:lnTo>
                    <a:pt x="69" y="0"/>
                  </a:lnTo>
                  <a:lnTo>
                    <a:pt x="42" y="5"/>
                  </a:lnTo>
                  <a:lnTo>
                    <a:pt x="20" y="20"/>
                  </a:lnTo>
                  <a:lnTo>
                    <a:pt x="6" y="41"/>
                  </a:lnTo>
                  <a:lnTo>
                    <a:pt x="0" y="67"/>
                  </a:lnTo>
                  <a:lnTo>
                    <a:pt x="2" y="77"/>
                  </a:lnTo>
                  <a:lnTo>
                    <a:pt x="6" y="79"/>
                  </a:lnTo>
                  <a:lnTo>
                    <a:pt x="11" y="75"/>
                  </a:lnTo>
                  <a:lnTo>
                    <a:pt x="12" y="70"/>
                  </a:lnTo>
                  <a:lnTo>
                    <a:pt x="14" y="58"/>
                  </a:lnTo>
                  <a:lnTo>
                    <a:pt x="19" y="48"/>
                  </a:lnTo>
                  <a:lnTo>
                    <a:pt x="25" y="40"/>
                  </a:lnTo>
                  <a:lnTo>
                    <a:pt x="33" y="34"/>
                  </a:lnTo>
                  <a:lnTo>
                    <a:pt x="42" y="29"/>
                  </a:lnTo>
                  <a:lnTo>
                    <a:pt x="51" y="26"/>
                  </a:lnTo>
                  <a:lnTo>
                    <a:pt x="60" y="24"/>
                  </a:lnTo>
                  <a:lnTo>
                    <a:pt x="69" y="23"/>
                  </a:lnTo>
                  <a:lnTo>
                    <a:pt x="102" y="31"/>
                  </a:lnTo>
                  <a:lnTo>
                    <a:pt x="134" y="50"/>
                  </a:lnTo>
                  <a:lnTo>
                    <a:pt x="168" y="71"/>
                  </a:lnTo>
                  <a:lnTo>
                    <a:pt x="205" y="80"/>
                  </a:lnTo>
                  <a:lnTo>
                    <a:pt x="231" y="75"/>
                  </a:lnTo>
                  <a:lnTo>
                    <a:pt x="253" y="61"/>
                  </a:lnTo>
                  <a:lnTo>
                    <a:pt x="268" y="39"/>
                  </a:lnTo>
                  <a:lnTo>
                    <a:pt x="273" y="13"/>
                  </a:lnTo>
                  <a:close/>
                  <a:moveTo>
                    <a:pt x="273" y="109"/>
                  </a:moveTo>
                  <a:lnTo>
                    <a:pt x="272" y="102"/>
                  </a:lnTo>
                  <a:lnTo>
                    <a:pt x="270" y="98"/>
                  </a:lnTo>
                  <a:lnTo>
                    <a:pt x="269" y="97"/>
                  </a:lnTo>
                  <a:lnTo>
                    <a:pt x="267" y="96"/>
                  </a:lnTo>
                  <a:lnTo>
                    <a:pt x="264" y="98"/>
                  </a:lnTo>
                  <a:lnTo>
                    <a:pt x="262" y="107"/>
                  </a:lnTo>
                  <a:lnTo>
                    <a:pt x="260" y="117"/>
                  </a:lnTo>
                  <a:lnTo>
                    <a:pt x="256" y="126"/>
                  </a:lnTo>
                  <a:lnTo>
                    <a:pt x="250" y="134"/>
                  </a:lnTo>
                  <a:lnTo>
                    <a:pt x="242" y="140"/>
                  </a:lnTo>
                  <a:lnTo>
                    <a:pt x="234" y="146"/>
                  </a:lnTo>
                  <a:lnTo>
                    <a:pt x="225" y="149"/>
                  </a:lnTo>
                  <a:lnTo>
                    <a:pt x="215" y="152"/>
                  </a:lnTo>
                  <a:lnTo>
                    <a:pt x="205" y="152"/>
                  </a:lnTo>
                  <a:lnTo>
                    <a:pt x="171" y="144"/>
                  </a:lnTo>
                  <a:lnTo>
                    <a:pt x="139" y="125"/>
                  </a:lnTo>
                  <a:lnTo>
                    <a:pt x="106" y="105"/>
                  </a:lnTo>
                  <a:lnTo>
                    <a:pt x="69" y="96"/>
                  </a:lnTo>
                  <a:lnTo>
                    <a:pt x="42" y="101"/>
                  </a:lnTo>
                  <a:lnTo>
                    <a:pt x="20" y="115"/>
                  </a:lnTo>
                  <a:lnTo>
                    <a:pt x="6" y="136"/>
                  </a:lnTo>
                  <a:lnTo>
                    <a:pt x="0" y="163"/>
                  </a:lnTo>
                  <a:lnTo>
                    <a:pt x="2" y="172"/>
                  </a:lnTo>
                  <a:lnTo>
                    <a:pt x="6" y="175"/>
                  </a:lnTo>
                  <a:lnTo>
                    <a:pt x="11" y="171"/>
                  </a:lnTo>
                  <a:lnTo>
                    <a:pt x="12" y="165"/>
                  </a:lnTo>
                  <a:lnTo>
                    <a:pt x="14" y="154"/>
                  </a:lnTo>
                  <a:lnTo>
                    <a:pt x="19" y="144"/>
                  </a:lnTo>
                  <a:lnTo>
                    <a:pt x="25" y="136"/>
                  </a:lnTo>
                  <a:lnTo>
                    <a:pt x="33" y="129"/>
                  </a:lnTo>
                  <a:lnTo>
                    <a:pt x="42" y="124"/>
                  </a:lnTo>
                  <a:lnTo>
                    <a:pt x="51" y="121"/>
                  </a:lnTo>
                  <a:lnTo>
                    <a:pt x="60" y="119"/>
                  </a:lnTo>
                  <a:lnTo>
                    <a:pt x="69" y="119"/>
                  </a:lnTo>
                  <a:lnTo>
                    <a:pt x="102" y="127"/>
                  </a:lnTo>
                  <a:lnTo>
                    <a:pt x="134" y="146"/>
                  </a:lnTo>
                  <a:lnTo>
                    <a:pt x="168" y="166"/>
                  </a:lnTo>
                  <a:lnTo>
                    <a:pt x="205" y="175"/>
                  </a:lnTo>
                  <a:lnTo>
                    <a:pt x="232" y="170"/>
                  </a:lnTo>
                  <a:lnTo>
                    <a:pt x="253" y="156"/>
                  </a:lnTo>
                  <a:lnTo>
                    <a:pt x="268" y="134"/>
                  </a:lnTo>
                  <a:lnTo>
                    <a:pt x="273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57" name="Freeform 233"/>
            <p:cNvSpPr>
              <a:spLocks noChangeAspect="1"/>
            </p:cNvSpPr>
            <p:nvPr/>
          </p:nvSpPr>
          <p:spPr bwMode="auto">
            <a:xfrm>
              <a:off x="3892" y="292"/>
              <a:ext cx="163" cy="273"/>
            </a:xfrm>
            <a:custGeom>
              <a:avLst/>
              <a:gdLst/>
              <a:ahLst/>
              <a:cxnLst>
                <a:cxn ang="0">
                  <a:pos x="32" y="242"/>
                </a:cxn>
                <a:cxn ang="0">
                  <a:pos x="75" y="199"/>
                </a:cxn>
                <a:cxn ang="0">
                  <a:pos x="115" y="163"/>
                </a:cxn>
                <a:cxn ang="0">
                  <a:pos x="143" y="134"/>
                </a:cxn>
                <a:cxn ang="0">
                  <a:pos x="158" y="108"/>
                </a:cxn>
                <a:cxn ang="0">
                  <a:pos x="163" y="80"/>
                </a:cxn>
                <a:cxn ang="0">
                  <a:pos x="157" y="48"/>
                </a:cxn>
                <a:cxn ang="0">
                  <a:pos x="139" y="23"/>
                </a:cxn>
                <a:cxn ang="0">
                  <a:pos x="111" y="6"/>
                </a:cxn>
                <a:cxn ang="0">
                  <a:pos x="77" y="0"/>
                </a:cxn>
                <a:cxn ang="0">
                  <a:pos x="45" y="7"/>
                </a:cxn>
                <a:cxn ang="0">
                  <a:pos x="21" y="24"/>
                </a:cxn>
                <a:cxn ang="0">
                  <a:pos x="6" y="48"/>
                </a:cxn>
                <a:cxn ang="0">
                  <a:pos x="0" y="75"/>
                </a:cxn>
                <a:cxn ang="0">
                  <a:pos x="1" y="82"/>
                </a:cxn>
                <a:cxn ang="0">
                  <a:pos x="3" y="88"/>
                </a:cxn>
                <a:cxn ang="0">
                  <a:pos x="7" y="92"/>
                </a:cxn>
                <a:cxn ang="0">
                  <a:pos x="11" y="95"/>
                </a:cxn>
                <a:cxn ang="0">
                  <a:pos x="14" y="96"/>
                </a:cxn>
                <a:cxn ang="0">
                  <a:pos x="18" y="97"/>
                </a:cxn>
                <a:cxn ang="0">
                  <a:pos x="21" y="98"/>
                </a:cxn>
                <a:cxn ang="0">
                  <a:pos x="22" y="98"/>
                </a:cxn>
                <a:cxn ang="0">
                  <a:pos x="28" y="96"/>
                </a:cxn>
                <a:cxn ang="0">
                  <a:pos x="35" y="93"/>
                </a:cxn>
                <a:cxn ang="0">
                  <a:pos x="41" y="86"/>
                </a:cxn>
                <a:cxn ang="0">
                  <a:pos x="43" y="76"/>
                </a:cxn>
                <a:cxn ang="0">
                  <a:pos x="42" y="68"/>
                </a:cxn>
                <a:cxn ang="0">
                  <a:pos x="38" y="61"/>
                </a:cxn>
                <a:cxn ang="0">
                  <a:pos x="31" y="56"/>
                </a:cxn>
                <a:cxn ang="0">
                  <a:pos x="21" y="54"/>
                </a:cxn>
                <a:cxn ang="0">
                  <a:pos x="18" y="54"/>
                </a:cxn>
                <a:cxn ang="0">
                  <a:pos x="16" y="55"/>
                </a:cxn>
                <a:cxn ang="0">
                  <a:pos x="25" y="37"/>
                </a:cxn>
                <a:cxn ang="0">
                  <a:pos x="38" y="24"/>
                </a:cxn>
                <a:cxn ang="0">
                  <a:pos x="54" y="16"/>
                </a:cxn>
                <a:cxn ang="0">
                  <a:pos x="71" y="13"/>
                </a:cxn>
                <a:cxn ang="0">
                  <a:pos x="96" y="19"/>
                </a:cxn>
                <a:cxn ang="0">
                  <a:pos x="113" y="34"/>
                </a:cxn>
                <a:cxn ang="0">
                  <a:pos x="123" y="55"/>
                </a:cxn>
                <a:cxn ang="0">
                  <a:pos x="126" y="80"/>
                </a:cxn>
                <a:cxn ang="0">
                  <a:pos x="122" y="104"/>
                </a:cxn>
                <a:cxn ang="0">
                  <a:pos x="113" y="128"/>
                </a:cxn>
                <a:cxn ang="0">
                  <a:pos x="99" y="150"/>
                </a:cxn>
                <a:cxn ang="0">
                  <a:pos x="83" y="170"/>
                </a:cxn>
                <a:cxn ang="0">
                  <a:pos x="5" y="258"/>
                </a:cxn>
                <a:cxn ang="0">
                  <a:pos x="2" y="261"/>
                </a:cxn>
                <a:cxn ang="0">
                  <a:pos x="1" y="264"/>
                </a:cxn>
                <a:cxn ang="0">
                  <a:pos x="0" y="267"/>
                </a:cxn>
                <a:cxn ang="0">
                  <a:pos x="0" y="273"/>
                </a:cxn>
                <a:cxn ang="0">
                  <a:pos x="152" y="273"/>
                </a:cxn>
                <a:cxn ang="0">
                  <a:pos x="163" y="202"/>
                </a:cxn>
                <a:cxn ang="0">
                  <a:pos x="153" y="202"/>
                </a:cxn>
                <a:cxn ang="0">
                  <a:pos x="151" y="212"/>
                </a:cxn>
                <a:cxn ang="0">
                  <a:pos x="149" y="223"/>
                </a:cxn>
                <a:cxn ang="0">
                  <a:pos x="147" y="232"/>
                </a:cxn>
                <a:cxn ang="0">
                  <a:pos x="144" y="238"/>
                </a:cxn>
                <a:cxn ang="0">
                  <a:pos x="138" y="240"/>
                </a:cxn>
                <a:cxn ang="0">
                  <a:pos x="127" y="241"/>
                </a:cxn>
                <a:cxn ang="0">
                  <a:pos x="115" y="242"/>
                </a:cxn>
                <a:cxn ang="0">
                  <a:pos x="105" y="242"/>
                </a:cxn>
                <a:cxn ang="0">
                  <a:pos x="32" y="242"/>
                </a:cxn>
              </a:cxnLst>
              <a:rect l="0" t="0" r="r" b="b"/>
              <a:pathLst>
                <a:path w="163" h="273">
                  <a:moveTo>
                    <a:pt x="32" y="242"/>
                  </a:moveTo>
                  <a:lnTo>
                    <a:pt x="75" y="199"/>
                  </a:lnTo>
                  <a:lnTo>
                    <a:pt x="115" y="163"/>
                  </a:lnTo>
                  <a:lnTo>
                    <a:pt x="143" y="134"/>
                  </a:lnTo>
                  <a:lnTo>
                    <a:pt x="158" y="108"/>
                  </a:lnTo>
                  <a:lnTo>
                    <a:pt x="163" y="80"/>
                  </a:lnTo>
                  <a:lnTo>
                    <a:pt x="157" y="48"/>
                  </a:lnTo>
                  <a:lnTo>
                    <a:pt x="139" y="23"/>
                  </a:lnTo>
                  <a:lnTo>
                    <a:pt x="111" y="6"/>
                  </a:lnTo>
                  <a:lnTo>
                    <a:pt x="77" y="0"/>
                  </a:lnTo>
                  <a:lnTo>
                    <a:pt x="45" y="7"/>
                  </a:lnTo>
                  <a:lnTo>
                    <a:pt x="21" y="24"/>
                  </a:lnTo>
                  <a:lnTo>
                    <a:pt x="6" y="48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7" y="92"/>
                  </a:lnTo>
                  <a:lnTo>
                    <a:pt x="11" y="95"/>
                  </a:lnTo>
                  <a:lnTo>
                    <a:pt x="14" y="96"/>
                  </a:lnTo>
                  <a:lnTo>
                    <a:pt x="18" y="97"/>
                  </a:lnTo>
                  <a:lnTo>
                    <a:pt x="21" y="98"/>
                  </a:lnTo>
                  <a:lnTo>
                    <a:pt x="22" y="98"/>
                  </a:lnTo>
                  <a:lnTo>
                    <a:pt x="28" y="96"/>
                  </a:lnTo>
                  <a:lnTo>
                    <a:pt x="35" y="93"/>
                  </a:lnTo>
                  <a:lnTo>
                    <a:pt x="41" y="86"/>
                  </a:lnTo>
                  <a:lnTo>
                    <a:pt x="43" y="76"/>
                  </a:lnTo>
                  <a:lnTo>
                    <a:pt x="42" y="68"/>
                  </a:lnTo>
                  <a:lnTo>
                    <a:pt x="38" y="61"/>
                  </a:lnTo>
                  <a:lnTo>
                    <a:pt x="31" y="56"/>
                  </a:lnTo>
                  <a:lnTo>
                    <a:pt x="21" y="54"/>
                  </a:lnTo>
                  <a:lnTo>
                    <a:pt x="18" y="54"/>
                  </a:lnTo>
                  <a:lnTo>
                    <a:pt x="16" y="55"/>
                  </a:lnTo>
                  <a:lnTo>
                    <a:pt x="25" y="37"/>
                  </a:lnTo>
                  <a:lnTo>
                    <a:pt x="38" y="24"/>
                  </a:lnTo>
                  <a:lnTo>
                    <a:pt x="54" y="16"/>
                  </a:lnTo>
                  <a:lnTo>
                    <a:pt x="71" y="13"/>
                  </a:lnTo>
                  <a:lnTo>
                    <a:pt x="96" y="19"/>
                  </a:lnTo>
                  <a:lnTo>
                    <a:pt x="113" y="34"/>
                  </a:lnTo>
                  <a:lnTo>
                    <a:pt x="123" y="55"/>
                  </a:lnTo>
                  <a:lnTo>
                    <a:pt x="126" y="80"/>
                  </a:lnTo>
                  <a:lnTo>
                    <a:pt x="122" y="104"/>
                  </a:lnTo>
                  <a:lnTo>
                    <a:pt x="113" y="128"/>
                  </a:lnTo>
                  <a:lnTo>
                    <a:pt x="99" y="150"/>
                  </a:lnTo>
                  <a:lnTo>
                    <a:pt x="83" y="170"/>
                  </a:lnTo>
                  <a:lnTo>
                    <a:pt x="5" y="258"/>
                  </a:lnTo>
                  <a:lnTo>
                    <a:pt x="2" y="261"/>
                  </a:lnTo>
                  <a:lnTo>
                    <a:pt x="1" y="264"/>
                  </a:lnTo>
                  <a:lnTo>
                    <a:pt x="0" y="267"/>
                  </a:lnTo>
                  <a:lnTo>
                    <a:pt x="0" y="273"/>
                  </a:lnTo>
                  <a:lnTo>
                    <a:pt x="152" y="273"/>
                  </a:lnTo>
                  <a:lnTo>
                    <a:pt x="163" y="202"/>
                  </a:lnTo>
                  <a:lnTo>
                    <a:pt x="153" y="202"/>
                  </a:lnTo>
                  <a:lnTo>
                    <a:pt x="151" y="212"/>
                  </a:lnTo>
                  <a:lnTo>
                    <a:pt x="149" y="223"/>
                  </a:lnTo>
                  <a:lnTo>
                    <a:pt x="147" y="232"/>
                  </a:lnTo>
                  <a:lnTo>
                    <a:pt x="144" y="238"/>
                  </a:lnTo>
                  <a:lnTo>
                    <a:pt x="138" y="240"/>
                  </a:lnTo>
                  <a:lnTo>
                    <a:pt x="127" y="241"/>
                  </a:lnTo>
                  <a:lnTo>
                    <a:pt x="115" y="242"/>
                  </a:lnTo>
                  <a:lnTo>
                    <a:pt x="105" y="242"/>
                  </a:lnTo>
                  <a:lnTo>
                    <a:pt x="3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58" name="Freeform 234"/>
            <p:cNvSpPr>
              <a:spLocks noChangeAspect="1"/>
            </p:cNvSpPr>
            <p:nvPr/>
          </p:nvSpPr>
          <p:spPr bwMode="auto">
            <a:xfrm>
              <a:off x="4227" y="364"/>
              <a:ext cx="197" cy="198"/>
            </a:xfrm>
            <a:custGeom>
              <a:avLst/>
              <a:gdLst/>
              <a:ahLst/>
              <a:cxnLst>
                <a:cxn ang="0">
                  <a:pos x="99" y="87"/>
                </a:cxn>
                <a:cxn ang="0">
                  <a:pos x="17" y="6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5" y="17"/>
                </a:cxn>
                <a:cxn ang="0">
                  <a:pos x="87" y="99"/>
                </a:cxn>
                <a:cxn ang="0">
                  <a:pos x="5" y="181"/>
                </a:cxn>
                <a:cxn ang="0">
                  <a:pos x="1" y="186"/>
                </a:cxn>
                <a:cxn ang="0">
                  <a:pos x="0" y="189"/>
                </a:cxn>
                <a:cxn ang="0">
                  <a:pos x="2" y="195"/>
                </a:cxn>
                <a:cxn ang="0">
                  <a:pos x="8" y="198"/>
                </a:cxn>
                <a:cxn ang="0">
                  <a:pos x="12" y="197"/>
                </a:cxn>
                <a:cxn ang="0">
                  <a:pos x="17" y="192"/>
                </a:cxn>
                <a:cxn ang="0">
                  <a:pos x="98" y="110"/>
                </a:cxn>
                <a:cxn ang="0">
                  <a:pos x="183" y="195"/>
                </a:cxn>
                <a:cxn ang="0">
                  <a:pos x="185" y="196"/>
                </a:cxn>
                <a:cxn ang="0">
                  <a:pos x="189" y="198"/>
                </a:cxn>
                <a:cxn ang="0">
                  <a:pos x="195" y="195"/>
                </a:cxn>
                <a:cxn ang="0">
                  <a:pos x="197" y="189"/>
                </a:cxn>
                <a:cxn ang="0">
                  <a:pos x="196" y="185"/>
                </a:cxn>
                <a:cxn ang="0">
                  <a:pos x="193" y="182"/>
                </a:cxn>
                <a:cxn ang="0">
                  <a:pos x="185" y="174"/>
                </a:cxn>
                <a:cxn ang="0">
                  <a:pos x="174" y="163"/>
                </a:cxn>
                <a:cxn ang="0">
                  <a:pos x="161" y="149"/>
                </a:cxn>
                <a:cxn ang="0">
                  <a:pos x="146" y="135"/>
                </a:cxn>
                <a:cxn ang="0">
                  <a:pos x="132" y="121"/>
                </a:cxn>
                <a:cxn ang="0">
                  <a:pos x="120" y="108"/>
                </a:cxn>
                <a:cxn ang="0">
                  <a:pos x="110" y="99"/>
                </a:cxn>
                <a:cxn ang="0">
                  <a:pos x="185" y="24"/>
                </a:cxn>
                <a:cxn ang="0">
                  <a:pos x="190" y="19"/>
                </a:cxn>
                <a:cxn ang="0">
                  <a:pos x="195" y="14"/>
                </a:cxn>
                <a:cxn ang="0">
                  <a:pos x="196" y="12"/>
                </a:cxn>
                <a:cxn ang="0">
                  <a:pos x="197" y="8"/>
                </a:cxn>
                <a:cxn ang="0">
                  <a:pos x="195" y="2"/>
                </a:cxn>
                <a:cxn ang="0">
                  <a:pos x="189" y="0"/>
                </a:cxn>
                <a:cxn ang="0">
                  <a:pos x="185" y="1"/>
                </a:cxn>
                <a:cxn ang="0">
                  <a:pos x="180" y="6"/>
                </a:cxn>
                <a:cxn ang="0">
                  <a:pos x="99" y="87"/>
                </a:cxn>
              </a:cxnLst>
              <a:rect l="0" t="0" r="r" b="b"/>
              <a:pathLst>
                <a:path w="197" h="198">
                  <a:moveTo>
                    <a:pt x="99" y="87"/>
                  </a:moveTo>
                  <a:lnTo>
                    <a:pt x="17" y="6"/>
                  </a:lnTo>
                  <a:lnTo>
                    <a:pt x="12" y="1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1" y="12"/>
                  </a:lnTo>
                  <a:lnTo>
                    <a:pt x="5" y="17"/>
                  </a:lnTo>
                  <a:lnTo>
                    <a:pt x="87" y="99"/>
                  </a:lnTo>
                  <a:lnTo>
                    <a:pt x="5" y="181"/>
                  </a:lnTo>
                  <a:lnTo>
                    <a:pt x="1" y="186"/>
                  </a:lnTo>
                  <a:lnTo>
                    <a:pt x="0" y="189"/>
                  </a:lnTo>
                  <a:lnTo>
                    <a:pt x="2" y="195"/>
                  </a:lnTo>
                  <a:lnTo>
                    <a:pt x="8" y="198"/>
                  </a:lnTo>
                  <a:lnTo>
                    <a:pt x="12" y="197"/>
                  </a:lnTo>
                  <a:lnTo>
                    <a:pt x="17" y="192"/>
                  </a:lnTo>
                  <a:lnTo>
                    <a:pt x="98" y="110"/>
                  </a:lnTo>
                  <a:lnTo>
                    <a:pt x="183" y="195"/>
                  </a:lnTo>
                  <a:lnTo>
                    <a:pt x="185" y="196"/>
                  </a:lnTo>
                  <a:lnTo>
                    <a:pt x="189" y="198"/>
                  </a:lnTo>
                  <a:lnTo>
                    <a:pt x="195" y="195"/>
                  </a:lnTo>
                  <a:lnTo>
                    <a:pt x="197" y="189"/>
                  </a:lnTo>
                  <a:lnTo>
                    <a:pt x="196" y="185"/>
                  </a:lnTo>
                  <a:lnTo>
                    <a:pt x="193" y="182"/>
                  </a:lnTo>
                  <a:lnTo>
                    <a:pt x="185" y="174"/>
                  </a:lnTo>
                  <a:lnTo>
                    <a:pt x="174" y="163"/>
                  </a:lnTo>
                  <a:lnTo>
                    <a:pt x="161" y="149"/>
                  </a:lnTo>
                  <a:lnTo>
                    <a:pt x="146" y="135"/>
                  </a:lnTo>
                  <a:lnTo>
                    <a:pt x="132" y="121"/>
                  </a:lnTo>
                  <a:lnTo>
                    <a:pt x="120" y="108"/>
                  </a:lnTo>
                  <a:lnTo>
                    <a:pt x="110" y="99"/>
                  </a:lnTo>
                  <a:lnTo>
                    <a:pt x="185" y="24"/>
                  </a:lnTo>
                  <a:lnTo>
                    <a:pt x="190" y="19"/>
                  </a:lnTo>
                  <a:lnTo>
                    <a:pt x="195" y="14"/>
                  </a:lnTo>
                  <a:lnTo>
                    <a:pt x="196" y="12"/>
                  </a:lnTo>
                  <a:lnTo>
                    <a:pt x="197" y="8"/>
                  </a:lnTo>
                  <a:lnTo>
                    <a:pt x="195" y="2"/>
                  </a:lnTo>
                  <a:lnTo>
                    <a:pt x="189" y="0"/>
                  </a:lnTo>
                  <a:lnTo>
                    <a:pt x="185" y="1"/>
                  </a:lnTo>
                  <a:lnTo>
                    <a:pt x="180" y="6"/>
                  </a:lnTo>
                  <a:lnTo>
                    <a:pt x="99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59" name="Freeform 235"/>
            <p:cNvSpPr>
              <a:spLocks noChangeAspect="1"/>
            </p:cNvSpPr>
            <p:nvPr/>
          </p:nvSpPr>
          <p:spPr bwMode="auto">
            <a:xfrm>
              <a:off x="4612" y="292"/>
              <a:ext cx="135" cy="273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84" y="5"/>
                </a:cxn>
                <a:cxn ang="0">
                  <a:pos x="83" y="2"/>
                </a:cxn>
                <a:cxn ang="0">
                  <a:pos x="80" y="1"/>
                </a:cxn>
                <a:cxn ang="0">
                  <a:pos x="75" y="0"/>
                </a:cxn>
                <a:cxn ang="0">
                  <a:pos x="54" y="16"/>
                </a:cxn>
                <a:cxn ang="0">
                  <a:pos x="33" y="23"/>
                </a:cxn>
                <a:cxn ang="0">
                  <a:pos x="14" y="26"/>
                </a:cxn>
                <a:cxn ang="0">
                  <a:pos x="0" y="27"/>
                </a:cxn>
                <a:cxn ang="0">
                  <a:pos x="0" y="39"/>
                </a:cxn>
                <a:cxn ang="0">
                  <a:pos x="9" y="39"/>
                </a:cxn>
                <a:cxn ang="0">
                  <a:pos x="22" y="38"/>
                </a:cxn>
                <a:cxn ang="0">
                  <a:pos x="37" y="35"/>
                </a:cxn>
                <a:cxn ang="0">
                  <a:pos x="54" y="29"/>
                </a:cxn>
                <a:cxn ang="0">
                  <a:pos x="54" y="241"/>
                </a:cxn>
                <a:cxn ang="0">
                  <a:pos x="53" y="246"/>
                </a:cxn>
                <a:cxn ang="0">
                  <a:pos x="53" y="250"/>
                </a:cxn>
                <a:cxn ang="0">
                  <a:pos x="51" y="253"/>
                </a:cxn>
                <a:cxn ang="0">
                  <a:pos x="48" y="256"/>
                </a:cxn>
                <a:cxn ang="0">
                  <a:pos x="44" y="258"/>
                </a:cxn>
                <a:cxn ang="0">
                  <a:pos x="37" y="260"/>
                </a:cxn>
                <a:cxn ang="0">
                  <a:pos x="28" y="260"/>
                </a:cxn>
                <a:cxn ang="0">
                  <a:pos x="16" y="261"/>
                </a:cxn>
                <a:cxn ang="0">
                  <a:pos x="3" y="261"/>
                </a:cxn>
                <a:cxn ang="0">
                  <a:pos x="3" y="273"/>
                </a:cxn>
                <a:cxn ang="0">
                  <a:pos x="17" y="272"/>
                </a:cxn>
                <a:cxn ang="0">
                  <a:pos x="35" y="272"/>
                </a:cxn>
                <a:cxn ang="0">
                  <a:pos x="53" y="272"/>
                </a:cxn>
                <a:cxn ang="0">
                  <a:pos x="69" y="272"/>
                </a:cxn>
                <a:cxn ang="0">
                  <a:pos x="84" y="272"/>
                </a:cxn>
                <a:cxn ang="0">
                  <a:pos x="103" y="272"/>
                </a:cxn>
                <a:cxn ang="0">
                  <a:pos x="121" y="272"/>
                </a:cxn>
                <a:cxn ang="0">
                  <a:pos x="135" y="273"/>
                </a:cxn>
                <a:cxn ang="0">
                  <a:pos x="135" y="261"/>
                </a:cxn>
                <a:cxn ang="0">
                  <a:pos x="122" y="261"/>
                </a:cxn>
                <a:cxn ang="0">
                  <a:pos x="110" y="260"/>
                </a:cxn>
                <a:cxn ang="0">
                  <a:pos x="100" y="260"/>
                </a:cxn>
                <a:cxn ang="0">
                  <a:pos x="94" y="258"/>
                </a:cxn>
                <a:cxn ang="0">
                  <a:pos x="89" y="256"/>
                </a:cxn>
                <a:cxn ang="0">
                  <a:pos x="86" y="254"/>
                </a:cxn>
                <a:cxn ang="0">
                  <a:pos x="85" y="250"/>
                </a:cxn>
                <a:cxn ang="0">
                  <a:pos x="84" y="246"/>
                </a:cxn>
                <a:cxn ang="0">
                  <a:pos x="84" y="241"/>
                </a:cxn>
                <a:cxn ang="0">
                  <a:pos x="84" y="11"/>
                </a:cxn>
              </a:cxnLst>
              <a:rect l="0" t="0" r="r" b="b"/>
              <a:pathLst>
                <a:path w="135" h="273">
                  <a:moveTo>
                    <a:pt x="84" y="11"/>
                  </a:moveTo>
                  <a:lnTo>
                    <a:pt x="84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5" y="0"/>
                  </a:lnTo>
                  <a:lnTo>
                    <a:pt x="54" y="16"/>
                  </a:lnTo>
                  <a:lnTo>
                    <a:pt x="33" y="23"/>
                  </a:lnTo>
                  <a:lnTo>
                    <a:pt x="14" y="26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9" y="39"/>
                  </a:lnTo>
                  <a:lnTo>
                    <a:pt x="22" y="38"/>
                  </a:lnTo>
                  <a:lnTo>
                    <a:pt x="37" y="35"/>
                  </a:lnTo>
                  <a:lnTo>
                    <a:pt x="54" y="29"/>
                  </a:lnTo>
                  <a:lnTo>
                    <a:pt x="54" y="241"/>
                  </a:lnTo>
                  <a:lnTo>
                    <a:pt x="53" y="246"/>
                  </a:lnTo>
                  <a:lnTo>
                    <a:pt x="53" y="250"/>
                  </a:lnTo>
                  <a:lnTo>
                    <a:pt x="51" y="253"/>
                  </a:lnTo>
                  <a:lnTo>
                    <a:pt x="48" y="256"/>
                  </a:lnTo>
                  <a:lnTo>
                    <a:pt x="44" y="258"/>
                  </a:lnTo>
                  <a:lnTo>
                    <a:pt x="37" y="260"/>
                  </a:lnTo>
                  <a:lnTo>
                    <a:pt x="28" y="260"/>
                  </a:lnTo>
                  <a:lnTo>
                    <a:pt x="16" y="261"/>
                  </a:lnTo>
                  <a:lnTo>
                    <a:pt x="3" y="261"/>
                  </a:lnTo>
                  <a:lnTo>
                    <a:pt x="3" y="273"/>
                  </a:lnTo>
                  <a:lnTo>
                    <a:pt x="17" y="272"/>
                  </a:lnTo>
                  <a:lnTo>
                    <a:pt x="35" y="272"/>
                  </a:lnTo>
                  <a:lnTo>
                    <a:pt x="53" y="272"/>
                  </a:lnTo>
                  <a:lnTo>
                    <a:pt x="69" y="272"/>
                  </a:lnTo>
                  <a:lnTo>
                    <a:pt x="84" y="272"/>
                  </a:lnTo>
                  <a:lnTo>
                    <a:pt x="103" y="272"/>
                  </a:lnTo>
                  <a:lnTo>
                    <a:pt x="121" y="272"/>
                  </a:lnTo>
                  <a:lnTo>
                    <a:pt x="135" y="273"/>
                  </a:lnTo>
                  <a:lnTo>
                    <a:pt x="135" y="261"/>
                  </a:lnTo>
                  <a:lnTo>
                    <a:pt x="122" y="261"/>
                  </a:lnTo>
                  <a:lnTo>
                    <a:pt x="110" y="260"/>
                  </a:lnTo>
                  <a:lnTo>
                    <a:pt x="100" y="260"/>
                  </a:lnTo>
                  <a:lnTo>
                    <a:pt x="94" y="258"/>
                  </a:lnTo>
                  <a:lnTo>
                    <a:pt x="89" y="256"/>
                  </a:lnTo>
                  <a:lnTo>
                    <a:pt x="86" y="254"/>
                  </a:lnTo>
                  <a:lnTo>
                    <a:pt x="85" y="250"/>
                  </a:lnTo>
                  <a:lnTo>
                    <a:pt x="84" y="246"/>
                  </a:lnTo>
                  <a:lnTo>
                    <a:pt x="84" y="241"/>
                  </a:lnTo>
                  <a:lnTo>
                    <a:pt x="8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60" name="Freeform 236"/>
            <p:cNvSpPr>
              <a:spLocks noChangeAspect="1" noEditPoints="1"/>
            </p:cNvSpPr>
            <p:nvPr/>
          </p:nvSpPr>
          <p:spPr bwMode="auto">
            <a:xfrm>
              <a:off x="4796" y="292"/>
              <a:ext cx="172" cy="282"/>
            </a:xfrm>
            <a:custGeom>
              <a:avLst/>
              <a:gdLst/>
              <a:ahLst/>
              <a:cxnLst>
                <a:cxn ang="0">
                  <a:pos x="169" y="93"/>
                </a:cxn>
                <a:cxn ang="0">
                  <a:pos x="139" y="22"/>
                </a:cxn>
                <a:cxn ang="0">
                  <a:pos x="102" y="2"/>
                </a:cxn>
                <a:cxn ang="0">
                  <a:pos x="67" y="3"/>
                </a:cxn>
                <a:cxn ang="0">
                  <a:pos x="30" y="25"/>
                </a:cxn>
                <a:cxn ang="0">
                  <a:pos x="3" y="94"/>
                </a:cxn>
                <a:cxn ang="0">
                  <a:pos x="1" y="166"/>
                </a:cxn>
                <a:cxn ang="0">
                  <a:pos x="9" y="217"/>
                </a:cxn>
                <a:cxn ang="0">
                  <a:pos x="34" y="261"/>
                </a:cxn>
                <a:cxn ang="0">
                  <a:pos x="69" y="280"/>
                </a:cxn>
                <a:cxn ang="0">
                  <a:pos x="104" y="280"/>
                </a:cxn>
                <a:cxn ang="0">
                  <a:pos x="142" y="259"/>
                </a:cxn>
                <a:cxn ang="0">
                  <a:pos x="169" y="190"/>
                </a:cxn>
                <a:cxn ang="0">
                  <a:pos x="86" y="273"/>
                </a:cxn>
                <a:cxn ang="0">
                  <a:pos x="73" y="271"/>
                </a:cxn>
                <a:cxn ang="0">
                  <a:pos x="59" y="263"/>
                </a:cxn>
                <a:cxn ang="0">
                  <a:pos x="47" y="248"/>
                </a:cxn>
                <a:cxn ang="0">
                  <a:pos x="39" y="224"/>
                </a:cxn>
                <a:cxn ang="0">
                  <a:pos x="34" y="137"/>
                </a:cxn>
                <a:cxn ang="0">
                  <a:pos x="37" y="62"/>
                </a:cxn>
                <a:cxn ang="0">
                  <a:pos x="47" y="33"/>
                </a:cxn>
                <a:cxn ang="0">
                  <a:pos x="61" y="17"/>
                </a:cxn>
                <a:cxn ang="0">
                  <a:pos x="75" y="11"/>
                </a:cxn>
                <a:cxn ang="0">
                  <a:pos x="86" y="9"/>
                </a:cxn>
                <a:cxn ang="0">
                  <a:pos x="98" y="11"/>
                </a:cxn>
                <a:cxn ang="0">
                  <a:pos x="112" y="18"/>
                </a:cxn>
                <a:cxn ang="0">
                  <a:pos x="125" y="33"/>
                </a:cxn>
                <a:cxn ang="0">
                  <a:pos x="134" y="57"/>
                </a:cxn>
                <a:cxn ang="0">
                  <a:pos x="138" y="137"/>
                </a:cxn>
                <a:cxn ang="0">
                  <a:pos x="134" y="222"/>
                </a:cxn>
                <a:cxn ang="0">
                  <a:pos x="126" y="246"/>
                </a:cxn>
                <a:cxn ang="0">
                  <a:pos x="114" y="262"/>
                </a:cxn>
                <a:cxn ang="0">
                  <a:pos x="100" y="271"/>
                </a:cxn>
                <a:cxn ang="0">
                  <a:pos x="86" y="273"/>
                </a:cxn>
              </a:cxnLst>
              <a:rect l="0" t="0" r="r" b="b"/>
              <a:pathLst>
                <a:path w="172" h="282">
                  <a:moveTo>
                    <a:pt x="172" y="142"/>
                  </a:moveTo>
                  <a:lnTo>
                    <a:pt x="169" y="93"/>
                  </a:lnTo>
                  <a:lnTo>
                    <a:pt x="156" y="46"/>
                  </a:lnTo>
                  <a:lnTo>
                    <a:pt x="139" y="22"/>
                  </a:lnTo>
                  <a:lnTo>
                    <a:pt x="120" y="9"/>
                  </a:lnTo>
                  <a:lnTo>
                    <a:pt x="102" y="2"/>
                  </a:lnTo>
                  <a:lnTo>
                    <a:pt x="86" y="0"/>
                  </a:lnTo>
                  <a:lnTo>
                    <a:pt x="67" y="3"/>
                  </a:lnTo>
                  <a:lnTo>
                    <a:pt x="48" y="11"/>
                  </a:lnTo>
                  <a:lnTo>
                    <a:pt x="30" y="25"/>
                  </a:lnTo>
                  <a:lnTo>
                    <a:pt x="15" y="49"/>
                  </a:lnTo>
                  <a:lnTo>
                    <a:pt x="3" y="94"/>
                  </a:lnTo>
                  <a:lnTo>
                    <a:pt x="0" y="142"/>
                  </a:lnTo>
                  <a:lnTo>
                    <a:pt x="1" y="166"/>
                  </a:lnTo>
                  <a:lnTo>
                    <a:pt x="3" y="191"/>
                  </a:lnTo>
                  <a:lnTo>
                    <a:pt x="9" y="217"/>
                  </a:lnTo>
                  <a:lnTo>
                    <a:pt x="19" y="241"/>
                  </a:lnTo>
                  <a:lnTo>
                    <a:pt x="34" y="261"/>
                  </a:lnTo>
                  <a:lnTo>
                    <a:pt x="51" y="274"/>
                  </a:lnTo>
                  <a:lnTo>
                    <a:pt x="69" y="280"/>
                  </a:lnTo>
                  <a:lnTo>
                    <a:pt x="86" y="282"/>
                  </a:lnTo>
                  <a:lnTo>
                    <a:pt x="104" y="280"/>
                  </a:lnTo>
                  <a:lnTo>
                    <a:pt x="123" y="273"/>
                  </a:lnTo>
                  <a:lnTo>
                    <a:pt x="142" y="259"/>
                  </a:lnTo>
                  <a:lnTo>
                    <a:pt x="157" y="235"/>
                  </a:lnTo>
                  <a:lnTo>
                    <a:pt x="169" y="190"/>
                  </a:lnTo>
                  <a:lnTo>
                    <a:pt x="172" y="142"/>
                  </a:lnTo>
                  <a:close/>
                  <a:moveTo>
                    <a:pt x="86" y="273"/>
                  </a:moveTo>
                  <a:lnTo>
                    <a:pt x="80" y="273"/>
                  </a:lnTo>
                  <a:lnTo>
                    <a:pt x="73" y="271"/>
                  </a:lnTo>
                  <a:lnTo>
                    <a:pt x="66" y="268"/>
                  </a:lnTo>
                  <a:lnTo>
                    <a:pt x="59" y="263"/>
                  </a:lnTo>
                  <a:lnTo>
                    <a:pt x="53" y="257"/>
                  </a:lnTo>
                  <a:lnTo>
                    <a:pt x="47" y="248"/>
                  </a:lnTo>
                  <a:lnTo>
                    <a:pt x="42" y="237"/>
                  </a:lnTo>
                  <a:lnTo>
                    <a:pt x="39" y="224"/>
                  </a:lnTo>
                  <a:lnTo>
                    <a:pt x="35" y="180"/>
                  </a:lnTo>
                  <a:lnTo>
                    <a:pt x="34" y="137"/>
                  </a:lnTo>
                  <a:lnTo>
                    <a:pt x="34" y="98"/>
                  </a:lnTo>
                  <a:lnTo>
                    <a:pt x="37" y="62"/>
                  </a:lnTo>
                  <a:lnTo>
                    <a:pt x="41" y="46"/>
                  </a:lnTo>
                  <a:lnTo>
                    <a:pt x="47" y="33"/>
                  </a:lnTo>
                  <a:lnTo>
                    <a:pt x="53" y="24"/>
                  </a:lnTo>
                  <a:lnTo>
                    <a:pt x="61" y="17"/>
                  </a:lnTo>
                  <a:lnTo>
                    <a:pt x="68" y="13"/>
                  </a:lnTo>
                  <a:lnTo>
                    <a:pt x="75" y="11"/>
                  </a:lnTo>
                  <a:lnTo>
                    <a:pt x="81" y="10"/>
                  </a:lnTo>
                  <a:lnTo>
                    <a:pt x="86" y="9"/>
                  </a:lnTo>
                  <a:lnTo>
                    <a:pt x="92" y="10"/>
                  </a:lnTo>
                  <a:lnTo>
                    <a:pt x="98" y="11"/>
                  </a:lnTo>
                  <a:lnTo>
                    <a:pt x="105" y="14"/>
                  </a:lnTo>
                  <a:lnTo>
                    <a:pt x="112" y="18"/>
                  </a:lnTo>
                  <a:lnTo>
                    <a:pt x="119" y="24"/>
                  </a:lnTo>
                  <a:lnTo>
                    <a:pt x="125" y="33"/>
                  </a:lnTo>
                  <a:lnTo>
                    <a:pt x="130" y="44"/>
                  </a:lnTo>
                  <a:lnTo>
                    <a:pt x="134" y="57"/>
                  </a:lnTo>
                  <a:lnTo>
                    <a:pt x="138" y="96"/>
                  </a:lnTo>
                  <a:lnTo>
                    <a:pt x="138" y="137"/>
                  </a:lnTo>
                  <a:lnTo>
                    <a:pt x="138" y="181"/>
                  </a:lnTo>
                  <a:lnTo>
                    <a:pt x="134" y="222"/>
                  </a:lnTo>
                  <a:lnTo>
                    <a:pt x="131" y="235"/>
                  </a:lnTo>
                  <a:lnTo>
                    <a:pt x="126" y="246"/>
                  </a:lnTo>
                  <a:lnTo>
                    <a:pt x="121" y="255"/>
                  </a:lnTo>
                  <a:lnTo>
                    <a:pt x="114" y="262"/>
                  </a:lnTo>
                  <a:lnTo>
                    <a:pt x="107" y="267"/>
                  </a:lnTo>
                  <a:lnTo>
                    <a:pt x="100" y="271"/>
                  </a:lnTo>
                  <a:lnTo>
                    <a:pt x="93" y="273"/>
                  </a:lnTo>
                  <a:lnTo>
                    <a:pt x="86" y="2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61" name="Freeform 237"/>
            <p:cNvSpPr>
              <a:spLocks noChangeAspect="1" noEditPoints="1"/>
            </p:cNvSpPr>
            <p:nvPr/>
          </p:nvSpPr>
          <p:spPr bwMode="auto">
            <a:xfrm>
              <a:off x="5000" y="205"/>
              <a:ext cx="132" cy="196"/>
            </a:xfrm>
            <a:custGeom>
              <a:avLst/>
              <a:gdLst/>
              <a:ahLst/>
              <a:cxnLst>
                <a:cxn ang="0">
                  <a:pos x="101" y="79"/>
                </a:cxn>
                <a:cxn ang="0">
                  <a:pos x="120" y="57"/>
                </a:cxn>
                <a:cxn ang="0">
                  <a:pos x="122" y="33"/>
                </a:cxn>
                <a:cxn ang="0">
                  <a:pos x="112" y="17"/>
                </a:cxn>
                <a:cxn ang="0">
                  <a:pos x="96" y="6"/>
                </a:cxn>
                <a:cxn ang="0">
                  <a:pos x="77" y="1"/>
                </a:cxn>
                <a:cxn ang="0">
                  <a:pos x="55" y="1"/>
                </a:cxn>
                <a:cxn ang="0">
                  <a:pos x="34" y="8"/>
                </a:cxn>
                <a:cxn ang="0">
                  <a:pos x="19" y="21"/>
                </a:cxn>
                <a:cxn ang="0">
                  <a:pos x="10" y="38"/>
                </a:cxn>
                <a:cxn ang="0">
                  <a:pos x="13" y="66"/>
                </a:cxn>
                <a:cxn ang="0">
                  <a:pos x="24" y="81"/>
                </a:cxn>
                <a:cxn ang="0">
                  <a:pos x="34" y="88"/>
                </a:cxn>
                <a:cxn ang="0">
                  <a:pos x="38" y="97"/>
                </a:cxn>
                <a:cxn ang="0">
                  <a:pos x="23" y="106"/>
                </a:cxn>
                <a:cxn ang="0">
                  <a:pos x="10" y="119"/>
                </a:cxn>
                <a:cxn ang="0">
                  <a:pos x="1" y="136"/>
                </a:cxn>
                <a:cxn ang="0">
                  <a:pos x="6" y="168"/>
                </a:cxn>
                <a:cxn ang="0">
                  <a:pos x="42" y="193"/>
                </a:cxn>
                <a:cxn ang="0">
                  <a:pos x="91" y="192"/>
                </a:cxn>
                <a:cxn ang="0">
                  <a:pos x="126" y="164"/>
                </a:cxn>
                <a:cxn ang="0">
                  <a:pos x="130" y="129"/>
                </a:cxn>
                <a:cxn ang="0">
                  <a:pos x="115" y="106"/>
                </a:cxn>
                <a:cxn ang="0">
                  <a:pos x="95" y="92"/>
                </a:cxn>
                <a:cxn ang="0">
                  <a:pos x="40" y="60"/>
                </a:cxn>
                <a:cxn ang="0">
                  <a:pos x="29" y="51"/>
                </a:cxn>
                <a:cxn ang="0">
                  <a:pos x="24" y="37"/>
                </a:cxn>
                <a:cxn ang="0">
                  <a:pos x="37" y="16"/>
                </a:cxn>
                <a:cxn ang="0">
                  <a:pos x="66" y="9"/>
                </a:cxn>
                <a:cxn ang="0">
                  <a:pos x="95" y="18"/>
                </a:cxn>
                <a:cxn ang="0">
                  <a:pos x="108" y="43"/>
                </a:cxn>
                <a:cxn ang="0">
                  <a:pos x="103" y="60"/>
                </a:cxn>
                <a:cxn ang="0">
                  <a:pos x="93" y="72"/>
                </a:cxn>
                <a:cxn ang="0">
                  <a:pos x="82" y="79"/>
                </a:cxn>
                <a:cxn ang="0">
                  <a:pos x="77" y="81"/>
                </a:cxn>
                <a:cxn ang="0">
                  <a:pos x="40" y="60"/>
                </a:cxn>
                <a:cxn ang="0">
                  <a:pos x="93" y="122"/>
                </a:cxn>
                <a:cxn ang="0">
                  <a:pos x="107" y="133"/>
                </a:cxn>
                <a:cxn ang="0">
                  <a:pos x="115" y="152"/>
                </a:cxn>
                <a:cxn ang="0">
                  <a:pos x="100" y="178"/>
                </a:cxn>
                <a:cxn ang="0">
                  <a:pos x="66" y="187"/>
                </a:cxn>
                <a:cxn ang="0">
                  <a:pos x="32" y="176"/>
                </a:cxn>
                <a:cxn ang="0">
                  <a:pos x="17" y="147"/>
                </a:cxn>
                <a:cxn ang="0">
                  <a:pos x="28" y="119"/>
                </a:cxn>
                <a:cxn ang="0">
                  <a:pos x="54" y="100"/>
                </a:cxn>
              </a:cxnLst>
              <a:rect l="0" t="0" r="r" b="b"/>
              <a:pathLst>
                <a:path w="132" h="196">
                  <a:moveTo>
                    <a:pt x="86" y="87"/>
                  </a:moveTo>
                  <a:lnTo>
                    <a:pt x="101" y="79"/>
                  </a:lnTo>
                  <a:lnTo>
                    <a:pt x="113" y="69"/>
                  </a:lnTo>
                  <a:lnTo>
                    <a:pt x="120" y="57"/>
                  </a:lnTo>
                  <a:lnTo>
                    <a:pt x="123" y="43"/>
                  </a:lnTo>
                  <a:lnTo>
                    <a:pt x="122" y="33"/>
                  </a:lnTo>
                  <a:lnTo>
                    <a:pt x="118" y="25"/>
                  </a:lnTo>
                  <a:lnTo>
                    <a:pt x="112" y="17"/>
                  </a:lnTo>
                  <a:lnTo>
                    <a:pt x="105" y="11"/>
                  </a:lnTo>
                  <a:lnTo>
                    <a:pt x="96" y="6"/>
                  </a:lnTo>
                  <a:lnTo>
                    <a:pt x="87" y="3"/>
                  </a:lnTo>
                  <a:lnTo>
                    <a:pt x="77" y="1"/>
                  </a:lnTo>
                  <a:lnTo>
                    <a:pt x="66" y="0"/>
                  </a:lnTo>
                  <a:lnTo>
                    <a:pt x="55" y="1"/>
                  </a:lnTo>
                  <a:lnTo>
                    <a:pt x="44" y="4"/>
                  </a:lnTo>
                  <a:lnTo>
                    <a:pt x="34" y="8"/>
                  </a:lnTo>
                  <a:lnTo>
                    <a:pt x="26" y="14"/>
                  </a:lnTo>
                  <a:lnTo>
                    <a:pt x="19" y="21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9" y="48"/>
                  </a:lnTo>
                  <a:lnTo>
                    <a:pt x="13" y="66"/>
                  </a:lnTo>
                  <a:lnTo>
                    <a:pt x="21" y="77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34" y="88"/>
                  </a:lnTo>
                  <a:lnTo>
                    <a:pt x="44" y="94"/>
                  </a:lnTo>
                  <a:lnTo>
                    <a:pt x="38" y="97"/>
                  </a:lnTo>
                  <a:lnTo>
                    <a:pt x="31" y="101"/>
                  </a:lnTo>
                  <a:lnTo>
                    <a:pt x="23" y="106"/>
                  </a:lnTo>
                  <a:lnTo>
                    <a:pt x="16" y="112"/>
                  </a:lnTo>
                  <a:lnTo>
                    <a:pt x="10" y="119"/>
                  </a:lnTo>
                  <a:lnTo>
                    <a:pt x="5" y="127"/>
                  </a:lnTo>
                  <a:lnTo>
                    <a:pt x="1" y="136"/>
                  </a:lnTo>
                  <a:lnTo>
                    <a:pt x="0" y="147"/>
                  </a:lnTo>
                  <a:lnTo>
                    <a:pt x="6" y="168"/>
                  </a:lnTo>
                  <a:lnTo>
                    <a:pt x="21" y="184"/>
                  </a:lnTo>
                  <a:lnTo>
                    <a:pt x="42" y="193"/>
                  </a:lnTo>
                  <a:lnTo>
                    <a:pt x="66" y="196"/>
                  </a:lnTo>
                  <a:lnTo>
                    <a:pt x="91" y="192"/>
                  </a:lnTo>
                  <a:lnTo>
                    <a:pt x="112" y="181"/>
                  </a:lnTo>
                  <a:lnTo>
                    <a:pt x="126" y="164"/>
                  </a:lnTo>
                  <a:lnTo>
                    <a:pt x="132" y="142"/>
                  </a:lnTo>
                  <a:lnTo>
                    <a:pt x="130" y="129"/>
                  </a:lnTo>
                  <a:lnTo>
                    <a:pt x="124" y="117"/>
                  </a:lnTo>
                  <a:lnTo>
                    <a:pt x="115" y="106"/>
                  </a:lnTo>
                  <a:lnTo>
                    <a:pt x="104" y="98"/>
                  </a:lnTo>
                  <a:lnTo>
                    <a:pt x="95" y="92"/>
                  </a:lnTo>
                  <a:lnTo>
                    <a:pt x="86" y="87"/>
                  </a:lnTo>
                  <a:close/>
                  <a:moveTo>
                    <a:pt x="40" y="60"/>
                  </a:moveTo>
                  <a:lnTo>
                    <a:pt x="34" y="56"/>
                  </a:lnTo>
                  <a:lnTo>
                    <a:pt x="29" y="51"/>
                  </a:lnTo>
                  <a:lnTo>
                    <a:pt x="26" y="45"/>
                  </a:lnTo>
                  <a:lnTo>
                    <a:pt x="24" y="37"/>
                  </a:lnTo>
                  <a:lnTo>
                    <a:pt x="28" y="25"/>
                  </a:lnTo>
                  <a:lnTo>
                    <a:pt x="37" y="16"/>
                  </a:lnTo>
                  <a:lnTo>
                    <a:pt x="50" y="11"/>
                  </a:lnTo>
                  <a:lnTo>
                    <a:pt x="66" y="9"/>
                  </a:lnTo>
                  <a:lnTo>
                    <a:pt x="82" y="11"/>
                  </a:lnTo>
                  <a:lnTo>
                    <a:pt x="95" y="18"/>
                  </a:lnTo>
                  <a:lnTo>
                    <a:pt x="104" y="29"/>
                  </a:lnTo>
                  <a:lnTo>
                    <a:pt x="108" y="43"/>
                  </a:lnTo>
                  <a:lnTo>
                    <a:pt x="107" y="52"/>
                  </a:lnTo>
                  <a:lnTo>
                    <a:pt x="103" y="60"/>
                  </a:lnTo>
                  <a:lnTo>
                    <a:pt x="98" y="66"/>
                  </a:lnTo>
                  <a:lnTo>
                    <a:pt x="93" y="72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9" y="81"/>
                  </a:lnTo>
                  <a:lnTo>
                    <a:pt x="77" y="81"/>
                  </a:lnTo>
                  <a:lnTo>
                    <a:pt x="74" y="80"/>
                  </a:lnTo>
                  <a:lnTo>
                    <a:pt x="40" y="60"/>
                  </a:lnTo>
                  <a:close/>
                  <a:moveTo>
                    <a:pt x="54" y="100"/>
                  </a:moveTo>
                  <a:lnTo>
                    <a:pt x="93" y="122"/>
                  </a:lnTo>
                  <a:lnTo>
                    <a:pt x="99" y="127"/>
                  </a:lnTo>
                  <a:lnTo>
                    <a:pt x="107" y="133"/>
                  </a:lnTo>
                  <a:lnTo>
                    <a:pt x="112" y="141"/>
                  </a:lnTo>
                  <a:lnTo>
                    <a:pt x="115" y="152"/>
                  </a:lnTo>
                  <a:lnTo>
                    <a:pt x="110" y="167"/>
                  </a:lnTo>
                  <a:lnTo>
                    <a:pt x="100" y="178"/>
                  </a:lnTo>
                  <a:lnTo>
                    <a:pt x="84" y="185"/>
                  </a:lnTo>
                  <a:lnTo>
                    <a:pt x="66" y="187"/>
                  </a:lnTo>
                  <a:lnTo>
                    <a:pt x="48" y="184"/>
                  </a:lnTo>
                  <a:lnTo>
                    <a:pt x="32" y="176"/>
                  </a:lnTo>
                  <a:lnTo>
                    <a:pt x="21" y="163"/>
                  </a:lnTo>
                  <a:lnTo>
                    <a:pt x="17" y="147"/>
                  </a:lnTo>
                  <a:lnTo>
                    <a:pt x="20" y="132"/>
                  </a:lnTo>
                  <a:lnTo>
                    <a:pt x="28" y="119"/>
                  </a:lnTo>
                  <a:lnTo>
                    <a:pt x="39" y="108"/>
                  </a:lnTo>
                  <a:lnTo>
                    <a:pt x="54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62" name="Freeform 238"/>
            <p:cNvSpPr>
              <a:spLocks noChangeAspect="1"/>
            </p:cNvSpPr>
            <p:nvPr/>
          </p:nvSpPr>
          <p:spPr bwMode="auto">
            <a:xfrm>
              <a:off x="5244" y="389"/>
              <a:ext cx="200" cy="260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93" y="13"/>
                </a:cxn>
                <a:cxn ang="0">
                  <a:pos x="200" y="0"/>
                </a:cxn>
                <a:cxn ang="0">
                  <a:pos x="169" y="1"/>
                </a:cxn>
                <a:cxn ang="0">
                  <a:pos x="152" y="1"/>
                </a:cxn>
                <a:cxn ang="0">
                  <a:pos x="134" y="0"/>
                </a:cxn>
                <a:cxn ang="0">
                  <a:pos x="142" y="14"/>
                </a:cxn>
                <a:cxn ang="0">
                  <a:pos x="152" y="23"/>
                </a:cxn>
                <a:cxn ang="0">
                  <a:pos x="152" y="35"/>
                </a:cxn>
                <a:cxn ang="0">
                  <a:pos x="109" y="141"/>
                </a:cxn>
                <a:cxn ang="0">
                  <a:pos x="62" y="26"/>
                </a:cxn>
                <a:cxn ang="0">
                  <a:pos x="64" y="17"/>
                </a:cxn>
                <a:cxn ang="0">
                  <a:pos x="77" y="12"/>
                </a:cxn>
                <a:cxn ang="0">
                  <a:pos x="84" y="0"/>
                </a:cxn>
                <a:cxn ang="0">
                  <a:pos x="60" y="1"/>
                </a:cxn>
                <a:cxn ang="0">
                  <a:pos x="40" y="1"/>
                </a:cxn>
                <a:cxn ang="0">
                  <a:pos x="0" y="0"/>
                </a:cxn>
                <a:cxn ang="0">
                  <a:pos x="12" y="13"/>
                </a:cxn>
                <a:cxn ang="0">
                  <a:pos x="28" y="18"/>
                </a:cxn>
                <a:cxn ang="0">
                  <a:pos x="94" y="176"/>
                </a:cxn>
                <a:cxn ang="0">
                  <a:pos x="89" y="188"/>
                </a:cxn>
                <a:cxn ang="0">
                  <a:pos x="84" y="200"/>
                </a:cxn>
                <a:cxn ang="0">
                  <a:pos x="77" y="218"/>
                </a:cxn>
                <a:cxn ang="0">
                  <a:pos x="67" y="234"/>
                </a:cxn>
                <a:cxn ang="0">
                  <a:pos x="54" y="246"/>
                </a:cxn>
                <a:cxn ang="0">
                  <a:pos x="37" y="251"/>
                </a:cxn>
                <a:cxn ang="0">
                  <a:pos x="30" y="250"/>
                </a:cxn>
                <a:cxn ang="0">
                  <a:pos x="18" y="244"/>
                </a:cxn>
                <a:cxn ang="0">
                  <a:pos x="31" y="237"/>
                </a:cxn>
                <a:cxn ang="0">
                  <a:pos x="34" y="227"/>
                </a:cxn>
                <a:cxn ang="0">
                  <a:pos x="29" y="214"/>
                </a:cxn>
                <a:cxn ang="0">
                  <a:pos x="17" y="209"/>
                </a:cxn>
                <a:cxn ang="0">
                  <a:pos x="5" y="213"/>
                </a:cxn>
                <a:cxn ang="0">
                  <a:pos x="0" y="227"/>
                </a:cxn>
                <a:cxn ang="0">
                  <a:pos x="11" y="251"/>
                </a:cxn>
                <a:cxn ang="0">
                  <a:pos x="37" y="260"/>
                </a:cxn>
                <a:cxn ang="0">
                  <a:pos x="70" y="246"/>
                </a:cxn>
                <a:cxn ang="0">
                  <a:pos x="90" y="213"/>
                </a:cxn>
              </a:cxnLst>
              <a:rect l="0" t="0" r="r" b="b"/>
              <a:pathLst>
                <a:path w="200" h="260">
                  <a:moveTo>
                    <a:pt x="162" y="39"/>
                  </a:moveTo>
                  <a:lnTo>
                    <a:pt x="171" y="24"/>
                  </a:lnTo>
                  <a:lnTo>
                    <a:pt x="182" y="16"/>
                  </a:lnTo>
                  <a:lnTo>
                    <a:pt x="193" y="13"/>
                  </a:lnTo>
                  <a:lnTo>
                    <a:pt x="200" y="12"/>
                  </a:lnTo>
                  <a:lnTo>
                    <a:pt x="200" y="0"/>
                  </a:lnTo>
                  <a:lnTo>
                    <a:pt x="184" y="1"/>
                  </a:lnTo>
                  <a:lnTo>
                    <a:pt x="169" y="1"/>
                  </a:lnTo>
                  <a:lnTo>
                    <a:pt x="162" y="1"/>
                  </a:lnTo>
                  <a:lnTo>
                    <a:pt x="152" y="1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34" y="12"/>
                  </a:lnTo>
                  <a:lnTo>
                    <a:pt x="142" y="14"/>
                  </a:lnTo>
                  <a:lnTo>
                    <a:pt x="148" y="18"/>
                  </a:lnTo>
                  <a:lnTo>
                    <a:pt x="152" y="23"/>
                  </a:lnTo>
                  <a:lnTo>
                    <a:pt x="153" y="30"/>
                  </a:lnTo>
                  <a:lnTo>
                    <a:pt x="152" y="35"/>
                  </a:lnTo>
                  <a:lnTo>
                    <a:pt x="150" y="40"/>
                  </a:lnTo>
                  <a:lnTo>
                    <a:pt x="109" y="141"/>
                  </a:lnTo>
                  <a:lnTo>
                    <a:pt x="64" y="30"/>
                  </a:lnTo>
                  <a:lnTo>
                    <a:pt x="62" y="26"/>
                  </a:lnTo>
                  <a:lnTo>
                    <a:pt x="61" y="23"/>
                  </a:lnTo>
                  <a:lnTo>
                    <a:pt x="64" y="17"/>
                  </a:lnTo>
                  <a:lnTo>
                    <a:pt x="70" y="14"/>
                  </a:lnTo>
                  <a:lnTo>
                    <a:pt x="77" y="12"/>
                  </a:lnTo>
                  <a:lnTo>
                    <a:pt x="84" y="12"/>
                  </a:lnTo>
                  <a:lnTo>
                    <a:pt x="84" y="0"/>
                  </a:lnTo>
                  <a:lnTo>
                    <a:pt x="74" y="0"/>
                  </a:lnTo>
                  <a:lnTo>
                    <a:pt x="60" y="1"/>
                  </a:lnTo>
                  <a:lnTo>
                    <a:pt x="48" y="1"/>
                  </a:lnTo>
                  <a:lnTo>
                    <a:pt x="40" y="1"/>
                  </a:lnTo>
                  <a:lnTo>
                    <a:pt x="20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13"/>
                  </a:lnTo>
                  <a:lnTo>
                    <a:pt x="22" y="14"/>
                  </a:lnTo>
                  <a:lnTo>
                    <a:pt x="28" y="18"/>
                  </a:lnTo>
                  <a:lnTo>
                    <a:pt x="33" y="27"/>
                  </a:lnTo>
                  <a:lnTo>
                    <a:pt x="94" y="176"/>
                  </a:lnTo>
                  <a:lnTo>
                    <a:pt x="92" y="182"/>
                  </a:lnTo>
                  <a:lnTo>
                    <a:pt x="89" y="188"/>
                  </a:lnTo>
                  <a:lnTo>
                    <a:pt x="86" y="195"/>
                  </a:lnTo>
                  <a:lnTo>
                    <a:pt x="84" y="200"/>
                  </a:lnTo>
                  <a:lnTo>
                    <a:pt x="81" y="209"/>
                  </a:lnTo>
                  <a:lnTo>
                    <a:pt x="77" y="218"/>
                  </a:lnTo>
                  <a:lnTo>
                    <a:pt x="72" y="226"/>
                  </a:lnTo>
                  <a:lnTo>
                    <a:pt x="67" y="234"/>
                  </a:lnTo>
                  <a:lnTo>
                    <a:pt x="61" y="241"/>
                  </a:lnTo>
                  <a:lnTo>
                    <a:pt x="54" y="246"/>
                  </a:lnTo>
                  <a:lnTo>
                    <a:pt x="47" y="250"/>
                  </a:lnTo>
                  <a:lnTo>
                    <a:pt x="37" y="251"/>
                  </a:lnTo>
                  <a:lnTo>
                    <a:pt x="35" y="251"/>
                  </a:lnTo>
                  <a:lnTo>
                    <a:pt x="30" y="250"/>
                  </a:lnTo>
                  <a:lnTo>
                    <a:pt x="24" y="248"/>
                  </a:lnTo>
                  <a:lnTo>
                    <a:pt x="18" y="244"/>
                  </a:lnTo>
                  <a:lnTo>
                    <a:pt x="26" y="241"/>
                  </a:lnTo>
                  <a:lnTo>
                    <a:pt x="31" y="237"/>
                  </a:lnTo>
                  <a:lnTo>
                    <a:pt x="34" y="232"/>
                  </a:lnTo>
                  <a:lnTo>
                    <a:pt x="34" y="227"/>
                  </a:lnTo>
                  <a:lnTo>
                    <a:pt x="33" y="219"/>
                  </a:lnTo>
                  <a:lnTo>
                    <a:pt x="29" y="214"/>
                  </a:lnTo>
                  <a:lnTo>
                    <a:pt x="24" y="211"/>
                  </a:lnTo>
                  <a:lnTo>
                    <a:pt x="17" y="209"/>
                  </a:lnTo>
                  <a:lnTo>
                    <a:pt x="11" y="210"/>
                  </a:lnTo>
                  <a:lnTo>
                    <a:pt x="5" y="213"/>
                  </a:lnTo>
                  <a:lnTo>
                    <a:pt x="1" y="219"/>
                  </a:lnTo>
                  <a:lnTo>
                    <a:pt x="0" y="227"/>
                  </a:lnTo>
                  <a:lnTo>
                    <a:pt x="3" y="240"/>
                  </a:lnTo>
                  <a:lnTo>
                    <a:pt x="11" y="251"/>
                  </a:lnTo>
                  <a:lnTo>
                    <a:pt x="23" y="258"/>
                  </a:lnTo>
                  <a:lnTo>
                    <a:pt x="37" y="260"/>
                  </a:lnTo>
                  <a:lnTo>
                    <a:pt x="55" y="256"/>
                  </a:lnTo>
                  <a:lnTo>
                    <a:pt x="70" y="246"/>
                  </a:lnTo>
                  <a:lnTo>
                    <a:pt x="81" y="231"/>
                  </a:lnTo>
                  <a:lnTo>
                    <a:pt x="90" y="213"/>
                  </a:lnTo>
                  <a:lnTo>
                    <a:pt x="162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63" name="Freeform 239"/>
            <p:cNvSpPr>
              <a:spLocks noChangeAspect="1"/>
            </p:cNvSpPr>
            <p:nvPr/>
          </p:nvSpPr>
          <p:spPr bwMode="auto">
            <a:xfrm>
              <a:off x="5463" y="384"/>
              <a:ext cx="138" cy="181"/>
            </a:xfrm>
            <a:custGeom>
              <a:avLst/>
              <a:gdLst/>
              <a:ahLst/>
              <a:cxnLst>
                <a:cxn ang="0">
                  <a:pos x="57" y="45"/>
                </a:cxn>
                <a:cxn ang="0">
                  <a:pos x="57" y="0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17" y="18"/>
                </a:cxn>
                <a:cxn ang="0">
                  <a:pos x="23" y="19"/>
                </a:cxn>
                <a:cxn ang="0">
                  <a:pos x="27" y="21"/>
                </a:cxn>
                <a:cxn ang="0">
                  <a:pos x="30" y="24"/>
                </a:cxn>
                <a:cxn ang="0">
                  <a:pos x="31" y="28"/>
                </a:cxn>
                <a:cxn ang="0">
                  <a:pos x="32" y="34"/>
                </a:cxn>
                <a:cxn ang="0">
                  <a:pos x="32" y="40"/>
                </a:cxn>
                <a:cxn ang="0">
                  <a:pos x="32" y="150"/>
                </a:cxn>
                <a:cxn ang="0">
                  <a:pos x="31" y="161"/>
                </a:cxn>
                <a:cxn ang="0">
                  <a:pos x="27" y="166"/>
                </a:cxn>
                <a:cxn ang="0">
                  <a:pos x="17" y="168"/>
                </a:cxn>
                <a:cxn ang="0">
                  <a:pos x="0" y="169"/>
                </a:cxn>
                <a:cxn ang="0">
                  <a:pos x="0" y="181"/>
                </a:cxn>
                <a:cxn ang="0">
                  <a:pos x="25" y="180"/>
                </a:cxn>
                <a:cxn ang="0">
                  <a:pos x="47" y="180"/>
                </a:cxn>
                <a:cxn ang="0">
                  <a:pos x="73" y="180"/>
                </a:cxn>
                <a:cxn ang="0">
                  <a:pos x="99" y="181"/>
                </a:cxn>
                <a:cxn ang="0">
                  <a:pos x="99" y="169"/>
                </a:cxn>
                <a:cxn ang="0">
                  <a:pos x="90" y="169"/>
                </a:cxn>
                <a:cxn ang="0">
                  <a:pos x="73" y="168"/>
                </a:cxn>
                <a:cxn ang="0">
                  <a:pos x="63" y="164"/>
                </a:cxn>
                <a:cxn ang="0">
                  <a:pos x="60" y="159"/>
                </a:cxn>
                <a:cxn ang="0">
                  <a:pos x="59" y="149"/>
                </a:cxn>
                <a:cxn ang="0">
                  <a:pos x="59" y="86"/>
                </a:cxn>
                <a:cxn ang="0">
                  <a:pos x="62" y="57"/>
                </a:cxn>
                <a:cxn ang="0">
                  <a:pos x="72" y="33"/>
                </a:cxn>
                <a:cxn ang="0">
                  <a:pos x="87" y="16"/>
                </a:cxn>
                <a:cxn ang="0">
                  <a:pos x="107" y="9"/>
                </a:cxn>
                <a:cxn ang="0">
                  <a:pos x="112" y="10"/>
                </a:cxn>
                <a:cxn ang="0">
                  <a:pos x="110" y="11"/>
                </a:cxn>
                <a:cxn ang="0">
                  <a:pos x="107" y="14"/>
                </a:cxn>
                <a:cxn ang="0">
                  <a:pos x="104" y="19"/>
                </a:cxn>
                <a:cxn ang="0">
                  <a:pos x="102" y="26"/>
                </a:cxn>
                <a:cxn ang="0">
                  <a:pos x="104" y="33"/>
                </a:cxn>
                <a:cxn ang="0">
                  <a:pos x="108" y="39"/>
                </a:cxn>
                <a:cxn ang="0">
                  <a:pos x="114" y="42"/>
                </a:cxn>
                <a:cxn ang="0">
                  <a:pos x="120" y="43"/>
                </a:cxn>
                <a:cxn ang="0">
                  <a:pos x="126" y="42"/>
                </a:cxn>
                <a:cxn ang="0">
                  <a:pos x="132" y="39"/>
                </a:cxn>
                <a:cxn ang="0">
                  <a:pos x="136" y="34"/>
                </a:cxn>
                <a:cxn ang="0">
                  <a:pos x="138" y="25"/>
                </a:cxn>
                <a:cxn ang="0">
                  <a:pos x="135" y="16"/>
                </a:cxn>
                <a:cxn ang="0">
                  <a:pos x="129" y="8"/>
                </a:cxn>
                <a:cxn ang="0">
                  <a:pos x="120" y="2"/>
                </a:cxn>
                <a:cxn ang="0">
                  <a:pos x="107" y="0"/>
                </a:cxn>
                <a:cxn ang="0">
                  <a:pos x="97" y="1"/>
                </a:cxn>
                <a:cxn ang="0">
                  <a:pos x="88" y="5"/>
                </a:cxn>
                <a:cxn ang="0">
                  <a:pos x="80" y="10"/>
                </a:cxn>
                <a:cxn ang="0">
                  <a:pos x="73" y="16"/>
                </a:cxn>
                <a:cxn ang="0">
                  <a:pos x="68" y="23"/>
                </a:cxn>
                <a:cxn ang="0">
                  <a:pos x="63" y="31"/>
                </a:cxn>
                <a:cxn ang="0">
                  <a:pos x="60" y="38"/>
                </a:cxn>
                <a:cxn ang="0">
                  <a:pos x="57" y="45"/>
                </a:cxn>
              </a:cxnLst>
              <a:rect l="0" t="0" r="r" b="b"/>
              <a:pathLst>
                <a:path w="138" h="181">
                  <a:moveTo>
                    <a:pt x="57" y="45"/>
                  </a:moveTo>
                  <a:lnTo>
                    <a:pt x="57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17" y="18"/>
                  </a:lnTo>
                  <a:lnTo>
                    <a:pt x="23" y="19"/>
                  </a:lnTo>
                  <a:lnTo>
                    <a:pt x="27" y="21"/>
                  </a:lnTo>
                  <a:lnTo>
                    <a:pt x="30" y="24"/>
                  </a:lnTo>
                  <a:lnTo>
                    <a:pt x="31" y="28"/>
                  </a:lnTo>
                  <a:lnTo>
                    <a:pt x="32" y="34"/>
                  </a:lnTo>
                  <a:lnTo>
                    <a:pt x="32" y="40"/>
                  </a:lnTo>
                  <a:lnTo>
                    <a:pt x="32" y="150"/>
                  </a:lnTo>
                  <a:lnTo>
                    <a:pt x="31" y="161"/>
                  </a:lnTo>
                  <a:lnTo>
                    <a:pt x="27" y="166"/>
                  </a:lnTo>
                  <a:lnTo>
                    <a:pt x="17" y="168"/>
                  </a:lnTo>
                  <a:lnTo>
                    <a:pt x="0" y="169"/>
                  </a:lnTo>
                  <a:lnTo>
                    <a:pt x="0" y="181"/>
                  </a:lnTo>
                  <a:lnTo>
                    <a:pt x="25" y="180"/>
                  </a:lnTo>
                  <a:lnTo>
                    <a:pt x="47" y="180"/>
                  </a:lnTo>
                  <a:lnTo>
                    <a:pt x="73" y="180"/>
                  </a:lnTo>
                  <a:lnTo>
                    <a:pt x="99" y="181"/>
                  </a:lnTo>
                  <a:lnTo>
                    <a:pt x="99" y="169"/>
                  </a:lnTo>
                  <a:lnTo>
                    <a:pt x="90" y="169"/>
                  </a:lnTo>
                  <a:lnTo>
                    <a:pt x="73" y="168"/>
                  </a:lnTo>
                  <a:lnTo>
                    <a:pt x="63" y="164"/>
                  </a:lnTo>
                  <a:lnTo>
                    <a:pt x="60" y="159"/>
                  </a:lnTo>
                  <a:lnTo>
                    <a:pt x="59" y="149"/>
                  </a:lnTo>
                  <a:lnTo>
                    <a:pt x="59" y="86"/>
                  </a:lnTo>
                  <a:lnTo>
                    <a:pt x="62" y="57"/>
                  </a:lnTo>
                  <a:lnTo>
                    <a:pt x="72" y="33"/>
                  </a:lnTo>
                  <a:lnTo>
                    <a:pt x="87" y="16"/>
                  </a:lnTo>
                  <a:lnTo>
                    <a:pt x="107" y="9"/>
                  </a:lnTo>
                  <a:lnTo>
                    <a:pt x="112" y="10"/>
                  </a:lnTo>
                  <a:lnTo>
                    <a:pt x="110" y="11"/>
                  </a:lnTo>
                  <a:lnTo>
                    <a:pt x="107" y="14"/>
                  </a:lnTo>
                  <a:lnTo>
                    <a:pt x="104" y="19"/>
                  </a:lnTo>
                  <a:lnTo>
                    <a:pt x="102" y="26"/>
                  </a:lnTo>
                  <a:lnTo>
                    <a:pt x="104" y="33"/>
                  </a:lnTo>
                  <a:lnTo>
                    <a:pt x="108" y="39"/>
                  </a:lnTo>
                  <a:lnTo>
                    <a:pt x="114" y="42"/>
                  </a:lnTo>
                  <a:lnTo>
                    <a:pt x="120" y="43"/>
                  </a:lnTo>
                  <a:lnTo>
                    <a:pt x="126" y="42"/>
                  </a:lnTo>
                  <a:lnTo>
                    <a:pt x="132" y="39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5" y="16"/>
                  </a:lnTo>
                  <a:lnTo>
                    <a:pt x="129" y="8"/>
                  </a:lnTo>
                  <a:lnTo>
                    <a:pt x="120" y="2"/>
                  </a:lnTo>
                  <a:lnTo>
                    <a:pt x="107" y="0"/>
                  </a:lnTo>
                  <a:lnTo>
                    <a:pt x="97" y="1"/>
                  </a:lnTo>
                  <a:lnTo>
                    <a:pt x="88" y="5"/>
                  </a:lnTo>
                  <a:lnTo>
                    <a:pt x="80" y="10"/>
                  </a:lnTo>
                  <a:lnTo>
                    <a:pt x="73" y="16"/>
                  </a:lnTo>
                  <a:lnTo>
                    <a:pt x="68" y="23"/>
                  </a:lnTo>
                  <a:lnTo>
                    <a:pt x="63" y="31"/>
                  </a:lnTo>
                  <a:lnTo>
                    <a:pt x="60" y="38"/>
                  </a:lnTo>
                  <a:lnTo>
                    <a:pt x="5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64" name="Freeform 240"/>
            <p:cNvSpPr>
              <a:spLocks noChangeAspect="1"/>
            </p:cNvSpPr>
            <p:nvPr/>
          </p:nvSpPr>
          <p:spPr bwMode="auto">
            <a:xfrm>
              <a:off x="5626" y="382"/>
              <a:ext cx="133" cy="188"/>
            </a:xfrm>
            <a:custGeom>
              <a:avLst/>
              <a:gdLst/>
              <a:ahLst/>
              <a:cxnLst>
                <a:cxn ang="0">
                  <a:pos x="76" y="105"/>
                </a:cxn>
                <a:cxn ang="0">
                  <a:pos x="88" y="109"/>
                </a:cxn>
                <a:cxn ang="0">
                  <a:pos x="102" y="117"/>
                </a:cxn>
                <a:cxn ang="0">
                  <a:pos x="112" y="131"/>
                </a:cxn>
                <a:cxn ang="0">
                  <a:pos x="111" y="156"/>
                </a:cxn>
                <a:cxn ang="0">
                  <a:pos x="88" y="176"/>
                </a:cxn>
                <a:cxn ang="0">
                  <a:pos x="55" y="178"/>
                </a:cxn>
                <a:cxn ang="0">
                  <a:pos x="36" y="169"/>
                </a:cxn>
                <a:cxn ang="0">
                  <a:pos x="23" y="154"/>
                </a:cxn>
                <a:cxn ang="0">
                  <a:pos x="14" y="133"/>
                </a:cxn>
                <a:cxn ang="0">
                  <a:pos x="9" y="115"/>
                </a:cxn>
                <a:cxn ang="0">
                  <a:pos x="0" y="116"/>
                </a:cxn>
                <a:cxn ang="0">
                  <a:pos x="0" y="178"/>
                </a:cxn>
                <a:cxn ang="0">
                  <a:pos x="4" y="188"/>
                </a:cxn>
                <a:cxn ang="0">
                  <a:pos x="7" y="187"/>
                </a:cxn>
                <a:cxn ang="0">
                  <a:pos x="14" y="180"/>
                </a:cxn>
                <a:cxn ang="0">
                  <a:pos x="16" y="177"/>
                </a:cxn>
                <a:cxn ang="0">
                  <a:pos x="22" y="170"/>
                </a:cxn>
                <a:cxn ang="0">
                  <a:pos x="48" y="185"/>
                </a:cxn>
                <a:cxn ang="0">
                  <a:pos x="67" y="188"/>
                </a:cxn>
                <a:cxn ang="0">
                  <a:pos x="118" y="170"/>
                </a:cxn>
                <a:cxn ang="0">
                  <a:pos x="133" y="131"/>
                </a:cxn>
                <a:cxn ang="0">
                  <a:pos x="126" y="105"/>
                </a:cxn>
                <a:cxn ang="0">
                  <a:pos x="116" y="92"/>
                </a:cxn>
                <a:cxn ang="0">
                  <a:pos x="94" y="78"/>
                </a:cxn>
                <a:cxn ang="0">
                  <a:pos x="70" y="72"/>
                </a:cxn>
                <a:cxn ang="0">
                  <a:pos x="52" y="68"/>
                </a:cxn>
                <a:cxn ang="0">
                  <a:pos x="36" y="63"/>
                </a:cxn>
                <a:cxn ang="0">
                  <a:pos x="24" y="53"/>
                </a:cxn>
                <a:cxn ang="0">
                  <a:pos x="19" y="39"/>
                </a:cxn>
                <a:cxn ang="0">
                  <a:pos x="29" y="18"/>
                </a:cxn>
                <a:cxn ang="0">
                  <a:pos x="65" y="8"/>
                </a:cxn>
                <a:cxn ang="0">
                  <a:pos x="91" y="13"/>
                </a:cxn>
                <a:cxn ang="0">
                  <a:pos x="105" y="28"/>
                </a:cxn>
                <a:cxn ang="0">
                  <a:pos x="111" y="44"/>
                </a:cxn>
                <a:cxn ang="0">
                  <a:pos x="113" y="57"/>
                </a:cxn>
                <a:cxn ang="0">
                  <a:pos x="118" y="61"/>
                </a:cxn>
                <a:cxn ang="0">
                  <a:pos x="122" y="59"/>
                </a:cxn>
                <a:cxn ang="0">
                  <a:pos x="123" y="51"/>
                </a:cxn>
                <a:cxn ang="0">
                  <a:pos x="122" y="2"/>
                </a:cxn>
                <a:cxn ang="0">
                  <a:pos x="116" y="0"/>
                </a:cxn>
                <a:cxn ang="0">
                  <a:pos x="107" y="8"/>
                </a:cxn>
                <a:cxn ang="0">
                  <a:pos x="92" y="5"/>
                </a:cxn>
                <a:cxn ang="0">
                  <a:pos x="71" y="0"/>
                </a:cxn>
                <a:cxn ang="0">
                  <a:pos x="34" y="4"/>
                </a:cxn>
                <a:cxn ang="0">
                  <a:pos x="3" y="33"/>
                </a:cxn>
                <a:cxn ang="0">
                  <a:pos x="4" y="69"/>
                </a:cxn>
                <a:cxn ang="0">
                  <a:pos x="27" y="92"/>
                </a:cxn>
                <a:cxn ang="0">
                  <a:pos x="52" y="100"/>
                </a:cxn>
              </a:cxnLst>
              <a:rect l="0" t="0" r="r" b="b"/>
              <a:pathLst>
                <a:path w="133" h="188">
                  <a:moveTo>
                    <a:pt x="71" y="104"/>
                  </a:moveTo>
                  <a:lnTo>
                    <a:pt x="76" y="105"/>
                  </a:lnTo>
                  <a:lnTo>
                    <a:pt x="81" y="106"/>
                  </a:lnTo>
                  <a:lnTo>
                    <a:pt x="88" y="109"/>
                  </a:lnTo>
                  <a:lnTo>
                    <a:pt x="96" y="112"/>
                  </a:lnTo>
                  <a:lnTo>
                    <a:pt x="102" y="117"/>
                  </a:lnTo>
                  <a:lnTo>
                    <a:pt x="108" y="123"/>
                  </a:lnTo>
                  <a:lnTo>
                    <a:pt x="112" y="131"/>
                  </a:lnTo>
                  <a:lnTo>
                    <a:pt x="114" y="142"/>
                  </a:lnTo>
                  <a:lnTo>
                    <a:pt x="111" y="156"/>
                  </a:lnTo>
                  <a:lnTo>
                    <a:pt x="102" y="168"/>
                  </a:lnTo>
                  <a:lnTo>
                    <a:pt x="88" y="176"/>
                  </a:lnTo>
                  <a:lnTo>
                    <a:pt x="67" y="179"/>
                  </a:lnTo>
                  <a:lnTo>
                    <a:pt x="55" y="178"/>
                  </a:lnTo>
                  <a:lnTo>
                    <a:pt x="45" y="174"/>
                  </a:lnTo>
                  <a:lnTo>
                    <a:pt x="36" y="169"/>
                  </a:lnTo>
                  <a:lnTo>
                    <a:pt x="29" y="163"/>
                  </a:lnTo>
                  <a:lnTo>
                    <a:pt x="23" y="154"/>
                  </a:lnTo>
                  <a:lnTo>
                    <a:pt x="18" y="144"/>
                  </a:lnTo>
                  <a:lnTo>
                    <a:pt x="14" y="133"/>
                  </a:lnTo>
                  <a:lnTo>
                    <a:pt x="11" y="121"/>
                  </a:lnTo>
                  <a:lnTo>
                    <a:pt x="9" y="115"/>
                  </a:lnTo>
                  <a:lnTo>
                    <a:pt x="5" y="114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78"/>
                  </a:lnTo>
                  <a:lnTo>
                    <a:pt x="0" y="185"/>
                  </a:lnTo>
                  <a:lnTo>
                    <a:pt x="4" y="188"/>
                  </a:lnTo>
                  <a:lnTo>
                    <a:pt x="5" y="188"/>
                  </a:lnTo>
                  <a:lnTo>
                    <a:pt x="7" y="187"/>
                  </a:lnTo>
                  <a:lnTo>
                    <a:pt x="10" y="184"/>
                  </a:lnTo>
                  <a:lnTo>
                    <a:pt x="14" y="180"/>
                  </a:lnTo>
                  <a:lnTo>
                    <a:pt x="15" y="179"/>
                  </a:lnTo>
                  <a:lnTo>
                    <a:pt x="16" y="177"/>
                  </a:lnTo>
                  <a:lnTo>
                    <a:pt x="18" y="175"/>
                  </a:lnTo>
                  <a:lnTo>
                    <a:pt x="22" y="170"/>
                  </a:lnTo>
                  <a:lnTo>
                    <a:pt x="36" y="180"/>
                  </a:lnTo>
                  <a:lnTo>
                    <a:pt x="48" y="185"/>
                  </a:lnTo>
                  <a:lnTo>
                    <a:pt x="59" y="187"/>
                  </a:lnTo>
                  <a:lnTo>
                    <a:pt x="67" y="188"/>
                  </a:lnTo>
                  <a:lnTo>
                    <a:pt x="97" y="183"/>
                  </a:lnTo>
                  <a:lnTo>
                    <a:pt x="118" y="170"/>
                  </a:lnTo>
                  <a:lnTo>
                    <a:pt x="130" y="152"/>
                  </a:lnTo>
                  <a:lnTo>
                    <a:pt x="133" y="131"/>
                  </a:lnTo>
                  <a:lnTo>
                    <a:pt x="131" y="116"/>
                  </a:lnTo>
                  <a:lnTo>
                    <a:pt x="126" y="105"/>
                  </a:lnTo>
                  <a:lnTo>
                    <a:pt x="121" y="97"/>
                  </a:lnTo>
                  <a:lnTo>
                    <a:pt x="116" y="92"/>
                  </a:lnTo>
                  <a:lnTo>
                    <a:pt x="105" y="84"/>
                  </a:lnTo>
                  <a:lnTo>
                    <a:pt x="94" y="78"/>
                  </a:lnTo>
                  <a:lnTo>
                    <a:pt x="82" y="75"/>
                  </a:lnTo>
                  <a:lnTo>
                    <a:pt x="70" y="72"/>
                  </a:lnTo>
                  <a:lnTo>
                    <a:pt x="61" y="70"/>
                  </a:lnTo>
                  <a:lnTo>
                    <a:pt x="52" y="68"/>
                  </a:lnTo>
                  <a:lnTo>
                    <a:pt x="44" y="66"/>
                  </a:lnTo>
                  <a:lnTo>
                    <a:pt x="36" y="63"/>
                  </a:lnTo>
                  <a:lnTo>
                    <a:pt x="29" y="58"/>
                  </a:lnTo>
                  <a:lnTo>
                    <a:pt x="24" y="53"/>
                  </a:lnTo>
                  <a:lnTo>
                    <a:pt x="20" y="47"/>
                  </a:lnTo>
                  <a:lnTo>
                    <a:pt x="19" y="39"/>
                  </a:lnTo>
                  <a:lnTo>
                    <a:pt x="21" y="28"/>
                  </a:lnTo>
                  <a:lnTo>
                    <a:pt x="29" y="18"/>
                  </a:lnTo>
                  <a:lnTo>
                    <a:pt x="43" y="10"/>
                  </a:lnTo>
                  <a:lnTo>
                    <a:pt x="65" y="8"/>
                  </a:lnTo>
                  <a:lnTo>
                    <a:pt x="80" y="9"/>
                  </a:lnTo>
                  <a:lnTo>
                    <a:pt x="91" y="13"/>
                  </a:lnTo>
                  <a:lnTo>
                    <a:pt x="100" y="20"/>
                  </a:lnTo>
                  <a:lnTo>
                    <a:pt x="105" y="28"/>
                  </a:lnTo>
                  <a:lnTo>
                    <a:pt x="109" y="36"/>
                  </a:lnTo>
                  <a:lnTo>
                    <a:pt x="111" y="44"/>
                  </a:lnTo>
                  <a:lnTo>
                    <a:pt x="112" y="51"/>
                  </a:lnTo>
                  <a:lnTo>
                    <a:pt x="113" y="57"/>
                  </a:lnTo>
                  <a:lnTo>
                    <a:pt x="115" y="60"/>
                  </a:lnTo>
                  <a:lnTo>
                    <a:pt x="118" y="61"/>
                  </a:lnTo>
                  <a:lnTo>
                    <a:pt x="121" y="60"/>
                  </a:lnTo>
                  <a:lnTo>
                    <a:pt x="122" y="59"/>
                  </a:lnTo>
                  <a:lnTo>
                    <a:pt x="123" y="56"/>
                  </a:lnTo>
                  <a:lnTo>
                    <a:pt x="123" y="51"/>
                  </a:lnTo>
                  <a:lnTo>
                    <a:pt x="123" y="9"/>
                  </a:lnTo>
                  <a:lnTo>
                    <a:pt x="122" y="2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0" y="5"/>
                  </a:lnTo>
                  <a:lnTo>
                    <a:pt x="107" y="8"/>
                  </a:lnTo>
                  <a:lnTo>
                    <a:pt x="103" y="11"/>
                  </a:lnTo>
                  <a:lnTo>
                    <a:pt x="92" y="5"/>
                  </a:lnTo>
                  <a:lnTo>
                    <a:pt x="81" y="1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34" y="4"/>
                  </a:lnTo>
                  <a:lnTo>
                    <a:pt x="13" y="16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4" y="69"/>
                  </a:lnTo>
                  <a:lnTo>
                    <a:pt x="17" y="85"/>
                  </a:lnTo>
                  <a:lnTo>
                    <a:pt x="27" y="92"/>
                  </a:lnTo>
                  <a:lnTo>
                    <a:pt x="38" y="96"/>
                  </a:lnTo>
                  <a:lnTo>
                    <a:pt x="52" y="100"/>
                  </a:lnTo>
                  <a:lnTo>
                    <a:pt x="71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10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012160" y="5013176"/>
            <a:ext cx="2988000" cy="482356"/>
            <a:chOff x="-1" y="1"/>
            <a:chExt cx="5761" cy="931"/>
          </a:xfrm>
        </p:grpSpPr>
        <p:sp>
          <p:nvSpPr>
            <p:cNvPr id="26728" name="Freeform 104"/>
            <p:cNvSpPr>
              <a:spLocks noChangeAspect="1" noEditPoints="1"/>
            </p:cNvSpPr>
            <p:nvPr/>
          </p:nvSpPr>
          <p:spPr bwMode="auto">
            <a:xfrm>
              <a:off x="15" y="5"/>
              <a:ext cx="195" cy="290"/>
            </a:xfrm>
            <a:custGeom>
              <a:avLst/>
              <a:gdLst/>
              <a:ahLst/>
              <a:cxnLst>
                <a:cxn ang="0">
                  <a:pos x="194" y="2"/>
                </a:cxn>
                <a:cxn ang="0">
                  <a:pos x="180" y="1"/>
                </a:cxn>
                <a:cxn ang="0">
                  <a:pos x="148" y="4"/>
                </a:cxn>
                <a:cxn ang="0">
                  <a:pos x="133" y="7"/>
                </a:cxn>
                <a:cxn ang="0">
                  <a:pos x="134" y="17"/>
                </a:cxn>
                <a:cxn ang="0">
                  <a:pos x="153" y="18"/>
                </a:cxn>
                <a:cxn ang="0">
                  <a:pos x="162" y="22"/>
                </a:cxn>
                <a:cxn ang="0">
                  <a:pos x="161" y="33"/>
                </a:cxn>
                <a:cxn ang="0">
                  <a:pos x="130" y="119"/>
                </a:cxn>
                <a:cxn ang="0">
                  <a:pos x="111" y="105"/>
                </a:cxn>
                <a:cxn ang="0">
                  <a:pos x="81" y="106"/>
                </a:cxn>
                <a:cxn ang="0">
                  <a:pos x="47" y="126"/>
                </a:cxn>
                <a:cxn ang="0">
                  <a:pos x="19" y="159"/>
                </a:cxn>
                <a:cxn ang="0">
                  <a:pos x="2" y="201"/>
                </a:cxn>
                <a:cxn ang="0">
                  <a:pos x="4" y="250"/>
                </a:cxn>
                <a:cxn ang="0">
                  <a:pos x="33" y="285"/>
                </a:cxn>
                <a:cxn ang="0">
                  <a:pos x="63" y="289"/>
                </a:cxn>
                <a:cxn ang="0">
                  <a:pos x="90" y="276"/>
                </a:cxn>
                <a:cxn ang="0">
                  <a:pos x="112" y="271"/>
                </a:cxn>
                <a:cxn ang="0">
                  <a:pos x="131" y="287"/>
                </a:cxn>
                <a:cxn ang="0">
                  <a:pos x="155" y="288"/>
                </a:cxn>
                <a:cxn ang="0">
                  <a:pos x="170" y="276"/>
                </a:cxn>
                <a:cxn ang="0">
                  <a:pos x="180" y="254"/>
                </a:cxn>
                <a:cxn ang="0">
                  <a:pos x="186" y="231"/>
                </a:cxn>
                <a:cxn ang="0">
                  <a:pos x="185" y="223"/>
                </a:cxn>
                <a:cxn ang="0">
                  <a:pos x="179" y="224"/>
                </a:cxn>
                <a:cxn ang="0">
                  <a:pos x="171" y="249"/>
                </a:cxn>
                <a:cxn ang="0">
                  <a:pos x="157" y="276"/>
                </a:cxn>
                <a:cxn ang="0">
                  <a:pos x="139" y="278"/>
                </a:cxn>
                <a:cxn ang="0">
                  <a:pos x="134" y="268"/>
                </a:cxn>
                <a:cxn ang="0">
                  <a:pos x="134" y="251"/>
                </a:cxn>
                <a:cxn ang="0">
                  <a:pos x="195" y="5"/>
                </a:cxn>
                <a:cxn ang="0">
                  <a:pos x="108" y="241"/>
                </a:cxn>
                <a:cxn ang="0">
                  <a:pos x="105" y="247"/>
                </a:cxn>
                <a:cxn ang="0">
                  <a:pos x="88" y="265"/>
                </a:cxn>
                <a:cxn ang="0">
                  <a:pos x="65" y="279"/>
                </a:cxn>
                <a:cxn ang="0">
                  <a:pos x="43" y="277"/>
                </a:cxn>
                <a:cxn ang="0">
                  <a:pos x="30" y="255"/>
                </a:cxn>
                <a:cxn ang="0">
                  <a:pos x="31" y="222"/>
                </a:cxn>
                <a:cxn ang="0">
                  <a:pos x="44" y="171"/>
                </a:cxn>
                <a:cxn ang="0">
                  <a:pos x="62" y="136"/>
                </a:cxn>
                <a:cxn ang="0">
                  <a:pos x="87" y="115"/>
                </a:cxn>
                <a:cxn ang="0">
                  <a:pos x="108" y="114"/>
                </a:cxn>
                <a:cxn ang="0">
                  <a:pos x="121" y="123"/>
                </a:cxn>
                <a:cxn ang="0">
                  <a:pos x="128" y="136"/>
                </a:cxn>
                <a:cxn ang="0">
                  <a:pos x="131" y="146"/>
                </a:cxn>
                <a:cxn ang="0">
                  <a:pos x="130" y="156"/>
                </a:cxn>
              </a:cxnLst>
              <a:rect l="0" t="0" r="r" b="b"/>
              <a:pathLst>
                <a:path w="195" h="289">
                  <a:moveTo>
                    <a:pt x="195" y="5"/>
                  </a:moveTo>
                  <a:lnTo>
                    <a:pt x="194" y="2"/>
                  </a:lnTo>
                  <a:lnTo>
                    <a:pt x="190" y="0"/>
                  </a:lnTo>
                  <a:lnTo>
                    <a:pt x="180" y="1"/>
                  </a:lnTo>
                  <a:lnTo>
                    <a:pt x="164" y="2"/>
                  </a:lnTo>
                  <a:lnTo>
                    <a:pt x="148" y="4"/>
                  </a:lnTo>
                  <a:lnTo>
                    <a:pt x="138" y="5"/>
                  </a:lnTo>
                  <a:lnTo>
                    <a:pt x="133" y="7"/>
                  </a:lnTo>
                  <a:lnTo>
                    <a:pt x="132" y="12"/>
                  </a:lnTo>
                  <a:lnTo>
                    <a:pt x="134" y="17"/>
                  </a:lnTo>
                  <a:lnTo>
                    <a:pt x="142" y="17"/>
                  </a:lnTo>
                  <a:lnTo>
                    <a:pt x="153" y="18"/>
                  </a:lnTo>
                  <a:lnTo>
                    <a:pt x="159" y="19"/>
                  </a:lnTo>
                  <a:lnTo>
                    <a:pt x="162" y="22"/>
                  </a:lnTo>
                  <a:lnTo>
                    <a:pt x="162" y="24"/>
                  </a:lnTo>
                  <a:lnTo>
                    <a:pt x="161" y="33"/>
                  </a:lnTo>
                  <a:lnTo>
                    <a:pt x="136" y="130"/>
                  </a:lnTo>
                  <a:lnTo>
                    <a:pt x="130" y="119"/>
                  </a:lnTo>
                  <a:lnTo>
                    <a:pt x="122" y="111"/>
                  </a:lnTo>
                  <a:lnTo>
                    <a:pt x="111" y="105"/>
                  </a:lnTo>
                  <a:lnTo>
                    <a:pt x="99" y="103"/>
                  </a:lnTo>
                  <a:lnTo>
                    <a:pt x="81" y="106"/>
                  </a:lnTo>
                  <a:lnTo>
                    <a:pt x="63" y="114"/>
                  </a:lnTo>
                  <a:lnTo>
                    <a:pt x="47" y="126"/>
                  </a:lnTo>
                  <a:lnTo>
                    <a:pt x="32" y="141"/>
                  </a:lnTo>
                  <a:lnTo>
                    <a:pt x="19" y="159"/>
                  </a:lnTo>
                  <a:lnTo>
                    <a:pt x="9" y="180"/>
                  </a:lnTo>
                  <a:lnTo>
                    <a:pt x="2" y="201"/>
                  </a:lnTo>
                  <a:lnTo>
                    <a:pt x="0" y="224"/>
                  </a:lnTo>
                  <a:lnTo>
                    <a:pt x="4" y="250"/>
                  </a:lnTo>
                  <a:lnTo>
                    <a:pt x="15" y="271"/>
                  </a:lnTo>
                  <a:lnTo>
                    <a:pt x="33" y="285"/>
                  </a:lnTo>
                  <a:lnTo>
                    <a:pt x="55" y="289"/>
                  </a:lnTo>
                  <a:lnTo>
                    <a:pt x="63" y="289"/>
                  </a:lnTo>
                  <a:lnTo>
                    <a:pt x="75" y="285"/>
                  </a:lnTo>
                  <a:lnTo>
                    <a:pt x="90" y="276"/>
                  </a:lnTo>
                  <a:lnTo>
                    <a:pt x="108" y="259"/>
                  </a:lnTo>
                  <a:lnTo>
                    <a:pt x="112" y="271"/>
                  </a:lnTo>
                  <a:lnTo>
                    <a:pt x="120" y="280"/>
                  </a:lnTo>
                  <a:lnTo>
                    <a:pt x="131" y="287"/>
                  </a:lnTo>
                  <a:lnTo>
                    <a:pt x="145" y="289"/>
                  </a:lnTo>
                  <a:lnTo>
                    <a:pt x="155" y="288"/>
                  </a:lnTo>
                  <a:lnTo>
                    <a:pt x="163" y="283"/>
                  </a:lnTo>
                  <a:lnTo>
                    <a:pt x="170" y="276"/>
                  </a:lnTo>
                  <a:lnTo>
                    <a:pt x="175" y="267"/>
                  </a:lnTo>
                  <a:lnTo>
                    <a:pt x="180" y="254"/>
                  </a:lnTo>
                  <a:lnTo>
                    <a:pt x="184" y="241"/>
                  </a:lnTo>
                  <a:lnTo>
                    <a:pt x="186" y="231"/>
                  </a:lnTo>
                  <a:lnTo>
                    <a:pt x="187" y="226"/>
                  </a:lnTo>
                  <a:lnTo>
                    <a:pt x="185" y="223"/>
                  </a:lnTo>
                  <a:lnTo>
                    <a:pt x="183" y="222"/>
                  </a:lnTo>
                  <a:lnTo>
                    <a:pt x="179" y="224"/>
                  </a:lnTo>
                  <a:lnTo>
                    <a:pt x="177" y="229"/>
                  </a:lnTo>
                  <a:lnTo>
                    <a:pt x="171" y="249"/>
                  </a:lnTo>
                  <a:lnTo>
                    <a:pt x="165" y="265"/>
                  </a:lnTo>
                  <a:lnTo>
                    <a:pt x="157" y="276"/>
                  </a:lnTo>
                  <a:lnTo>
                    <a:pt x="146" y="280"/>
                  </a:lnTo>
                  <a:lnTo>
                    <a:pt x="139" y="278"/>
                  </a:lnTo>
                  <a:lnTo>
                    <a:pt x="135" y="274"/>
                  </a:lnTo>
                  <a:lnTo>
                    <a:pt x="134" y="268"/>
                  </a:lnTo>
                  <a:lnTo>
                    <a:pt x="133" y="261"/>
                  </a:lnTo>
                  <a:lnTo>
                    <a:pt x="134" y="251"/>
                  </a:lnTo>
                  <a:lnTo>
                    <a:pt x="136" y="242"/>
                  </a:lnTo>
                  <a:lnTo>
                    <a:pt x="195" y="5"/>
                  </a:lnTo>
                  <a:close/>
                  <a:moveTo>
                    <a:pt x="110" y="236"/>
                  </a:moveTo>
                  <a:lnTo>
                    <a:pt x="108" y="241"/>
                  </a:lnTo>
                  <a:lnTo>
                    <a:pt x="107" y="244"/>
                  </a:lnTo>
                  <a:lnTo>
                    <a:pt x="105" y="247"/>
                  </a:lnTo>
                  <a:lnTo>
                    <a:pt x="102" y="251"/>
                  </a:lnTo>
                  <a:lnTo>
                    <a:pt x="88" y="265"/>
                  </a:lnTo>
                  <a:lnTo>
                    <a:pt x="76" y="274"/>
                  </a:lnTo>
                  <a:lnTo>
                    <a:pt x="65" y="279"/>
                  </a:lnTo>
                  <a:lnTo>
                    <a:pt x="55" y="280"/>
                  </a:lnTo>
                  <a:lnTo>
                    <a:pt x="43" y="277"/>
                  </a:lnTo>
                  <a:lnTo>
                    <a:pt x="35" y="267"/>
                  </a:lnTo>
                  <a:lnTo>
                    <a:pt x="30" y="255"/>
                  </a:lnTo>
                  <a:lnTo>
                    <a:pt x="29" y="242"/>
                  </a:lnTo>
                  <a:lnTo>
                    <a:pt x="31" y="222"/>
                  </a:lnTo>
                  <a:lnTo>
                    <a:pt x="37" y="196"/>
                  </a:lnTo>
                  <a:lnTo>
                    <a:pt x="44" y="171"/>
                  </a:lnTo>
                  <a:lnTo>
                    <a:pt x="52" y="152"/>
                  </a:lnTo>
                  <a:lnTo>
                    <a:pt x="62" y="136"/>
                  </a:lnTo>
                  <a:lnTo>
                    <a:pt x="74" y="123"/>
                  </a:lnTo>
                  <a:lnTo>
                    <a:pt x="87" y="115"/>
                  </a:lnTo>
                  <a:lnTo>
                    <a:pt x="99" y="112"/>
                  </a:lnTo>
                  <a:lnTo>
                    <a:pt x="108" y="114"/>
                  </a:lnTo>
                  <a:lnTo>
                    <a:pt x="115" y="118"/>
                  </a:lnTo>
                  <a:lnTo>
                    <a:pt x="121" y="123"/>
                  </a:lnTo>
                  <a:lnTo>
                    <a:pt x="125" y="130"/>
                  </a:lnTo>
                  <a:lnTo>
                    <a:pt x="128" y="136"/>
                  </a:lnTo>
                  <a:lnTo>
                    <a:pt x="130" y="142"/>
                  </a:lnTo>
                  <a:lnTo>
                    <a:pt x="131" y="146"/>
                  </a:lnTo>
                  <a:lnTo>
                    <a:pt x="131" y="149"/>
                  </a:lnTo>
                  <a:lnTo>
                    <a:pt x="130" y="156"/>
                  </a:lnTo>
                  <a:lnTo>
                    <a:pt x="110" y="2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29" name="Freeform 105"/>
            <p:cNvSpPr>
              <a:spLocks noChangeAspect="1"/>
            </p:cNvSpPr>
            <p:nvPr/>
          </p:nvSpPr>
          <p:spPr bwMode="auto">
            <a:xfrm>
              <a:off x="230" y="1"/>
              <a:ext cx="259" cy="289"/>
            </a:xfrm>
            <a:custGeom>
              <a:avLst/>
              <a:gdLst/>
              <a:ahLst/>
              <a:cxnLst>
                <a:cxn ang="0">
                  <a:pos x="248" y="222"/>
                </a:cxn>
                <a:cxn ang="0">
                  <a:pos x="241" y="252"/>
                </a:cxn>
                <a:cxn ang="0">
                  <a:pos x="236" y="260"/>
                </a:cxn>
                <a:cxn ang="0">
                  <a:pos x="214" y="262"/>
                </a:cxn>
                <a:cxn ang="0">
                  <a:pos x="195" y="229"/>
                </a:cxn>
                <a:cxn ang="0">
                  <a:pos x="243" y="149"/>
                </a:cxn>
                <a:cxn ang="0">
                  <a:pos x="251" y="82"/>
                </a:cxn>
                <a:cxn ang="0">
                  <a:pos x="233" y="45"/>
                </a:cxn>
                <a:cxn ang="0">
                  <a:pos x="199" y="17"/>
                </a:cxn>
                <a:cxn ang="0">
                  <a:pos x="155" y="2"/>
                </a:cxn>
                <a:cxn ang="0">
                  <a:pos x="104" y="2"/>
                </a:cxn>
                <a:cxn ang="0">
                  <a:pos x="59" y="17"/>
                </a:cxn>
                <a:cxn ang="0">
                  <a:pos x="25" y="45"/>
                </a:cxn>
                <a:cxn ang="0">
                  <a:pos x="7" y="82"/>
                </a:cxn>
                <a:cxn ang="0">
                  <a:pos x="15" y="149"/>
                </a:cxn>
                <a:cxn ang="0">
                  <a:pos x="64" y="229"/>
                </a:cxn>
                <a:cxn ang="0">
                  <a:pos x="44" y="262"/>
                </a:cxn>
                <a:cxn ang="0">
                  <a:pos x="23" y="260"/>
                </a:cxn>
                <a:cxn ang="0">
                  <a:pos x="17" y="253"/>
                </a:cxn>
                <a:cxn ang="0">
                  <a:pos x="0" y="222"/>
                </a:cxn>
                <a:cxn ang="0">
                  <a:pos x="79" y="289"/>
                </a:cxn>
                <a:cxn ang="0">
                  <a:pos x="87" y="288"/>
                </a:cxn>
                <a:cxn ang="0">
                  <a:pos x="89" y="280"/>
                </a:cxn>
                <a:cxn ang="0">
                  <a:pos x="81" y="234"/>
                </a:cxn>
                <a:cxn ang="0">
                  <a:pos x="67" y="189"/>
                </a:cxn>
                <a:cxn ang="0">
                  <a:pos x="47" y="102"/>
                </a:cxn>
                <a:cxn ang="0">
                  <a:pos x="74" y="31"/>
                </a:cxn>
                <a:cxn ang="0">
                  <a:pos x="129" y="9"/>
                </a:cxn>
                <a:cxn ang="0">
                  <a:pos x="185" y="32"/>
                </a:cxn>
                <a:cxn ang="0">
                  <a:pos x="211" y="102"/>
                </a:cxn>
                <a:cxn ang="0">
                  <a:pos x="189" y="198"/>
                </a:cxn>
                <a:cxn ang="0">
                  <a:pos x="177" y="235"/>
                </a:cxn>
                <a:cxn ang="0">
                  <a:pos x="169" y="280"/>
                </a:cxn>
                <a:cxn ang="0">
                  <a:pos x="171" y="288"/>
                </a:cxn>
                <a:cxn ang="0">
                  <a:pos x="180" y="289"/>
                </a:cxn>
                <a:cxn ang="0">
                  <a:pos x="259" y="222"/>
                </a:cxn>
              </a:cxnLst>
              <a:rect l="0" t="0" r="r" b="b"/>
              <a:pathLst>
                <a:path w="259" h="289">
                  <a:moveTo>
                    <a:pt x="259" y="222"/>
                  </a:moveTo>
                  <a:lnTo>
                    <a:pt x="248" y="222"/>
                  </a:lnTo>
                  <a:lnTo>
                    <a:pt x="245" y="238"/>
                  </a:lnTo>
                  <a:lnTo>
                    <a:pt x="241" y="252"/>
                  </a:lnTo>
                  <a:lnTo>
                    <a:pt x="239" y="257"/>
                  </a:lnTo>
                  <a:lnTo>
                    <a:pt x="236" y="260"/>
                  </a:lnTo>
                  <a:lnTo>
                    <a:pt x="228" y="261"/>
                  </a:lnTo>
                  <a:lnTo>
                    <a:pt x="214" y="262"/>
                  </a:lnTo>
                  <a:lnTo>
                    <a:pt x="181" y="262"/>
                  </a:lnTo>
                  <a:lnTo>
                    <a:pt x="195" y="229"/>
                  </a:lnTo>
                  <a:lnTo>
                    <a:pt x="218" y="192"/>
                  </a:lnTo>
                  <a:lnTo>
                    <a:pt x="243" y="149"/>
                  </a:lnTo>
                  <a:lnTo>
                    <a:pt x="254" y="103"/>
                  </a:lnTo>
                  <a:lnTo>
                    <a:pt x="251" y="82"/>
                  </a:lnTo>
                  <a:lnTo>
                    <a:pt x="244" y="63"/>
                  </a:lnTo>
                  <a:lnTo>
                    <a:pt x="233" y="45"/>
                  </a:lnTo>
                  <a:lnTo>
                    <a:pt x="217" y="30"/>
                  </a:lnTo>
                  <a:lnTo>
                    <a:pt x="199" y="17"/>
                  </a:lnTo>
                  <a:lnTo>
                    <a:pt x="178" y="8"/>
                  </a:lnTo>
                  <a:lnTo>
                    <a:pt x="155" y="2"/>
                  </a:lnTo>
                  <a:lnTo>
                    <a:pt x="129" y="0"/>
                  </a:lnTo>
                  <a:lnTo>
                    <a:pt x="104" y="2"/>
                  </a:lnTo>
                  <a:lnTo>
                    <a:pt x="80" y="8"/>
                  </a:lnTo>
                  <a:lnTo>
                    <a:pt x="59" y="17"/>
                  </a:lnTo>
                  <a:lnTo>
                    <a:pt x="41" y="30"/>
                  </a:lnTo>
                  <a:lnTo>
                    <a:pt x="25" y="45"/>
                  </a:lnTo>
                  <a:lnTo>
                    <a:pt x="14" y="63"/>
                  </a:lnTo>
                  <a:lnTo>
                    <a:pt x="7" y="82"/>
                  </a:lnTo>
                  <a:lnTo>
                    <a:pt x="5" y="103"/>
                  </a:lnTo>
                  <a:lnTo>
                    <a:pt x="15" y="149"/>
                  </a:lnTo>
                  <a:lnTo>
                    <a:pt x="41" y="192"/>
                  </a:lnTo>
                  <a:lnTo>
                    <a:pt x="64" y="229"/>
                  </a:lnTo>
                  <a:lnTo>
                    <a:pt x="77" y="262"/>
                  </a:lnTo>
                  <a:lnTo>
                    <a:pt x="44" y="262"/>
                  </a:lnTo>
                  <a:lnTo>
                    <a:pt x="30" y="261"/>
                  </a:lnTo>
                  <a:lnTo>
                    <a:pt x="23" y="260"/>
                  </a:lnTo>
                  <a:lnTo>
                    <a:pt x="19" y="257"/>
                  </a:lnTo>
                  <a:lnTo>
                    <a:pt x="17" y="253"/>
                  </a:lnTo>
                  <a:lnTo>
                    <a:pt x="10" y="222"/>
                  </a:lnTo>
                  <a:lnTo>
                    <a:pt x="0" y="222"/>
                  </a:lnTo>
                  <a:lnTo>
                    <a:pt x="13" y="289"/>
                  </a:lnTo>
                  <a:lnTo>
                    <a:pt x="79" y="289"/>
                  </a:lnTo>
                  <a:lnTo>
                    <a:pt x="84" y="289"/>
                  </a:lnTo>
                  <a:lnTo>
                    <a:pt x="87" y="288"/>
                  </a:lnTo>
                  <a:lnTo>
                    <a:pt x="88" y="285"/>
                  </a:lnTo>
                  <a:lnTo>
                    <a:pt x="89" y="280"/>
                  </a:lnTo>
                  <a:lnTo>
                    <a:pt x="87" y="258"/>
                  </a:lnTo>
                  <a:lnTo>
                    <a:pt x="81" y="234"/>
                  </a:lnTo>
                  <a:lnTo>
                    <a:pt x="74" y="210"/>
                  </a:lnTo>
                  <a:lnTo>
                    <a:pt x="67" y="189"/>
                  </a:lnTo>
                  <a:lnTo>
                    <a:pt x="54" y="148"/>
                  </a:lnTo>
                  <a:lnTo>
                    <a:pt x="47" y="102"/>
                  </a:lnTo>
                  <a:lnTo>
                    <a:pt x="54" y="60"/>
                  </a:lnTo>
                  <a:lnTo>
                    <a:pt x="74" y="31"/>
                  </a:lnTo>
                  <a:lnTo>
                    <a:pt x="100" y="14"/>
                  </a:lnTo>
                  <a:lnTo>
                    <a:pt x="129" y="9"/>
                  </a:lnTo>
                  <a:lnTo>
                    <a:pt x="158" y="14"/>
                  </a:lnTo>
                  <a:lnTo>
                    <a:pt x="185" y="32"/>
                  </a:lnTo>
                  <a:lnTo>
                    <a:pt x="204" y="61"/>
                  </a:lnTo>
                  <a:lnTo>
                    <a:pt x="211" y="102"/>
                  </a:lnTo>
                  <a:lnTo>
                    <a:pt x="204" y="149"/>
                  </a:lnTo>
                  <a:lnTo>
                    <a:pt x="189" y="198"/>
                  </a:lnTo>
                  <a:lnTo>
                    <a:pt x="183" y="214"/>
                  </a:lnTo>
                  <a:lnTo>
                    <a:pt x="177" y="235"/>
                  </a:lnTo>
                  <a:lnTo>
                    <a:pt x="172" y="258"/>
                  </a:lnTo>
                  <a:lnTo>
                    <a:pt x="169" y="280"/>
                  </a:lnTo>
                  <a:lnTo>
                    <a:pt x="170" y="285"/>
                  </a:lnTo>
                  <a:lnTo>
                    <a:pt x="171" y="288"/>
                  </a:lnTo>
                  <a:lnTo>
                    <a:pt x="175" y="289"/>
                  </a:lnTo>
                  <a:lnTo>
                    <a:pt x="180" y="289"/>
                  </a:lnTo>
                  <a:lnTo>
                    <a:pt x="245" y="289"/>
                  </a:lnTo>
                  <a:lnTo>
                    <a:pt x="259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30" name="Line 106"/>
            <p:cNvSpPr>
              <a:spLocks noChangeAspect="1" noChangeShapeType="1"/>
            </p:cNvSpPr>
            <p:nvPr/>
          </p:nvSpPr>
          <p:spPr bwMode="auto">
            <a:xfrm>
              <a:off x="-1" y="465"/>
              <a:ext cx="508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31" name="Freeform 107"/>
            <p:cNvSpPr>
              <a:spLocks noChangeAspect="1" noEditPoints="1"/>
            </p:cNvSpPr>
            <p:nvPr/>
          </p:nvSpPr>
          <p:spPr bwMode="auto">
            <a:xfrm>
              <a:off x="89" y="564"/>
              <a:ext cx="195" cy="290"/>
            </a:xfrm>
            <a:custGeom>
              <a:avLst/>
              <a:gdLst/>
              <a:ahLst/>
              <a:cxnLst>
                <a:cxn ang="0">
                  <a:pos x="194" y="3"/>
                </a:cxn>
                <a:cxn ang="0">
                  <a:pos x="180" y="1"/>
                </a:cxn>
                <a:cxn ang="0">
                  <a:pos x="147" y="4"/>
                </a:cxn>
                <a:cxn ang="0">
                  <a:pos x="133" y="7"/>
                </a:cxn>
                <a:cxn ang="0">
                  <a:pos x="134" y="17"/>
                </a:cxn>
                <a:cxn ang="0">
                  <a:pos x="153" y="18"/>
                </a:cxn>
                <a:cxn ang="0">
                  <a:pos x="161" y="22"/>
                </a:cxn>
                <a:cxn ang="0">
                  <a:pos x="161" y="33"/>
                </a:cxn>
                <a:cxn ang="0">
                  <a:pos x="130" y="120"/>
                </a:cxn>
                <a:cxn ang="0">
                  <a:pos x="111" y="106"/>
                </a:cxn>
                <a:cxn ang="0">
                  <a:pos x="80" y="107"/>
                </a:cxn>
                <a:cxn ang="0">
                  <a:pos x="46" y="126"/>
                </a:cxn>
                <a:cxn ang="0">
                  <a:pos x="18" y="160"/>
                </a:cxn>
                <a:cxn ang="0">
                  <a:pos x="2" y="202"/>
                </a:cxn>
                <a:cxn ang="0">
                  <a:pos x="4" y="251"/>
                </a:cxn>
                <a:cxn ang="0">
                  <a:pos x="32" y="285"/>
                </a:cxn>
                <a:cxn ang="0">
                  <a:pos x="63" y="289"/>
                </a:cxn>
                <a:cxn ang="0">
                  <a:pos x="90" y="276"/>
                </a:cxn>
                <a:cxn ang="0">
                  <a:pos x="112" y="271"/>
                </a:cxn>
                <a:cxn ang="0">
                  <a:pos x="131" y="287"/>
                </a:cxn>
                <a:cxn ang="0">
                  <a:pos x="155" y="288"/>
                </a:cxn>
                <a:cxn ang="0">
                  <a:pos x="169" y="276"/>
                </a:cxn>
                <a:cxn ang="0">
                  <a:pos x="180" y="255"/>
                </a:cxn>
                <a:cxn ang="0">
                  <a:pos x="186" y="231"/>
                </a:cxn>
                <a:cxn ang="0">
                  <a:pos x="185" y="223"/>
                </a:cxn>
                <a:cxn ang="0">
                  <a:pos x="178" y="224"/>
                </a:cxn>
                <a:cxn ang="0">
                  <a:pos x="171" y="249"/>
                </a:cxn>
                <a:cxn ang="0">
                  <a:pos x="156" y="276"/>
                </a:cxn>
                <a:cxn ang="0">
                  <a:pos x="139" y="279"/>
                </a:cxn>
                <a:cxn ang="0">
                  <a:pos x="134" y="268"/>
                </a:cxn>
                <a:cxn ang="0">
                  <a:pos x="134" y="251"/>
                </a:cxn>
                <a:cxn ang="0">
                  <a:pos x="195" y="5"/>
                </a:cxn>
                <a:cxn ang="0">
                  <a:pos x="108" y="241"/>
                </a:cxn>
                <a:cxn ang="0">
                  <a:pos x="105" y="247"/>
                </a:cxn>
                <a:cxn ang="0">
                  <a:pos x="88" y="266"/>
                </a:cxn>
                <a:cxn ang="0">
                  <a:pos x="65" y="279"/>
                </a:cxn>
                <a:cxn ang="0">
                  <a:pos x="42" y="277"/>
                </a:cxn>
                <a:cxn ang="0">
                  <a:pos x="30" y="255"/>
                </a:cxn>
                <a:cxn ang="0">
                  <a:pos x="31" y="222"/>
                </a:cxn>
                <a:cxn ang="0">
                  <a:pos x="44" y="171"/>
                </a:cxn>
                <a:cxn ang="0">
                  <a:pos x="62" y="136"/>
                </a:cxn>
                <a:cxn ang="0">
                  <a:pos x="86" y="116"/>
                </a:cxn>
                <a:cxn ang="0">
                  <a:pos x="108" y="114"/>
                </a:cxn>
                <a:cxn ang="0">
                  <a:pos x="121" y="124"/>
                </a:cxn>
                <a:cxn ang="0">
                  <a:pos x="128" y="136"/>
                </a:cxn>
                <a:cxn ang="0">
                  <a:pos x="131" y="147"/>
                </a:cxn>
                <a:cxn ang="0">
                  <a:pos x="130" y="156"/>
                </a:cxn>
              </a:cxnLst>
              <a:rect l="0" t="0" r="r" b="b"/>
              <a:pathLst>
                <a:path w="195" h="290">
                  <a:moveTo>
                    <a:pt x="195" y="5"/>
                  </a:moveTo>
                  <a:lnTo>
                    <a:pt x="194" y="3"/>
                  </a:lnTo>
                  <a:lnTo>
                    <a:pt x="189" y="0"/>
                  </a:lnTo>
                  <a:lnTo>
                    <a:pt x="180" y="1"/>
                  </a:lnTo>
                  <a:lnTo>
                    <a:pt x="164" y="2"/>
                  </a:lnTo>
                  <a:lnTo>
                    <a:pt x="147" y="4"/>
                  </a:lnTo>
                  <a:lnTo>
                    <a:pt x="137" y="5"/>
                  </a:lnTo>
                  <a:lnTo>
                    <a:pt x="133" y="7"/>
                  </a:lnTo>
                  <a:lnTo>
                    <a:pt x="132" y="13"/>
                  </a:lnTo>
                  <a:lnTo>
                    <a:pt x="134" y="17"/>
                  </a:lnTo>
                  <a:lnTo>
                    <a:pt x="141" y="18"/>
                  </a:lnTo>
                  <a:lnTo>
                    <a:pt x="153" y="18"/>
                  </a:lnTo>
                  <a:lnTo>
                    <a:pt x="159" y="20"/>
                  </a:lnTo>
                  <a:lnTo>
                    <a:pt x="161" y="22"/>
                  </a:lnTo>
                  <a:lnTo>
                    <a:pt x="162" y="25"/>
                  </a:lnTo>
                  <a:lnTo>
                    <a:pt x="161" y="33"/>
                  </a:lnTo>
                  <a:lnTo>
                    <a:pt x="136" y="130"/>
                  </a:lnTo>
                  <a:lnTo>
                    <a:pt x="130" y="120"/>
                  </a:lnTo>
                  <a:lnTo>
                    <a:pt x="121" y="111"/>
                  </a:lnTo>
                  <a:lnTo>
                    <a:pt x="111" y="106"/>
                  </a:lnTo>
                  <a:lnTo>
                    <a:pt x="98" y="104"/>
                  </a:lnTo>
                  <a:lnTo>
                    <a:pt x="80" y="107"/>
                  </a:lnTo>
                  <a:lnTo>
                    <a:pt x="63" y="114"/>
                  </a:lnTo>
                  <a:lnTo>
                    <a:pt x="46" y="126"/>
                  </a:lnTo>
                  <a:lnTo>
                    <a:pt x="31" y="142"/>
                  </a:lnTo>
                  <a:lnTo>
                    <a:pt x="18" y="160"/>
                  </a:lnTo>
                  <a:lnTo>
                    <a:pt x="9" y="180"/>
                  </a:lnTo>
                  <a:lnTo>
                    <a:pt x="2" y="202"/>
                  </a:lnTo>
                  <a:lnTo>
                    <a:pt x="0" y="224"/>
                  </a:lnTo>
                  <a:lnTo>
                    <a:pt x="4" y="251"/>
                  </a:lnTo>
                  <a:lnTo>
                    <a:pt x="15" y="271"/>
                  </a:lnTo>
                  <a:lnTo>
                    <a:pt x="32" y="285"/>
                  </a:lnTo>
                  <a:lnTo>
                    <a:pt x="54" y="290"/>
                  </a:lnTo>
                  <a:lnTo>
                    <a:pt x="63" y="289"/>
                  </a:lnTo>
                  <a:lnTo>
                    <a:pt x="75" y="285"/>
                  </a:lnTo>
                  <a:lnTo>
                    <a:pt x="90" y="276"/>
                  </a:lnTo>
                  <a:lnTo>
                    <a:pt x="107" y="259"/>
                  </a:lnTo>
                  <a:lnTo>
                    <a:pt x="112" y="271"/>
                  </a:lnTo>
                  <a:lnTo>
                    <a:pt x="120" y="281"/>
                  </a:lnTo>
                  <a:lnTo>
                    <a:pt x="131" y="287"/>
                  </a:lnTo>
                  <a:lnTo>
                    <a:pt x="145" y="290"/>
                  </a:lnTo>
                  <a:lnTo>
                    <a:pt x="155" y="288"/>
                  </a:lnTo>
                  <a:lnTo>
                    <a:pt x="163" y="283"/>
                  </a:lnTo>
                  <a:lnTo>
                    <a:pt x="169" y="276"/>
                  </a:lnTo>
                  <a:lnTo>
                    <a:pt x="175" y="267"/>
                  </a:lnTo>
                  <a:lnTo>
                    <a:pt x="180" y="255"/>
                  </a:lnTo>
                  <a:lnTo>
                    <a:pt x="184" y="242"/>
                  </a:lnTo>
                  <a:lnTo>
                    <a:pt x="186" y="231"/>
                  </a:lnTo>
                  <a:lnTo>
                    <a:pt x="187" y="227"/>
                  </a:lnTo>
                  <a:lnTo>
                    <a:pt x="185" y="223"/>
                  </a:lnTo>
                  <a:lnTo>
                    <a:pt x="182" y="222"/>
                  </a:lnTo>
                  <a:lnTo>
                    <a:pt x="178" y="224"/>
                  </a:lnTo>
                  <a:lnTo>
                    <a:pt x="177" y="230"/>
                  </a:lnTo>
                  <a:lnTo>
                    <a:pt x="171" y="249"/>
                  </a:lnTo>
                  <a:lnTo>
                    <a:pt x="165" y="265"/>
                  </a:lnTo>
                  <a:lnTo>
                    <a:pt x="156" y="276"/>
                  </a:lnTo>
                  <a:lnTo>
                    <a:pt x="145" y="281"/>
                  </a:lnTo>
                  <a:lnTo>
                    <a:pt x="139" y="279"/>
                  </a:lnTo>
                  <a:lnTo>
                    <a:pt x="135" y="274"/>
                  </a:lnTo>
                  <a:lnTo>
                    <a:pt x="134" y="268"/>
                  </a:lnTo>
                  <a:lnTo>
                    <a:pt x="133" y="262"/>
                  </a:lnTo>
                  <a:lnTo>
                    <a:pt x="134" y="251"/>
                  </a:lnTo>
                  <a:lnTo>
                    <a:pt x="136" y="242"/>
                  </a:lnTo>
                  <a:lnTo>
                    <a:pt x="195" y="5"/>
                  </a:lnTo>
                  <a:close/>
                  <a:moveTo>
                    <a:pt x="110" y="236"/>
                  </a:moveTo>
                  <a:lnTo>
                    <a:pt x="108" y="241"/>
                  </a:lnTo>
                  <a:lnTo>
                    <a:pt x="107" y="244"/>
                  </a:lnTo>
                  <a:lnTo>
                    <a:pt x="105" y="247"/>
                  </a:lnTo>
                  <a:lnTo>
                    <a:pt x="101" y="251"/>
                  </a:lnTo>
                  <a:lnTo>
                    <a:pt x="88" y="266"/>
                  </a:lnTo>
                  <a:lnTo>
                    <a:pt x="76" y="275"/>
                  </a:lnTo>
                  <a:lnTo>
                    <a:pt x="65" y="279"/>
                  </a:lnTo>
                  <a:lnTo>
                    <a:pt x="55" y="281"/>
                  </a:lnTo>
                  <a:lnTo>
                    <a:pt x="42" y="277"/>
                  </a:lnTo>
                  <a:lnTo>
                    <a:pt x="34" y="267"/>
                  </a:lnTo>
                  <a:lnTo>
                    <a:pt x="30" y="255"/>
                  </a:lnTo>
                  <a:lnTo>
                    <a:pt x="29" y="242"/>
                  </a:lnTo>
                  <a:lnTo>
                    <a:pt x="31" y="222"/>
                  </a:lnTo>
                  <a:lnTo>
                    <a:pt x="37" y="196"/>
                  </a:lnTo>
                  <a:lnTo>
                    <a:pt x="44" y="171"/>
                  </a:lnTo>
                  <a:lnTo>
                    <a:pt x="51" y="152"/>
                  </a:lnTo>
                  <a:lnTo>
                    <a:pt x="62" y="136"/>
                  </a:lnTo>
                  <a:lnTo>
                    <a:pt x="74" y="123"/>
                  </a:lnTo>
                  <a:lnTo>
                    <a:pt x="86" y="116"/>
                  </a:lnTo>
                  <a:lnTo>
                    <a:pt x="99" y="113"/>
                  </a:lnTo>
                  <a:lnTo>
                    <a:pt x="108" y="114"/>
                  </a:lnTo>
                  <a:lnTo>
                    <a:pt x="115" y="118"/>
                  </a:lnTo>
                  <a:lnTo>
                    <a:pt x="121" y="124"/>
                  </a:lnTo>
                  <a:lnTo>
                    <a:pt x="125" y="130"/>
                  </a:lnTo>
                  <a:lnTo>
                    <a:pt x="128" y="136"/>
                  </a:lnTo>
                  <a:lnTo>
                    <a:pt x="130" y="142"/>
                  </a:lnTo>
                  <a:lnTo>
                    <a:pt x="131" y="147"/>
                  </a:lnTo>
                  <a:lnTo>
                    <a:pt x="131" y="149"/>
                  </a:lnTo>
                  <a:lnTo>
                    <a:pt x="130" y="156"/>
                  </a:lnTo>
                  <a:lnTo>
                    <a:pt x="110" y="2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32" name="Freeform 108"/>
            <p:cNvSpPr>
              <a:spLocks noChangeAspect="1"/>
            </p:cNvSpPr>
            <p:nvPr/>
          </p:nvSpPr>
          <p:spPr bwMode="auto">
            <a:xfrm>
              <a:off x="295" y="592"/>
              <a:ext cx="125" cy="262"/>
            </a:xfrm>
            <a:custGeom>
              <a:avLst/>
              <a:gdLst/>
              <a:ahLst/>
              <a:cxnLst>
                <a:cxn ang="0">
                  <a:pos x="75" y="93"/>
                </a:cxn>
                <a:cxn ang="0">
                  <a:pos x="113" y="93"/>
                </a:cxn>
                <a:cxn ang="0">
                  <a:pos x="119" y="93"/>
                </a:cxn>
                <a:cxn ang="0">
                  <a:pos x="122" y="92"/>
                </a:cxn>
                <a:cxn ang="0">
                  <a:pos x="125" y="90"/>
                </a:cxn>
                <a:cxn ang="0">
                  <a:pos x="125" y="85"/>
                </a:cxn>
                <a:cxn ang="0">
                  <a:pos x="122" y="81"/>
                </a:cxn>
                <a:cxn ang="0">
                  <a:pos x="114" y="80"/>
                </a:cxn>
                <a:cxn ang="0">
                  <a:pos x="78" y="80"/>
                </a:cxn>
                <a:cxn ang="0">
                  <a:pos x="87" y="45"/>
                </a:cxn>
                <a:cxn ang="0">
                  <a:pos x="92" y="25"/>
                </a:cxn>
                <a:cxn ang="0">
                  <a:pos x="94" y="15"/>
                </a:cxn>
                <a:cxn ang="0">
                  <a:pos x="95" y="12"/>
                </a:cxn>
                <a:cxn ang="0">
                  <a:pos x="91" y="3"/>
                </a:cxn>
                <a:cxn ang="0">
                  <a:pos x="83" y="0"/>
                </a:cxn>
                <a:cxn ang="0">
                  <a:pos x="80" y="1"/>
                </a:cxn>
                <a:cxn ang="0">
                  <a:pos x="76" y="2"/>
                </a:cxn>
                <a:cxn ang="0">
                  <a:pos x="70" y="7"/>
                </a:cxn>
                <a:cxn ang="0">
                  <a:pos x="66" y="15"/>
                </a:cxn>
                <a:cxn ang="0">
                  <a:pos x="50" y="80"/>
                </a:cxn>
                <a:cxn ang="0">
                  <a:pos x="12" y="80"/>
                </a:cxn>
                <a:cxn ang="0">
                  <a:pos x="7" y="81"/>
                </a:cxn>
                <a:cxn ang="0">
                  <a:pos x="3" y="81"/>
                </a:cxn>
                <a:cxn ang="0">
                  <a:pos x="1" y="84"/>
                </a:cxn>
                <a:cxn ang="0">
                  <a:pos x="0" y="88"/>
                </a:cxn>
                <a:cxn ang="0">
                  <a:pos x="3" y="93"/>
                </a:cxn>
                <a:cxn ang="0">
                  <a:pos x="11" y="93"/>
                </a:cxn>
                <a:cxn ang="0">
                  <a:pos x="47" y="93"/>
                </a:cxn>
                <a:cxn ang="0">
                  <a:pos x="38" y="132"/>
                </a:cxn>
                <a:cxn ang="0">
                  <a:pos x="30" y="162"/>
                </a:cxn>
                <a:cxn ang="0">
                  <a:pos x="24" y="184"/>
                </a:cxn>
                <a:cxn ang="0">
                  <a:pos x="21" y="199"/>
                </a:cxn>
                <a:cxn ang="0">
                  <a:pos x="18" y="210"/>
                </a:cxn>
                <a:cxn ang="0">
                  <a:pos x="17" y="217"/>
                </a:cxn>
                <a:cxn ang="0">
                  <a:pos x="16" y="221"/>
                </a:cxn>
                <a:cxn ang="0">
                  <a:pos x="16" y="224"/>
                </a:cxn>
                <a:cxn ang="0">
                  <a:pos x="19" y="239"/>
                </a:cxn>
                <a:cxn ang="0">
                  <a:pos x="27" y="251"/>
                </a:cxn>
                <a:cxn ang="0">
                  <a:pos x="39" y="259"/>
                </a:cxn>
                <a:cxn ang="0">
                  <a:pos x="54" y="262"/>
                </a:cxn>
                <a:cxn ang="0">
                  <a:pos x="82" y="252"/>
                </a:cxn>
                <a:cxn ang="0">
                  <a:pos x="102" y="231"/>
                </a:cxn>
                <a:cxn ang="0">
                  <a:pos x="115" y="210"/>
                </a:cxn>
                <a:cxn ang="0">
                  <a:pos x="119" y="199"/>
                </a:cxn>
                <a:cxn ang="0">
                  <a:pos x="117" y="195"/>
                </a:cxn>
                <a:cxn ang="0">
                  <a:pos x="114" y="194"/>
                </a:cxn>
                <a:cxn ang="0">
                  <a:pos x="110" y="196"/>
                </a:cxn>
                <a:cxn ang="0">
                  <a:pos x="108" y="200"/>
                </a:cxn>
                <a:cxn ang="0">
                  <a:pos x="94" y="226"/>
                </a:cxn>
                <a:cxn ang="0">
                  <a:pos x="80" y="242"/>
                </a:cxn>
                <a:cxn ang="0">
                  <a:pos x="66" y="250"/>
                </a:cxn>
                <a:cxn ang="0">
                  <a:pos x="55" y="253"/>
                </a:cxn>
                <a:cxn ang="0">
                  <a:pos x="49" y="251"/>
                </a:cxn>
                <a:cxn ang="0">
                  <a:pos x="45" y="248"/>
                </a:cxn>
                <a:cxn ang="0">
                  <a:pos x="43" y="242"/>
                </a:cxn>
                <a:cxn ang="0">
                  <a:pos x="42" y="234"/>
                </a:cxn>
                <a:cxn ang="0">
                  <a:pos x="43" y="223"/>
                </a:cxn>
                <a:cxn ang="0">
                  <a:pos x="44" y="214"/>
                </a:cxn>
                <a:cxn ang="0">
                  <a:pos x="75" y="93"/>
                </a:cxn>
              </a:cxnLst>
              <a:rect l="0" t="0" r="r" b="b"/>
              <a:pathLst>
                <a:path w="125" h="262">
                  <a:moveTo>
                    <a:pt x="75" y="93"/>
                  </a:moveTo>
                  <a:lnTo>
                    <a:pt x="113" y="93"/>
                  </a:lnTo>
                  <a:lnTo>
                    <a:pt x="119" y="93"/>
                  </a:lnTo>
                  <a:lnTo>
                    <a:pt x="122" y="92"/>
                  </a:lnTo>
                  <a:lnTo>
                    <a:pt x="125" y="90"/>
                  </a:lnTo>
                  <a:lnTo>
                    <a:pt x="125" y="85"/>
                  </a:lnTo>
                  <a:lnTo>
                    <a:pt x="122" y="81"/>
                  </a:lnTo>
                  <a:lnTo>
                    <a:pt x="114" y="80"/>
                  </a:lnTo>
                  <a:lnTo>
                    <a:pt x="78" y="80"/>
                  </a:lnTo>
                  <a:lnTo>
                    <a:pt x="87" y="45"/>
                  </a:lnTo>
                  <a:lnTo>
                    <a:pt x="92" y="25"/>
                  </a:lnTo>
                  <a:lnTo>
                    <a:pt x="94" y="15"/>
                  </a:lnTo>
                  <a:lnTo>
                    <a:pt x="95" y="12"/>
                  </a:lnTo>
                  <a:lnTo>
                    <a:pt x="91" y="3"/>
                  </a:lnTo>
                  <a:lnTo>
                    <a:pt x="83" y="0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0" y="7"/>
                  </a:lnTo>
                  <a:lnTo>
                    <a:pt x="66" y="15"/>
                  </a:lnTo>
                  <a:lnTo>
                    <a:pt x="50" y="80"/>
                  </a:lnTo>
                  <a:lnTo>
                    <a:pt x="12" y="80"/>
                  </a:lnTo>
                  <a:lnTo>
                    <a:pt x="7" y="81"/>
                  </a:lnTo>
                  <a:lnTo>
                    <a:pt x="3" y="81"/>
                  </a:lnTo>
                  <a:lnTo>
                    <a:pt x="1" y="84"/>
                  </a:lnTo>
                  <a:lnTo>
                    <a:pt x="0" y="88"/>
                  </a:lnTo>
                  <a:lnTo>
                    <a:pt x="3" y="93"/>
                  </a:lnTo>
                  <a:lnTo>
                    <a:pt x="11" y="93"/>
                  </a:lnTo>
                  <a:lnTo>
                    <a:pt x="47" y="93"/>
                  </a:lnTo>
                  <a:lnTo>
                    <a:pt x="38" y="132"/>
                  </a:lnTo>
                  <a:lnTo>
                    <a:pt x="30" y="162"/>
                  </a:lnTo>
                  <a:lnTo>
                    <a:pt x="24" y="184"/>
                  </a:lnTo>
                  <a:lnTo>
                    <a:pt x="21" y="199"/>
                  </a:lnTo>
                  <a:lnTo>
                    <a:pt x="18" y="210"/>
                  </a:lnTo>
                  <a:lnTo>
                    <a:pt x="17" y="217"/>
                  </a:lnTo>
                  <a:lnTo>
                    <a:pt x="16" y="221"/>
                  </a:lnTo>
                  <a:lnTo>
                    <a:pt x="16" y="224"/>
                  </a:lnTo>
                  <a:lnTo>
                    <a:pt x="19" y="239"/>
                  </a:lnTo>
                  <a:lnTo>
                    <a:pt x="27" y="251"/>
                  </a:lnTo>
                  <a:lnTo>
                    <a:pt x="39" y="259"/>
                  </a:lnTo>
                  <a:lnTo>
                    <a:pt x="54" y="262"/>
                  </a:lnTo>
                  <a:lnTo>
                    <a:pt x="82" y="252"/>
                  </a:lnTo>
                  <a:lnTo>
                    <a:pt x="102" y="231"/>
                  </a:lnTo>
                  <a:lnTo>
                    <a:pt x="115" y="210"/>
                  </a:lnTo>
                  <a:lnTo>
                    <a:pt x="119" y="199"/>
                  </a:lnTo>
                  <a:lnTo>
                    <a:pt x="117" y="195"/>
                  </a:lnTo>
                  <a:lnTo>
                    <a:pt x="114" y="194"/>
                  </a:lnTo>
                  <a:lnTo>
                    <a:pt x="110" y="196"/>
                  </a:lnTo>
                  <a:lnTo>
                    <a:pt x="108" y="200"/>
                  </a:lnTo>
                  <a:lnTo>
                    <a:pt x="94" y="226"/>
                  </a:lnTo>
                  <a:lnTo>
                    <a:pt x="80" y="242"/>
                  </a:lnTo>
                  <a:lnTo>
                    <a:pt x="66" y="250"/>
                  </a:lnTo>
                  <a:lnTo>
                    <a:pt x="55" y="253"/>
                  </a:lnTo>
                  <a:lnTo>
                    <a:pt x="49" y="251"/>
                  </a:lnTo>
                  <a:lnTo>
                    <a:pt x="45" y="248"/>
                  </a:lnTo>
                  <a:lnTo>
                    <a:pt x="43" y="242"/>
                  </a:lnTo>
                  <a:lnTo>
                    <a:pt x="42" y="234"/>
                  </a:lnTo>
                  <a:lnTo>
                    <a:pt x="43" y="223"/>
                  </a:lnTo>
                  <a:lnTo>
                    <a:pt x="44" y="214"/>
                  </a:lnTo>
                  <a:lnTo>
                    <a:pt x="75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33" name="Freeform 109"/>
            <p:cNvSpPr>
              <a:spLocks noChangeAspect="1" noEditPoints="1"/>
            </p:cNvSpPr>
            <p:nvPr/>
          </p:nvSpPr>
          <p:spPr bwMode="auto">
            <a:xfrm>
              <a:off x="693" y="417"/>
              <a:ext cx="272" cy="96"/>
            </a:xfrm>
            <a:custGeom>
              <a:avLst/>
              <a:gdLst/>
              <a:ahLst/>
              <a:cxnLst>
                <a:cxn ang="0">
                  <a:pos x="258" y="16"/>
                </a:cxn>
                <a:cxn ang="0">
                  <a:pos x="263" y="16"/>
                </a:cxn>
                <a:cxn ang="0">
                  <a:pos x="267" y="15"/>
                </a:cxn>
                <a:cxn ang="0">
                  <a:pos x="271" y="13"/>
                </a:cxn>
                <a:cxn ang="0">
                  <a:pos x="272" y="8"/>
                </a:cxn>
                <a:cxn ang="0">
                  <a:pos x="271" y="3"/>
                </a:cxn>
                <a:cxn ang="0">
                  <a:pos x="267" y="1"/>
                </a:cxn>
                <a:cxn ang="0">
                  <a:pos x="263" y="0"/>
                </a:cxn>
                <a:cxn ang="0">
                  <a:pos x="258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5" y="15"/>
                </a:cxn>
                <a:cxn ang="0">
                  <a:pos x="9" y="16"/>
                </a:cxn>
                <a:cxn ang="0">
                  <a:pos x="14" y="16"/>
                </a:cxn>
                <a:cxn ang="0">
                  <a:pos x="258" y="16"/>
                </a:cxn>
                <a:cxn ang="0">
                  <a:pos x="258" y="96"/>
                </a:cxn>
                <a:cxn ang="0">
                  <a:pos x="263" y="96"/>
                </a:cxn>
                <a:cxn ang="0">
                  <a:pos x="267" y="95"/>
                </a:cxn>
                <a:cxn ang="0">
                  <a:pos x="271" y="92"/>
                </a:cxn>
                <a:cxn ang="0">
                  <a:pos x="272" y="88"/>
                </a:cxn>
                <a:cxn ang="0">
                  <a:pos x="271" y="83"/>
                </a:cxn>
                <a:cxn ang="0">
                  <a:pos x="267" y="81"/>
                </a:cxn>
                <a:cxn ang="0">
                  <a:pos x="263" y="80"/>
                </a:cxn>
                <a:cxn ang="0">
                  <a:pos x="258" y="80"/>
                </a:cxn>
                <a:cxn ang="0">
                  <a:pos x="14" y="80"/>
                </a:cxn>
                <a:cxn ang="0">
                  <a:pos x="9" y="80"/>
                </a:cxn>
                <a:cxn ang="0">
                  <a:pos x="5" y="81"/>
                </a:cxn>
                <a:cxn ang="0">
                  <a:pos x="1" y="83"/>
                </a:cxn>
                <a:cxn ang="0">
                  <a:pos x="0" y="88"/>
                </a:cxn>
                <a:cxn ang="0">
                  <a:pos x="1" y="92"/>
                </a:cxn>
                <a:cxn ang="0">
                  <a:pos x="5" y="95"/>
                </a:cxn>
                <a:cxn ang="0">
                  <a:pos x="9" y="96"/>
                </a:cxn>
                <a:cxn ang="0">
                  <a:pos x="13" y="96"/>
                </a:cxn>
                <a:cxn ang="0">
                  <a:pos x="258" y="96"/>
                </a:cxn>
              </a:cxnLst>
              <a:rect l="0" t="0" r="r" b="b"/>
              <a:pathLst>
                <a:path w="272" h="96">
                  <a:moveTo>
                    <a:pt x="258" y="16"/>
                  </a:moveTo>
                  <a:lnTo>
                    <a:pt x="263" y="16"/>
                  </a:lnTo>
                  <a:lnTo>
                    <a:pt x="267" y="15"/>
                  </a:lnTo>
                  <a:lnTo>
                    <a:pt x="271" y="13"/>
                  </a:lnTo>
                  <a:lnTo>
                    <a:pt x="272" y="8"/>
                  </a:lnTo>
                  <a:lnTo>
                    <a:pt x="271" y="3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3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258" y="16"/>
                  </a:lnTo>
                  <a:close/>
                  <a:moveTo>
                    <a:pt x="258" y="96"/>
                  </a:moveTo>
                  <a:lnTo>
                    <a:pt x="263" y="96"/>
                  </a:lnTo>
                  <a:lnTo>
                    <a:pt x="267" y="95"/>
                  </a:lnTo>
                  <a:lnTo>
                    <a:pt x="271" y="92"/>
                  </a:lnTo>
                  <a:lnTo>
                    <a:pt x="272" y="88"/>
                  </a:lnTo>
                  <a:lnTo>
                    <a:pt x="271" y="83"/>
                  </a:lnTo>
                  <a:lnTo>
                    <a:pt x="267" y="81"/>
                  </a:lnTo>
                  <a:lnTo>
                    <a:pt x="263" y="80"/>
                  </a:lnTo>
                  <a:lnTo>
                    <a:pt x="258" y="80"/>
                  </a:lnTo>
                  <a:lnTo>
                    <a:pt x="14" y="80"/>
                  </a:lnTo>
                  <a:lnTo>
                    <a:pt x="9" y="80"/>
                  </a:lnTo>
                  <a:lnTo>
                    <a:pt x="5" y="81"/>
                  </a:lnTo>
                  <a:lnTo>
                    <a:pt x="1" y="83"/>
                  </a:lnTo>
                  <a:lnTo>
                    <a:pt x="0" y="88"/>
                  </a:lnTo>
                  <a:lnTo>
                    <a:pt x="1" y="92"/>
                  </a:lnTo>
                  <a:lnTo>
                    <a:pt x="5" y="95"/>
                  </a:lnTo>
                  <a:lnTo>
                    <a:pt x="9" y="96"/>
                  </a:lnTo>
                  <a:lnTo>
                    <a:pt x="13" y="96"/>
                  </a:lnTo>
                  <a:lnTo>
                    <a:pt x="25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34" name="Freeform 110"/>
            <p:cNvSpPr>
              <a:spLocks noChangeAspect="1"/>
            </p:cNvSpPr>
            <p:nvPr/>
          </p:nvSpPr>
          <p:spPr bwMode="auto">
            <a:xfrm>
              <a:off x="1136" y="457"/>
              <a:ext cx="250" cy="16"/>
            </a:xfrm>
            <a:custGeom>
              <a:avLst/>
              <a:gdLst/>
              <a:ahLst/>
              <a:cxnLst>
                <a:cxn ang="0">
                  <a:pos x="236" y="16"/>
                </a:cxn>
                <a:cxn ang="0">
                  <a:pos x="241" y="16"/>
                </a:cxn>
                <a:cxn ang="0">
                  <a:pos x="245" y="15"/>
                </a:cxn>
                <a:cxn ang="0">
                  <a:pos x="249" y="13"/>
                </a:cxn>
                <a:cxn ang="0">
                  <a:pos x="250" y="8"/>
                </a:cxn>
                <a:cxn ang="0">
                  <a:pos x="249" y="3"/>
                </a:cxn>
                <a:cxn ang="0">
                  <a:pos x="245" y="1"/>
                </a:cxn>
                <a:cxn ang="0">
                  <a:pos x="241" y="0"/>
                </a:cxn>
                <a:cxn ang="0">
                  <a:pos x="236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5" y="15"/>
                </a:cxn>
                <a:cxn ang="0">
                  <a:pos x="9" y="16"/>
                </a:cxn>
                <a:cxn ang="0">
                  <a:pos x="14" y="16"/>
                </a:cxn>
                <a:cxn ang="0">
                  <a:pos x="236" y="16"/>
                </a:cxn>
              </a:cxnLst>
              <a:rect l="0" t="0" r="r" b="b"/>
              <a:pathLst>
                <a:path w="250" h="16">
                  <a:moveTo>
                    <a:pt x="236" y="16"/>
                  </a:moveTo>
                  <a:lnTo>
                    <a:pt x="241" y="16"/>
                  </a:lnTo>
                  <a:lnTo>
                    <a:pt x="245" y="15"/>
                  </a:lnTo>
                  <a:lnTo>
                    <a:pt x="249" y="13"/>
                  </a:lnTo>
                  <a:lnTo>
                    <a:pt x="250" y="8"/>
                  </a:lnTo>
                  <a:lnTo>
                    <a:pt x="249" y="3"/>
                  </a:lnTo>
                  <a:lnTo>
                    <a:pt x="245" y="1"/>
                  </a:lnTo>
                  <a:lnTo>
                    <a:pt x="241" y="0"/>
                  </a:lnTo>
                  <a:lnTo>
                    <a:pt x="23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3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23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35" name="Freeform 111"/>
            <p:cNvSpPr>
              <a:spLocks noChangeAspect="1"/>
            </p:cNvSpPr>
            <p:nvPr/>
          </p:nvSpPr>
          <p:spPr bwMode="auto">
            <a:xfrm>
              <a:off x="1490" y="17"/>
              <a:ext cx="163" cy="273"/>
            </a:xfrm>
            <a:custGeom>
              <a:avLst/>
              <a:gdLst/>
              <a:ahLst/>
              <a:cxnLst>
                <a:cxn ang="0">
                  <a:pos x="32" y="241"/>
                </a:cxn>
                <a:cxn ang="0">
                  <a:pos x="75" y="199"/>
                </a:cxn>
                <a:cxn ang="0">
                  <a:pos x="116" y="162"/>
                </a:cxn>
                <a:cxn ang="0">
                  <a:pos x="143" y="133"/>
                </a:cxn>
                <a:cxn ang="0">
                  <a:pos x="158" y="107"/>
                </a:cxn>
                <a:cxn ang="0">
                  <a:pos x="163" y="79"/>
                </a:cxn>
                <a:cxn ang="0">
                  <a:pos x="157" y="47"/>
                </a:cxn>
                <a:cxn ang="0">
                  <a:pos x="139" y="22"/>
                </a:cxn>
                <a:cxn ang="0">
                  <a:pos x="111" y="6"/>
                </a:cxn>
                <a:cxn ang="0">
                  <a:pos x="77" y="0"/>
                </a:cxn>
                <a:cxn ang="0">
                  <a:pos x="45" y="6"/>
                </a:cxn>
                <a:cxn ang="0">
                  <a:pos x="21" y="23"/>
                </a:cxn>
                <a:cxn ang="0">
                  <a:pos x="6" y="47"/>
                </a:cxn>
                <a:cxn ang="0">
                  <a:pos x="0" y="74"/>
                </a:cxn>
                <a:cxn ang="0">
                  <a:pos x="1" y="81"/>
                </a:cxn>
                <a:cxn ang="0">
                  <a:pos x="3" y="87"/>
                </a:cxn>
                <a:cxn ang="0">
                  <a:pos x="7" y="91"/>
                </a:cxn>
                <a:cxn ang="0">
                  <a:pos x="11" y="94"/>
                </a:cxn>
                <a:cxn ang="0">
                  <a:pos x="14" y="96"/>
                </a:cxn>
                <a:cxn ang="0">
                  <a:pos x="18" y="97"/>
                </a:cxn>
                <a:cxn ang="0">
                  <a:pos x="21" y="97"/>
                </a:cxn>
                <a:cxn ang="0">
                  <a:pos x="22" y="97"/>
                </a:cxn>
                <a:cxn ang="0">
                  <a:pos x="28" y="96"/>
                </a:cxn>
                <a:cxn ang="0">
                  <a:pos x="35" y="92"/>
                </a:cxn>
                <a:cxn ang="0">
                  <a:pos x="41" y="86"/>
                </a:cxn>
                <a:cxn ang="0">
                  <a:pos x="43" y="75"/>
                </a:cxn>
                <a:cxn ang="0">
                  <a:pos x="42" y="67"/>
                </a:cxn>
                <a:cxn ang="0">
                  <a:pos x="38" y="60"/>
                </a:cxn>
                <a:cxn ang="0">
                  <a:pos x="31" y="56"/>
                </a:cxn>
                <a:cxn ang="0">
                  <a:pos x="21" y="54"/>
                </a:cxn>
                <a:cxn ang="0">
                  <a:pos x="18" y="54"/>
                </a:cxn>
                <a:cxn ang="0">
                  <a:pos x="16" y="54"/>
                </a:cxn>
                <a:cxn ang="0">
                  <a:pos x="25" y="36"/>
                </a:cxn>
                <a:cxn ang="0">
                  <a:pos x="38" y="23"/>
                </a:cxn>
                <a:cxn ang="0">
                  <a:pos x="54" y="15"/>
                </a:cxn>
                <a:cxn ang="0">
                  <a:pos x="71" y="12"/>
                </a:cxn>
                <a:cxn ang="0">
                  <a:pos x="96" y="18"/>
                </a:cxn>
                <a:cxn ang="0">
                  <a:pos x="113" y="33"/>
                </a:cxn>
                <a:cxn ang="0">
                  <a:pos x="123" y="55"/>
                </a:cxn>
                <a:cxn ang="0">
                  <a:pos x="126" y="79"/>
                </a:cxn>
                <a:cxn ang="0">
                  <a:pos x="122" y="104"/>
                </a:cxn>
                <a:cxn ang="0">
                  <a:pos x="113" y="127"/>
                </a:cxn>
                <a:cxn ang="0">
                  <a:pos x="99" y="150"/>
                </a:cxn>
                <a:cxn ang="0">
                  <a:pos x="83" y="170"/>
                </a:cxn>
                <a:cxn ang="0">
                  <a:pos x="5" y="258"/>
                </a:cxn>
                <a:cxn ang="0">
                  <a:pos x="2" y="261"/>
                </a:cxn>
                <a:cxn ang="0">
                  <a:pos x="1" y="263"/>
                </a:cxn>
                <a:cxn ang="0">
                  <a:pos x="0" y="267"/>
                </a:cxn>
                <a:cxn ang="0">
                  <a:pos x="0" y="273"/>
                </a:cxn>
                <a:cxn ang="0">
                  <a:pos x="152" y="273"/>
                </a:cxn>
                <a:cxn ang="0">
                  <a:pos x="163" y="202"/>
                </a:cxn>
                <a:cxn ang="0">
                  <a:pos x="153" y="202"/>
                </a:cxn>
                <a:cxn ang="0">
                  <a:pos x="151" y="212"/>
                </a:cxn>
                <a:cxn ang="0">
                  <a:pos x="149" y="222"/>
                </a:cxn>
                <a:cxn ang="0">
                  <a:pos x="147" y="231"/>
                </a:cxn>
                <a:cxn ang="0">
                  <a:pos x="144" y="238"/>
                </a:cxn>
                <a:cxn ang="0">
                  <a:pos x="138" y="240"/>
                </a:cxn>
                <a:cxn ang="0">
                  <a:pos x="127" y="241"/>
                </a:cxn>
                <a:cxn ang="0">
                  <a:pos x="115" y="241"/>
                </a:cxn>
                <a:cxn ang="0">
                  <a:pos x="105" y="241"/>
                </a:cxn>
                <a:cxn ang="0">
                  <a:pos x="32" y="241"/>
                </a:cxn>
              </a:cxnLst>
              <a:rect l="0" t="0" r="r" b="b"/>
              <a:pathLst>
                <a:path w="163" h="273">
                  <a:moveTo>
                    <a:pt x="32" y="241"/>
                  </a:moveTo>
                  <a:lnTo>
                    <a:pt x="75" y="199"/>
                  </a:lnTo>
                  <a:lnTo>
                    <a:pt x="116" y="162"/>
                  </a:lnTo>
                  <a:lnTo>
                    <a:pt x="143" y="133"/>
                  </a:lnTo>
                  <a:lnTo>
                    <a:pt x="158" y="107"/>
                  </a:lnTo>
                  <a:lnTo>
                    <a:pt x="163" y="79"/>
                  </a:lnTo>
                  <a:lnTo>
                    <a:pt x="157" y="47"/>
                  </a:lnTo>
                  <a:lnTo>
                    <a:pt x="139" y="22"/>
                  </a:lnTo>
                  <a:lnTo>
                    <a:pt x="111" y="6"/>
                  </a:lnTo>
                  <a:lnTo>
                    <a:pt x="77" y="0"/>
                  </a:lnTo>
                  <a:lnTo>
                    <a:pt x="45" y="6"/>
                  </a:lnTo>
                  <a:lnTo>
                    <a:pt x="21" y="23"/>
                  </a:lnTo>
                  <a:lnTo>
                    <a:pt x="6" y="47"/>
                  </a:lnTo>
                  <a:lnTo>
                    <a:pt x="0" y="74"/>
                  </a:lnTo>
                  <a:lnTo>
                    <a:pt x="1" y="81"/>
                  </a:lnTo>
                  <a:lnTo>
                    <a:pt x="3" y="87"/>
                  </a:lnTo>
                  <a:lnTo>
                    <a:pt x="7" y="91"/>
                  </a:lnTo>
                  <a:lnTo>
                    <a:pt x="11" y="94"/>
                  </a:lnTo>
                  <a:lnTo>
                    <a:pt x="14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22" y="97"/>
                  </a:lnTo>
                  <a:lnTo>
                    <a:pt x="28" y="96"/>
                  </a:lnTo>
                  <a:lnTo>
                    <a:pt x="35" y="92"/>
                  </a:lnTo>
                  <a:lnTo>
                    <a:pt x="41" y="86"/>
                  </a:lnTo>
                  <a:lnTo>
                    <a:pt x="43" y="75"/>
                  </a:lnTo>
                  <a:lnTo>
                    <a:pt x="42" y="67"/>
                  </a:lnTo>
                  <a:lnTo>
                    <a:pt x="38" y="60"/>
                  </a:lnTo>
                  <a:lnTo>
                    <a:pt x="31" y="56"/>
                  </a:lnTo>
                  <a:lnTo>
                    <a:pt x="21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25" y="36"/>
                  </a:lnTo>
                  <a:lnTo>
                    <a:pt x="38" y="23"/>
                  </a:lnTo>
                  <a:lnTo>
                    <a:pt x="54" y="15"/>
                  </a:lnTo>
                  <a:lnTo>
                    <a:pt x="71" y="12"/>
                  </a:lnTo>
                  <a:lnTo>
                    <a:pt x="96" y="18"/>
                  </a:lnTo>
                  <a:lnTo>
                    <a:pt x="113" y="33"/>
                  </a:lnTo>
                  <a:lnTo>
                    <a:pt x="123" y="55"/>
                  </a:lnTo>
                  <a:lnTo>
                    <a:pt x="126" y="79"/>
                  </a:lnTo>
                  <a:lnTo>
                    <a:pt x="122" y="104"/>
                  </a:lnTo>
                  <a:lnTo>
                    <a:pt x="113" y="127"/>
                  </a:lnTo>
                  <a:lnTo>
                    <a:pt x="99" y="150"/>
                  </a:lnTo>
                  <a:lnTo>
                    <a:pt x="83" y="170"/>
                  </a:lnTo>
                  <a:lnTo>
                    <a:pt x="5" y="258"/>
                  </a:lnTo>
                  <a:lnTo>
                    <a:pt x="2" y="261"/>
                  </a:lnTo>
                  <a:lnTo>
                    <a:pt x="1" y="263"/>
                  </a:lnTo>
                  <a:lnTo>
                    <a:pt x="0" y="267"/>
                  </a:lnTo>
                  <a:lnTo>
                    <a:pt x="0" y="273"/>
                  </a:lnTo>
                  <a:lnTo>
                    <a:pt x="152" y="273"/>
                  </a:lnTo>
                  <a:lnTo>
                    <a:pt x="163" y="202"/>
                  </a:lnTo>
                  <a:lnTo>
                    <a:pt x="153" y="202"/>
                  </a:lnTo>
                  <a:lnTo>
                    <a:pt x="151" y="212"/>
                  </a:lnTo>
                  <a:lnTo>
                    <a:pt x="149" y="222"/>
                  </a:lnTo>
                  <a:lnTo>
                    <a:pt x="147" y="231"/>
                  </a:lnTo>
                  <a:lnTo>
                    <a:pt x="144" y="238"/>
                  </a:lnTo>
                  <a:lnTo>
                    <a:pt x="138" y="240"/>
                  </a:lnTo>
                  <a:lnTo>
                    <a:pt x="127" y="241"/>
                  </a:lnTo>
                  <a:lnTo>
                    <a:pt x="115" y="241"/>
                  </a:lnTo>
                  <a:lnTo>
                    <a:pt x="105" y="241"/>
                  </a:lnTo>
                  <a:lnTo>
                    <a:pt x="32" y="2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36" name="Freeform 112"/>
            <p:cNvSpPr>
              <a:spLocks noChangeAspect="1" noEditPoints="1"/>
            </p:cNvSpPr>
            <p:nvPr/>
          </p:nvSpPr>
          <p:spPr bwMode="auto">
            <a:xfrm>
              <a:off x="1763" y="1"/>
              <a:ext cx="282" cy="368"/>
            </a:xfrm>
            <a:custGeom>
              <a:avLst/>
              <a:gdLst/>
              <a:ahLst/>
              <a:cxnLst>
                <a:cxn ang="0">
                  <a:pos x="182" y="275"/>
                </a:cxn>
                <a:cxn ang="0">
                  <a:pos x="226" y="241"/>
                </a:cxn>
                <a:cxn ang="0">
                  <a:pos x="260" y="194"/>
                </a:cxn>
                <a:cxn ang="0">
                  <a:pos x="279" y="139"/>
                </a:cxn>
                <a:cxn ang="0">
                  <a:pos x="280" y="86"/>
                </a:cxn>
                <a:cxn ang="0">
                  <a:pos x="265" y="46"/>
                </a:cxn>
                <a:cxn ang="0">
                  <a:pos x="238" y="17"/>
                </a:cxn>
                <a:cxn ang="0">
                  <a:pos x="200" y="2"/>
                </a:cxn>
                <a:cxn ang="0">
                  <a:pos x="145" y="4"/>
                </a:cxn>
                <a:cxn ang="0">
                  <a:pos x="83" y="34"/>
                </a:cxn>
                <a:cxn ang="0">
                  <a:pos x="33" y="87"/>
                </a:cxn>
                <a:cxn ang="0">
                  <a:pos x="4" y="153"/>
                </a:cxn>
                <a:cxn ang="0">
                  <a:pos x="2" y="213"/>
                </a:cxn>
                <a:cxn ang="0">
                  <a:pos x="17" y="253"/>
                </a:cxn>
                <a:cxn ang="0">
                  <a:pos x="45" y="281"/>
                </a:cxn>
                <a:cxn ang="0">
                  <a:pos x="83" y="296"/>
                </a:cxn>
                <a:cxn ang="0">
                  <a:pos x="122" y="296"/>
                </a:cxn>
                <a:cxn ang="0">
                  <a:pos x="143" y="307"/>
                </a:cxn>
                <a:cxn ang="0">
                  <a:pos x="143" y="320"/>
                </a:cxn>
                <a:cxn ang="0">
                  <a:pos x="143" y="329"/>
                </a:cxn>
                <a:cxn ang="0">
                  <a:pos x="144" y="343"/>
                </a:cxn>
                <a:cxn ang="0">
                  <a:pos x="151" y="358"/>
                </a:cxn>
                <a:cxn ang="0">
                  <a:pos x="165" y="367"/>
                </a:cxn>
                <a:cxn ang="0">
                  <a:pos x="194" y="365"/>
                </a:cxn>
                <a:cxn ang="0">
                  <a:pos x="220" y="344"/>
                </a:cxn>
                <a:cxn ang="0">
                  <a:pos x="236" y="316"/>
                </a:cxn>
                <a:cxn ang="0">
                  <a:pos x="244" y="294"/>
                </a:cxn>
                <a:cxn ang="0">
                  <a:pos x="243" y="286"/>
                </a:cxn>
                <a:cxn ang="0">
                  <a:pos x="237" y="286"/>
                </a:cxn>
                <a:cxn ang="0">
                  <a:pos x="226" y="308"/>
                </a:cxn>
                <a:cxn ang="0">
                  <a:pos x="200" y="327"/>
                </a:cxn>
                <a:cxn ang="0">
                  <a:pos x="176" y="326"/>
                </a:cxn>
                <a:cxn ang="0">
                  <a:pos x="162" y="306"/>
                </a:cxn>
                <a:cxn ang="0">
                  <a:pos x="81" y="283"/>
                </a:cxn>
                <a:cxn ang="0">
                  <a:pos x="47" y="251"/>
                </a:cxn>
                <a:cxn ang="0">
                  <a:pos x="36" y="201"/>
                </a:cxn>
                <a:cxn ang="0">
                  <a:pos x="45" y="142"/>
                </a:cxn>
                <a:cxn ang="0">
                  <a:pos x="77" y="71"/>
                </a:cxn>
                <a:cxn ang="0">
                  <a:pos x="126" y="25"/>
                </a:cxn>
                <a:cxn ang="0">
                  <a:pos x="176" y="10"/>
                </a:cxn>
                <a:cxn ang="0">
                  <a:pos x="226" y="33"/>
                </a:cxn>
                <a:cxn ang="0">
                  <a:pos x="246" y="97"/>
                </a:cxn>
                <a:cxn ang="0">
                  <a:pos x="242" y="136"/>
                </a:cxn>
                <a:cxn ang="0">
                  <a:pos x="227" y="186"/>
                </a:cxn>
                <a:cxn ang="0">
                  <a:pos x="200" y="235"/>
                </a:cxn>
                <a:cxn ang="0">
                  <a:pos x="157" y="272"/>
                </a:cxn>
                <a:cxn ang="0">
                  <a:pos x="154" y="260"/>
                </a:cxn>
                <a:cxn ang="0">
                  <a:pos x="149" y="245"/>
                </a:cxn>
                <a:cxn ang="0">
                  <a:pos x="139" y="233"/>
                </a:cxn>
                <a:cxn ang="0">
                  <a:pos x="121" y="228"/>
                </a:cxn>
                <a:cxn ang="0">
                  <a:pos x="92" y="241"/>
                </a:cxn>
                <a:cxn ang="0">
                  <a:pos x="79" y="270"/>
                </a:cxn>
                <a:cxn ang="0">
                  <a:pos x="81" y="283"/>
                </a:cxn>
                <a:cxn ang="0">
                  <a:pos x="101" y="287"/>
                </a:cxn>
                <a:cxn ang="0">
                  <a:pos x="90" y="280"/>
                </a:cxn>
                <a:cxn ang="0">
                  <a:pos x="91" y="258"/>
                </a:cxn>
                <a:cxn ang="0">
                  <a:pos x="108" y="240"/>
                </a:cxn>
                <a:cxn ang="0">
                  <a:pos x="132" y="239"/>
                </a:cxn>
                <a:cxn ang="0">
                  <a:pos x="144" y="256"/>
                </a:cxn>
                <a:cxn ang="0">
                  <a:pos x="145" y="278"/>
                </a:cxn>
                <a:cxn ang="0">
                  <a:pos x="124" y="286"/>
                </a:cxn>
              </a:cxnLst>
              <a:rect l="0" t="0" r="r" b="b"/>
              <a:pathLst>
                <a:path w="282" h="368">
                  <a:moveTo>
                    <a:pt x="159" y="286"/>
                  </a:moveTo>
                  <a:lnTo>
                    <a:pt x="182" y="275"/>
                  </a:lnTo>
                  <a:lnTo>
                    <a:pt x="205" y="260"/>
                  </a:lnTo>
                  <a:lnTo>
                    <a:pt x="226" y="241"/>
                  </a:lnTo>
                  <a:lnTo>
                    <a:pt x="244" y="219"/>
                  </a:lnTo>
                  <a:lnTo>
                    <a:pt x="260" y="194"/>
                  </a:lnTo>
                  <a:lnTo>
                    <a:pt x="272" y="168"/>
                  </a:lnTo>
                  <a:lnTo>
                    <a:pt x="279" y="139"/>
                  </a:lnTo>
                  <a:lnTo>
                    <a:pt x="282" y="110"/>
                  </a:lnTo>
                  <a:lnTo>
                    <a:pt x="280" y="86"/>
                  </a:lnTo>
                  <a:lnTo>
                    <a:pt x="275" y="65"/>
                  </a:lnTo>
                  <a:lnTo>
                    <a:pt x="265" y="46"/>
                  </a:lnTo>
                  <a:lnTo>
                    <a:pt x="253" y="30"/>
                  </a:lnTo>
                  <a:lnTo>
                    <a:pt x="238" y="17"/>
                  </a:lnTo>
                  <a:lnTo>
                    <a:pt x="220" y="8"/>
                  </a:lnTo>
                  <a:lnTo>
                    <a:pt x="200" y="2"/>
                  </a:lnTo>
                  <a:lnTo>
                    <a:pt x="178" y="0"/>
                  </a:lnTo>
                  <a:lnTo>
                    <a:pt x="145" y="4"/>
                  </a:lnTo>
                  <a:lnTo>
                    <a:pt x="113" y="16"/>
                  </a:lnTo>
                  <a:lnTo>
                    <a:pt x="83" y="34"/>
                  </a:lnTo>
                  <a:lnTo>
                    <a:pt x="56" y="58"/>
                  </a:lnTo>
                  <a:lnTo>
                    <a:pt x="33" y="87"/>
                  </a:lnTo>
                  <a:lnTo>
                    <a:pt x="15" y="118"/>
                  </a:lnTo>
                  <a:lnTo>
                    <a:pt x="4" y="153"/>
                  </a:lnTo>
                  <a:lnTo>
                    <a:pt x="0" y="188"/>
                  </a:lnTo>
                  <a:lnTo>
                    <a:pt x="2" y="213"/>
                  </a:lnTo>
                  <a:lnTo>
                    <a:pt x="8" y="234"/>
                  </a:lnTo>
                  <a:lnTo>
                    <a:pt x="17" y="253"/>
                  </a:lnTo>
                  <a:lnTo>
                    <a:pt x="30" y="269"/>
                  </a:lnTo>
                  <a:lnTo>
                    <a:pt x="45" y="281"/>
                  </a:lnTo>
                  <a:lnTo>
                    <a:pt x="63" y="290"/>
                  </a:lnTo>
                  <a:lnTo>
                    <a:pt x="83" y="296"/>
                  </a:lnTo>
                  <a:lnTo>
                    <a:pt x="104" y="298"/>
                  </a:lnTo>
                  <a:lnTo>
                    <a:pt x="122" y="296"/>
                  </a:lnTo>
                  <a:lnTo>
                    <a:pt x="144" y="292"/>
                  </a:lnTo>
                  <a:lnTo>
                    <a:pt x="143" y="307"/>
                  </a:lnTo>
                  <a:lnTo>
                    <a:pt x="143" y="315"/>
                  </a:lnTo>
                  <a:lnTo>
                    <a:pt x="143" y="320"/>
                  </a:lnTo>
                  <a:lnTo>
                    <a:pt x="143" y="323"/>
                  </a:lnTo>
                  <a:lnTo>
                    <a:pt x="143" y="329"/>
                  </a:lnTo>
                  <a:lnTo>
                    <a:pt x="143" y="336"/>
                  </a:lnTo>
                  <a:lnTo>
                    <a:pt x="144" y="343"/>
                  </a:lnTo>
                  <a:lnTo>
                    <a:pt x="147" y="351"/>
                  </a:lnTo>
                  <a:lnTo>
                    <a:pt x="151" y="358"/>
                  </a:lnTo>
                  <a:lnTo>
                    <a:pt x="157" y="363"/>
                  </a:lnTo>
                  <a:lnTo>
                    <a:pt x="165" y="367"/>
                  </a:lnTo>
                  <a:lnTo>
                    <a:pt x="177" y="368"/>
                  </a:lnTo>
                  <a:lnTo>
                    <a:pt x="194" y="365"/>
                  </a:lnTo>
                  <a:lnTo>
                    <a:pt x="208" y="357"/>
                  </a:lnTo>
                  <a:lnTo>
                    <a:pt x="220" y="344"/>
                  </a:lnTo>
                  <a:lnTo>
                    <a:pt x="229" y="330"/>
                  </a:lnTo>
                  <a:lnTo>
                    <a:pt x="236" y="316"/>
                  </a:lnTo>
                  <a:lnTo>
                    <a:pt x="241" y="303"/>
                  </a:lnTo>
                  <a:lnTo>
                    <a:pt x="244" y="294"/>
                  </a:lnTo>
                  <a:lnTo>
                    <a:pt x="245" y="289"/>
                  </a:lnTo>
                  <a:lnTo>
                    <a:pt x="243" y="286"/>
                  </a:lnTo>
                  <a:lnTo>
                    <a:pt x="241" y="285"/>
                  </a:lnTo>
                  <a:lnTo>
                    <a:pt x="237" y="286"/>
                  </a:lnTo>
                  <a:lnTo>
                    <a:pt x="236" y="289"/>
                  </a:lnTo>
                  <a:lnTo>
                    <a:pt x="226" y="308"/>
                  </a:lnTo>
                  <a:lnTo>
                    <a:pt x="213" y="320"/>
                  </a:lnTo>
                  <a:lnTo>
                    <a:pt x="200" y="327"/>
                  </a:lnTo>
                  <a:lnTo>
                    <a:pt x="188" y="329"/>
                  </a:lnTo>
                  <a:lnTo>
                    <a:pt x="176" y="326"/>
                  </a:lnTo>
                  <a:lnTo>
                    <a:pt x="168" y="319"/>
                  </a:lnTo>
                  <a:lnTo>
                    <a:pt x="162" y="306"/>
                  </a:lnTo>
                  <a:lnTo>
                    <a:pt x="159" y="286"/>
                  </a:lnTo>
                  <a:close/>
                  <a:moveTo>
                    <a:pt x="81" y="283"/>
                  </a:moveTo>
                  <a:lnTo>
                    <a:pt x="61" y="270"/>
                  </a:lnTo>
                  <a:lnTo>
                    <a:pt x="47" y="251"/>
                  </a:lnTo>
                  <a:lnTo>
                    <a:pt x="38" y="228"/>
                  </a:lnTo>
                  <a:lnTo>
                    <a:pt x="36" y="201"/>
                  </a:lnTo>
                  <a:lnTo>
                    <a:pt x="38" y="175"/>
                  </a:lnTo>
                  <a:lnTo>
                    <a:pt x="45" y="142"/>
                  </a:lnTo>
                  <a:lnTo>
                    <a:pt x="58" y="106"/>
                  </a:lnTo>
                  <a:lnTo>
                    <a:pt x="77" y="71"/>
                  </a:lnTo>
                  <a:lnTo>
                    <a:pt x="101" y="44"/>
                  </a:lnTo>
                  <a:lnTo>
                    <a:pt x="126" y="25"/>
                  </a:lnTo>
                  <a:lnTo>
                    <a:pt x="152" y="13"/>
                  </a:lnTo>
                  <a:lnTo>
                    <a:pt x="176" y="10"/>
                  </a:lnTo>
                  <a:lnTo>
                    <a:pt x="204" y="16"/>
                  </a:lnTo>
                  <a:lnTo>
                    <a:pt x="226" y="33"/>
                  </a:lnTo>
                  <a:lnTo>
                    <a:pt x="241" y="60"/>
                  </a:lnTo>
                  <a:lnTo>
                    <a:pt x="246" y="97"/>
                  </a:lnTo>
                  <a:lnTo>
                    <a:pt x="245" y="115"/>
                  </a:lnTo>
                  <a:lnTo>
                    <a:pt x="242" y="136"/>
                  </a:lnTo>
                  <a:lnTo>
                    <a:pt x="236" y="160"/>
                  </a:lnTo>
                  <a:lnTo>
                    <a:pt x="227" y="186"/>
                  </a:lnTo>
                  <a:lnTo>
                    <a:pt x="215" y="211"/>
                  </a:lnTo>
                  <a:lnTo>
                    <a:pt x="200" y="235"/>
                  </a:lnTo>
                  <a:lnTo>
                    <a:pt x="180" y="255"/>
                  </a:lnTo>
                  <a:lnTo>
                    <a:pt x="157" y="272"/>
                  </a:lnTo>
                  <a:lnTo>
                    <a:pt x="156" y="266"/>
                  </a:lnTo>
                  <a:lnTo>
                    <a:pt x="154" y="260"/>
                  </a:lnTo>
                  <a:lnTo>
                    <a:pt x="152" y="252"/>
                  </a:lnTo>
                  <a:lnTo>
                    <a:pt x="149" y="245"/>
                  </a:lnTo>
                  <a:lnTo>
                    <a:pt x="145" y="238"/>
                  </a:lnTo>
                  <a:lnTo>
                    <a:pt x="139" y="233"/>
                  </a:lnTo>
                  <a:lnTo>
                    <a:pt x="131" y="230"/>
                  </a:lnTo>
                  <a:lnTo>
                    <a:pt x="121" y="228"/>
                  </a:lnTo>
                  <a:lnTo>
                    <a:pt x="105" y="232"/>
                  </a:lnTo>
                  <a:lnTo>
                    <a:pt x="92" y="241"/>
                  </a:lnTo>
                  <a:lnTo>
                    <a:pt x="82" y="254"/>
                  </a:lnTo>
                  <a:lnTo>
                    <a:pt x="79" y="270"/>
                  </a:lnTo>
                  <a:lnTo>
                    <a:pt x="80" y="280"/>
                  </a:lnTo>
                  <a:lnTo>
                    <a:pt x="81" y="283"/>
                  </a:lnTo>
                  <a:close/>
                  <a:moveTo>
                    <a:pt x="107" y="288"/>
                  </a:moveTo>
                  <a:lnTo>
                    <a:pt x="101" y="287"/>
                  </a:lnTo>
                  <a:lnTo>
                    <a:pt x="95" y="285"/>
                  </a:lnTo>
                  <a:lnTo>
                    <a:pt x="90" y="280"/>
                  </a:lnTo>
                  <a:lnTo>
                    <a:pt x="88" y="270"/>
                  </a:lnTo>
                  <a:lnTo>
                    <a:pt x="91" y="258"/>
                  </a:lnTo>
                  <a:lnTo>
                    <a:pt x="98" y="247"/>
                  </a:lnTo>
                  <a:lnTo>
                    <a:pt x="108" y="240"/>
                  </a:lnTo>
                  <a:lnTo>
                    <a:pt x="121" y="237"/>
                  </a:lnTo>
                  <a:lnTo>
                    <a:pt x="132" y="239"/>
                  </a:lnTo>
                  <a:lnTo>
                    <a:pt x="140" y="245"/>
                  </a:lnTo>
                  <a:lnTo>
                    <a:pt x="144" y="256"/>
                  </a:lnTo>
                  <a:lnTo>
                    <a:pt x="146" y="272"/>
                  </a:lnTo>
                  <a:lnTo>
                    <a:pt x="145" y="278"/>
                  </a:lnTo>
                  <a:lnTo>
                    <a:pt x="141" y="280"/>
                  </a:lnTo>
                  <a:lnTo>
                    <a:pt x="124" y="286"/>
                  </a:lnTo>
                  <a:lnTo>
                    <a:pt x="107" y="2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37" name="Freeform 113"/>
            <p:cNvSpPr>
              <a:spLocks noChangeAspect="1"/>
            </p:cNvSpPr>
            <p:nvPr/>
          </p:nvSpPr>
          <p:spPr bwMode="auto">
            <a:xfrm>
              <a:off x="2081" y="155"/>
              <a:ext cx="89" cy="19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58" y="18"/>
                </a:cxn>
                <a:cxn ang="0">
                  <a:pos x="61" y="14"/>
                </a:cxn>
                <a:cxn ang="0">
                  <a:pos x="68" y="11"/>
                </a:cxn>
                <a:cxn ang="0">
                  <a:pos x="81" y="11"/>
                </a:cxn>
                <a:cxn ang="0">
                  <a:pos x="89" y="11"/>
                </a:cxn>
                <a:cxn ang="0">
                  <a:pos x="89" y="0"/>
                </a:cxn>
                <a:cxn ang="0">
                  <a:pos x="83" y="0"/>
                </a:cxn>
                <a:cxn ang="0">
                  <a:pos x="70" y="1"/>
                </a:cxn>
                <a:cxn ang="0">
                  <a:pos x="56" y="1"/>
                </a:cxn>
                <a:cxn ang="0">
                  <a:pos x="44" y="1"/>
                </a:cxn>
                <a:cxn ang="0">
                  <a:pos x="33" y="1"/>
                </a:cxn>
                <a:cxn ang="0">
                  <a:pos x="18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21" y="11"/>
                </a:cxn>
                <a:cxn ang="0">
                  <a:pos x="28" y="14"/>
                </a:cxn>
                <a:cxn ang="0">
                  <a:pos x="30" y="18"/>
                </a:cxn>
                <a:cxn ang="0">
                  <a:pos x="31" y="24"/>
                </a:cxn>
                <a:cxn ang="0">
                  <a:pos x="31" y="173"/>
                </a:cxn>
                <a:cxn ang="0">
                  <a:pos x="30" y="179"/>
                </a:cxn>
                <a:cxn ang="0">
                  <a:pos x="28" y="183"/>
                </a:cxn>
                <a:cxn ang="0">
                  <a:pos x="21" y="185"/>
                </a:cxn>
                <a:cxn ang="0">
                  <a:pos x="7" y="186"/>
                </a:cxn>
                <a:cxn ang="0">
                  <a:pos x="0" y="186"/>
                </a:cxn>
                <a:cxn ang="0">
                  <a:pos x="0" y="196"/>
                </a:cxn>
                <a:cxn ang="0">
                  <a:pos x="6" y="196"/>
                </a:cxn>
                <a:cxn ang="0">
                  <a:pos x="19" y="196"/>
                </a:cxn>
                <a:cxn ang="0">
                  <a:pos x="33" y="195"/>
                </a:cxn>
                <a:cxn ang="0">
                  <a:pos x="44" y="195"/>
                </a:cxn>
                <a:cxn ang="0">
                  <a:pos x="56" y="195"/>
                </a:cxn>
                <a:cxn ang="0">
                  <a:pos x="70" y="196"/>
                </a:cxn>
                <a:cxn ang="0">
                  <a:pos x="83" y="196"/>
                </a:cxn>
                <a:cxn ang="0">
                  <a:pos x="89" y="196"/>
                </a:cxn>
                <a:cxn ang="0">
                  <a:pos x="89" y="186"/>
                </a:cxn>
                <a:cxn ang="0">
                  <a:pos x="81" y="186"/>
                </a:cxn>
                <a:cxn ang="0">
                  <a:pos x="68" y="185"/>
                </a:cxn>
                <a:cxn ang="0">
                  <a:pos x="61" y="183"/>
                </a:cxn>
                <a:cxn ang="0">
                  <a:pos x="58" y="179"/>
                </a:cxn>
                <a:cxn ang="0">
                  <a:pos x="58" y="173"/>
                </a:cxn>
                <a:cxn ang="0">
                  <a:pos x="58" y="24"/>
                </a:cxn>
              </a:cxnLst>
              <a:rect l="0" t="0" r="r" b="b"/>
              <a:pathLst>
                <a:path w="89" h="196">
                  <a:moveTo>
                    <a:pt x="58" y="24"/>
                  </a:moveTo>
                  <a:lnTo>
                    <a:pt x="58" y="18"/>
                  </a:lnTo>
                  <a:lnTo>
                    <a:pt x="61" y="14"/>
                  </a:lnTo>
                  <a:lnTo>
                    <a:pt x="68" y="11"/>
                  </a:lnTo>
                  <a:lnTo>
                    <a:pt x="81" y="11"/>
                  </a:lnTo>
                  <a:lnTo>
                    <a:pt x="89" y="11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0" y="1"/>
                  </a:lnTo>
                  <a:lnTo>
                    <a:pt x="56" y="1"/>
                  </a:lnTo>
                  <a:lnTo>
                    <a:pt x="44" y="1"/>
                  </a:lnTo>
                  <a:lnTo>
                    <a:pt x="33" y="1"/>
                  </a:lnTo>
                  <a:lnTo>
                    <a:pt x="18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21" y="11"/>
                  </a:lnTo>
                  <a:lnTo>
                    <a:pt x="28" y="14"/>
                  </a:lnTo>
                  <a:lnTo>
                    <a:pt x="30" y="18"/>
                  </a:lnTo>
                  <a:lnTo>
                    <a:pt x="31" y="24"/>
                  </a:lnTo>
                  <a:lnTo>
                    <a:pt x="31" y="173"/>
                  </a:lnTo>
                  <a:lnTo>
                    <a:pt x="30" y="179"/>
                  </a:lnTo>
                  <a:lnTo>
                    <a:pt x="28" y="183"/>
                  </a:lnTo>
                  <a:lnTo>
                    <a:pt x="21" y="185"/>
                  </a:lnTo>
                  <a:lnTo>
                    <a:pt x="7" y="186"/>
                  </a:lnTo>
                  <a:lnTo>
                    <a:pt x="0" y="186"/>
                  </a:lnTo>
                  <a:lnTo>
                    <a:pt x="0" y="196"/>
                  </a:lnTo>
                  <a:lnTo>
                    <a:pt x="6" y="196"/>
                  </a:lnTo>
                  <a:lnTo>
                    <a:pt x="19" y="196"/>
                  </a:lnTo>
                  <a:lnTo>
                    <a:pt x="33" y="195"/>
                  </a:lnTo>
                  <a:lnTo>
                    <a:pt x="44" y="195"/>
                  </a:lnTo>
                  <a:lnTo>
                    <a:pt x="56" y="195"/>
                  </a:lnTo>
                  <a:lnTo>
                    <a:pt x="70" y="196"/>
                  </a:lnTo>
                  <a:lnTo>
                    <a:pt x="83" y="196"/>
                  </a:lnTo>
                  <a:lnTo>
                    <a:pt x="89" y="196"/>
                  </a:lnTo>
                  <a:lnTo>
                    <a:pt x="89" y="186"/>
                  </a:lnTo>
                  <a:lnTo>
                    <a:pt x="81" y="186"/>
                  </a:lnTo>
                  <a:lnTo>
                    <a:pt x="68" y="185"/>
                  </a:lnTo>
                  <a:lnTo>
                    <a:pt x="61" y="183"/>
                  </a:lnTo>
                  <a:lnTo>
                    <a:pt x="58" y="179"/>
                  </a:lnTo>
                  <a:lnTo>
                    <a:pt x="58" y="173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38" name="Freeform 114"/>
            <p:cNvSpPr>
              <a:spLocks noChangeAspect="1"/>
            </p:cNvSpPr>
            <p:nvPr/>
          </p:nvSpPr>
          <p:spPr bwMode="auto">
            <a:xfrm>
              <a:off x="2208" y="155"/>
              <a:ext cx="89" cy="19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58" y="18"/>
                </a:cxn>
                <a:cxn ang="0">
                  <a:pos x="61" y="14"/>
                </a:cxn>
                <a:cxn ang="0">
                  <a:pos x="68" y="11"/>
                </a:cxn>
                <a:cxn ang="0">
                  <a:pos x="81" y="11"/>
                </a:cxn>
                <a:cxn ang="0">
                  <a:pos x="89" y="11"/>
                </a:cxn>
                <a:cxn ang="0">
                  <a:pos x="89" y="0"/>
                </a:cxn>
                <a:cxn ang="0">
                  <a:pos x="82" y="0"/>
                </a:cxn>
                <a:cxn ang="0">
                  <a:pos x="70" y="1"/>
                </a:cxn>
                <a:cxn ang="0">
                  <a:pos x="56" y="1"/>
                </a:cxn>
                <a:cxn ang="0">
                  <a:pos x="45" y="1"/>
                </a:cxn>
                <a:cxn ang="0">
                  <a:pos x="33" y="1"/>
                </a:cxn>
                <a:cxn ang="0">
                  <a:pos x="19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21" y="11"/>
                </a:cxn>
                <a:cxn ang="0">
                  <a:pos x="28" y="14"/>
                </a:cxn>
                <a:cxn ang="0">
                  <a:pos x="30" y="18"/>
                </a:cxn>
                <a:cxn ang="0">
                  <a:pos x="31" y="24"/>
                </a:cxn>
                <a:cxn ang="0">
                  <a:pos x="31" y="173"/>
                </a:cxn>
                <a:cxn ang="0">
                  <a:pos x="30" y="179"/>
                </a:cxn>
                <a:cxn ang="0">
                  <a:pos x="28" y="183"/>
                </a:cxn>
                <a:cxn ang="0">
                  <a:pos x="21" y="185"/>
                </a:cxn>
                <a:cxn ang="0">
                  <a:pos x="7" y="186"/>
                </a:cxn>
                <a:cxn ang="0">
                  <a:pos x="0" y="186"/>
                </a:cxn>
                <a:cxn ang="0">
                  <a:pos x="0" y="196"/>
                </a:cxn>
                <a:cxn ang="0">
                  <a:pos x="6" y="196"/>
                </a:cxn>
                <a:cxn ang="0">
                  <a:pos x="19" y="196"/>
                </a:cxn>
                <a:cxn ang="0">
                  <a:pos x="33" y="195"/>
                </a:cxn>
                <a:cxn ang="0">
                  <a:pos x="44" y="195"/>
                </a:cxn>
                <a:cxn ang="0">
                  <a:pos x="56" y="195"/>
                </a:cxn>
                <a:cxn ang="0">
                  <a:pos x="70" y="196"/>
                </a:cxn>
                <a:cxn ang="0">
                  <a:pos x="83" y="196"/>
                </a:cxn>
                <a:cxn ang="0">
                  <a:pos x="89" y="196"/>
                </a:cxn>
                <a:cxn ang="0">
                  <a:pos x="89" y="186"/>
                </a:cxn>
                <a:cxn ang="0">
                  <a:pos x="81" y="186"/>
                </a:cxn>
                <a:cxn ang="0">
                  <a:pos x="68" y="185"/>
                </a:cxn>
                <a:cxn ang="0">
                  <a:pos x="61" y="183"/>
                </a:cxn>
                <a:cxn ang="0">
                  <a:pos x="58" y="179"/>
                </a:cxn>
                <a:cxn ang="0">
                  <a:pos x="58" y="173"/>
                </a:cxn>
                <a:cxn ang="0">
                  <a:pos x="58" y="24"/>
                </a:cxn>
              </a:cxnLst>
              <a:rect l="0" t="0" r="r" b="b"/>
              <a:pathLst>
                <a:path w="89" h="196">
                  <a:moveTo>
                    <a:pt x="58" y="24"/>
                  </a:moveTo>
                  <a:lnTo>
                    <a:pt x="58" y="18"/>
                  </a:lnTo>
                  <a:lnTo>
                    <a:pt x="61" y="14"/>
                  </a:lnTo>
                  <a:lnTo>
                    <a:pt x="68" y="11"/>
                  </a:lnTo>
                  <a:lnTo>
                    <a:pt x="81" y="11"/>
                  </a:lnTo>
                  <a:lnTo>
                    <a:pt x="89" y="11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70" y="1"/>
                  </a:lnTo>
                  <a:lnTo>
                    <a:pt x="56" y="1"/>
                  </a:lnTo>
                  <a:lnTo>
                    <a:pt x="45" y="1"/>
                  </a:lnTo>
                  <a:lnTo>
                    <a:pt x="33" y="1"/>
                  </a:lnTo>
                  <a:lnTo>
                    <a:pt x="19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21" y="11"/>
                  </a:lnTo>
                  <a:lnTo>
                    <a:pt x="28" y="14"/>
                  </a:lnTo>
                  <a:lnTo>
                    <a:pt x="30" y="18"/>
                  </a:lnTo>
                  <a:lnTo>
                    <a:pt x="31" y="24"/>
                  </a:lnTo>
                  <a:lnTo>
                    <a:pt x="31" y="173"/>
                  </a:lnTo>
                  <a:lnTo>
                    <a:pt x="30" y="179"/>
                  </a:lnTo>
                  <a:lnTo>
                    <a:pt x="28" y="183"/>
                  </a:lnTo>
                  <a:lnTo>
                    <a:pt x="21" y="185"/>
                  </a:lnTo>
                  <a:lnTo>
                    <a:pt x="7" y="186"/>
                  </a:lnTo>
                  <a:lnTo>
                    <a:pt x="0" y="186"/>
                  </a:lnTo>
                  <a:lnTo>
                    <a:pt x="0" y="196"/>
                  </a:lnTo>
                  <a:lnTo>
                    <a:pt x="6" y="196"/>
                  </a:lnTo>
                  <a:lnTo>
                    <a:pt x="19" y="196"/>
                  </a:lnTo>
                  <a:lnTo>
                    <a:pt x="33" y="195"/>
                  </a:lnTo>
                  <a:lnTo>
                    <a:pt x="44" y="195"/>
                  </a:lnTo>
                  <a:lnTo>
                    <a:pt x="56" y="195"/>
                  </a:lnTo>
                  <a:lnTo>
                    <a:pt x="70" y="196"/>
                  </a:lnTo>
                  <a:lnTo>
                    <a:pt x="83" y="196"/>
                  </a:lnTo>
                  <a:lnTo>
                    <a:pt x="89" y="196"/>
                  </a:lnTo>
                  <a:lnTo>
                    <a:pt x="89" y="186"/>
                  </a:lnTo>
                  <a:lnTo>
                    <a:pt x="81" y="186"/>
                  </a:lnTo>
                  <a:lnTo>
                    <a:pt x="68" y="185"/>
                  </a:lnTo>
                  <a:lnTo>
                    <a:pt x="61" y="183"/>
                  </a:lnTo>
                  <a:lnTo>
                    <a:pt x="58" y="179"/>
                  </a:lnTo>
                  <a:lnTo>
                    <a:pt x="58" y="173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39" name="Freeform 115"/>
            <p:cNvSpPr>
              <a:spLocks noChangeAspect="1"/>
            </p:cNvSpPr>
            <p:nvPr/>
          </p:nvSpPr>
          <p:spPr bwMode="auto">
            <a:xfrm>
              <a:off x="2423" y="10"/>
              <a:ext cx="406" cy="289"/>
            </a:xfrm>
            <a:custGeom>
              <a:avLst/>
              <a:gdLst/>
              <a:ahLst/>
              <a:cxnLst>
                <a:cxn ang="0">
                  <a:pos x="360" y="35"/>
                </a:cxn>
                <a:cxn ang="0">
                  <a:pos x="381" y="16"/>
                </a:cxn>
                <a:cxn ang="0">
                  <a:pos x="401" y="12"/>
                </a:cxn>
                <a:cxn ang="0">
                  <a:pos x="405" y="9"/>
                </a:cxn>
                <a:cxn ang="0">
                  <a:pos x="404" y="1"/>
                </a:cxn>
                <a:cxn ang="0">
                  <a:pos x="385" y="0"/>
                </a:cxn>
                <a:cxn ang="0">
                  <a:pos x="348" y="0"/>
                </a:cxn>
                <a:cxn ang="0">
                  <a:pos x="324" y="0"/>
                </a:cxn>
                <a:cxn ang="0">
                  <a:pos x="320" y="3"/>
                </a:cxn>
                <a:cxn ang="0">
                  <a:pos x="321" y="12"/>
                </a:cxn>
                <a:cxn ang="0">
                  <a:pos x="333" y="13"/>
                </a:cxn>
                <a:cxn ang="0">
                  <a:pos x="347" y="21"/>
                </a:cxn>
                <a:cxn ang="0">
                  <a:pos x="348" y="35"/>
                </a:cxn>
                <a:cxn ang="0">
                  <a:pos x="234" y="235"/>
                </a:cxn>
                <a:cxn ang="0">
                  <a:pos x="218" y="25"/>
                </a:cxn>
                <a:cxn ang="0">
                  <a:pos x="230" y="14"/>
                </a:cxn>
                <a:cxn ang="0">
                  <a:pos x="252" y="12"/>
                </a:cxn>
                <a:cxn ang="0">
                  <a:pos x="257" y="9"/>
                </a:cxn>
                <a:cxn ang="0">
                  <a:pos x="256" y="0"/>
                </a:cxn>
                <a:cxn ang="0">
                  <a:pos x="202" y="1"/>
                </a:cxn>
                <a:cxn ang="0">
                  <a:pos x="180" y="0"/>
                </a:cxn>
                <a:cxn ang="0">
                  <a:pos x="159" y="0"/>
                </a:cxn>
                <a:cxn ang="0">
                  <a:pos x="154" y="1"/>
                </a:cxn>
                <a:cxn ang="0">
                  <a:pos x="151" y="8"/>
                </a:cxn>
                <a:cxn ang="0">
                  <a:pos x="161" y="12"/>
                </a:cxn>
                <a:cxn ang="0">
                  <a:pos x="178" y="15"/>
                </a:cxn>
                <a:cxn ang="0">
                  <a:pos x="183" y="23"/>
                </a:cxn>
                <a:cxn ang="0">
                  <a:pos x="82" y="235"/>
                </a:cxn>
                <a:cxn ang="0">
                  <a:pos x="67" y="23"/>
                </a:cxn>
                <a:cxn ang="0">
                  <a:pos x="79" y="14"/>
                </a:cxn>
                <a:cxn ang="0">
                  <a:pos x="100" y="12"/>
                </a:cxn>
                <a:cxn ang="0">
                  <a:pos x="105" y="9"/>
                </a:cxn>
                <a:cxn ang="0">
                  <a:pos x="103" y="0"/>
                </a:cxn>
                <a:cxn ang="0">
                  <a:pos x="50" y="1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22" y="13"/>
                </a:cxn>
                <a:cxn ang="0">
                  <a:pos x="31" y="20"/>
                </a:cxn>
                <a:cxn ang="0">
                  <a:pos x="50" y="278"/>
                </a:cxn>
                <a:cxn ang="0">
                  <a:pos x="56" y="289"/>
                </a:cxn>
                <a:cxn ang="0">
                  <a:pos x="66" y="280"/>
                </a:cxn>
                <a:cxn ang="0">
                  <a:pos x="202" y="278"/>
                </a:cxn>
                <a:cxn ang="0">
                  <a:pos x="203" y="287"/>
                </a:cxn>
                <a:cxn ang="0">
                  <a:pos x="208" y="289"/>
                </a:cxn>
                <a:cxn ang="0">
                  <a:pos x="218" y="281"/>
                </a:cxn>
              </a:cxnLst>
              <a:rect l="0" t="0" r="r" b="b"/>
              <a:pathLst>
                <a:path w="406" h="289">
                  <a:moveTo>
                    <a:pt x="352" y="47"/>
                  </a:moveTo>
                  <a:lnTo>
                    <a:pt x="360" y="35"/>
                  </a:lnTo>
                  <a:lnTo>
                    <a:pt x="369" y="24"/>
                  </a:lnTo>
                  <a:lnTo>
                    <a:pt x="381" y="16"/>
                  </a:lnTo>
                  <a:lnTo>
                    <a:pt x="398" y="12"/>
                  </a:lnTo>
                  <a:lnTo>
                    <a:pt x="401" y="12"/>
                  </a:lnTo>
                  <a:lnTo>
                    <a:pt x="403" y="11"/>
                  </a:lnTo>
                  <a:lnTo>
                    <a:pt x="405" y="9"/>
                  </a:lnTo>
                  <a:lnTo>
                    <a:pt x="406" y="4"/>
                  </a:lnTo>
                  <a:lnTo>
                    <a:pt x="404" y="1"/>
                  </a:lnTo>
                  <a:lnTo>
                    <a:pt x="401" y="0"/>
                  </a:lnTo>
                  <a:lnTo>
                    <a:pt x="385" y="0"/>
                  </a:lnTo>
                  <a:lnTo>
                    <a:pt x="369" y="1"/>
                  </a:lnTo>
                  <a:lnTo>
                    <a:pt x="348" y="0"/>
                  </a:lnTo>
                  <a:lnTo>
                    <a:pt x="327" y="0"/>
                  </a:lnTo>
                  <a:lnTo>
                    <a:pt x="324" y="0"/>
                  </a:lnTo>
                  <a:lnTo>
                    <a:pt x="322" y="1"/>
                  </a:lnTo>
                  <a:lnTo>
                    <a:pt x="320" y="3"/>
                  </a:lnTo>
                  <a:lnTo>
                    <a:pt x="319" y="7"/>
                  </a:lnTo>
                  <a:lnTo>
                    <a:pt x="321" y="12"/>
                  </a:lnTo>
                  <a:lnTo>
                    <a:pt x="325" y="12"/>
                  </a:lnTo>
                  <a:lnTo>
                    <a:pt x="333" y="13"/>
                  </a:lnTo>
                  <a:lnTo>
                    <a:pt x="341" y="16"/>
                  </a:lnTo>
                  <a:lnTo>
                    <a:pt x="347" y="21"/>
                  </a:lnTo>
                  <a:lnTo>
                    <a:pt x="349" y="28"/>
                  </a:lnTo>
                  <a:lnTo>
                    <a:pt x="348" y="35"/>
                  </a:lnTo>
                  <a:lnTo>
                    <a:pt x="344" y="42"/>
                  </a:lnTo>
                  <a:lnTo>
                    <a:pt x="234" y="235"/>
                  </a:lnTo>
                  <a:lnTo>
                    <a:pt x="218" y="32"/>
                  </a:lnTo>
                  <a:lnTo>
                    <a:pt x="218" y="25"/>
                  </a:lnTo>
                  <a:lnTo>
                    <a:pt x="221" y="19"/>
                  </a:lnTo>
                  <a:lnTo>
                    <a:pt x="230" y="14"/>
                  </a:lnTo>
                  <a:lnTo>
                    <a:pt x="247" y="12"/>
                  </a:lnTo>
                  <a:lnTo>
                    <a:pt x="252" y="12"/>
                  </a:lnTo>
                  <a:lnTo>
                    <a:pt x="255" y="11"/>
                  </a:lnTo>
                  <a:lnTo>
                    <a:pt x="257" y="9"/>
                  </a:lnTo>
                  <a:lnTo>
                    <a:pt x="258" y="4"/>
                  </a:lnTo>
                  <a:lnTo>
                    <a:pt x="256" y="0"/>
                  </a:lnTo>
                  <a:lnTo>
                    <a:pt x="252" y="0"/>
                  </a:lnTo>
                  <a:lnTo>
                    <a:pt x="202" y="1"/>
                  </a:lnTo>
                  <a:lnTo>
                    <a:pt x="193" y="1"/>
                  </a:lnTo>
                  <a:lnTo>
                    <a:pt x="180" y="0"/>
                  </a:lnTo>
                  <a:lnTo>
                    <a:pt x="168" y="0"/>
                  </a:lnTo>
                  <a:lnTo>
                    <a:pt x="159" y="0"/>
                  </a:lnTo>
                  <a:lnTo>
                    <a:pt x="157" y="0"/>
                  </a:lnTo>
                  <a:lnTo>
                    <a:pt x="154" y="1"/>
                  </a:lnTo>
                  <a:lnTo>
                    <a:pt x="152" y="3"/>
                  </a:lnTo>
                  <a:lnTo>
                    <a:pt x="151" y="8"/>
                  </a:lnTo>
                  <a:lnTo>
                    <a:pt x="154" y="12"/>
                  </a:lnTo>
                  <a:lnTo>
                    <a:pt x="161" y="12"/>
                  </a:lnTo>
                  <a:lnTo>
                    <a:pt x="172" y="13"/>
                  </a:lnTo>
                  <a:lnTo>
                    <a:pt x="178" y="15"/>
                  </a:lnTo>
                  <a:lnTo>
                    <a:pt x="182" y="18"/>
                  </a:lnTo>
                  <a:lnTo>
                    <a:pt x="183" y="23"/>
                  </a:lnTo>
                  <a:lnTo>
                    <a:pt x="185" y="54"/>
                  </a:lnTo>
                  <a:lnTo>
                    <a:pt x="82" y="235"/>
                  </a:lnTo>
                  <a:lnTo>
                    <a:pt x="66" y="27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9" y="14"/>
                  </a:lnTo>
                  <a:lnTo>
                    <a:pt x="97" y="12"/>
                  </a:lnTo>
                  <a:lnTo>
                    <a:pt x="100" y="12"/>
                  </a:lnTo>
                  <a:lnTo>
                    <a:pt x="103" y="11"/>
                  </a:lnTo>
                  <a:lnTo>
                    <a:pt x="105" y="9"/>
                  </a:lnTo>
                  <a:lnTo>
                    <a:pt x="106" y="4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5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2"/>
                  </a:lnTo>
                  <a:lnTo>
                    <a:pt x="10" y="12"/>
                  </a:lnTo>
                  <a:lnTo>
                    <a:pt x="22" y="13"/>
                  </a:lnTo>
                  <a:lnTo>
                    <a:pt x="28" y="16"/>
                  </a:lnTo>
                  <a:lnTo>
                    <a:pt x="31" y="20"/>
                  </a:lnTo>
                  <a:lnTo>
                    <a:pt x="31" y="28"/>
                  </a:lnTo>
                  <a:lnTo>
                    <a:pt x="50" y="278"/>
                  </a:lnTo>
                  <a:lnTo>
                    <a:pt x="51" y="286"/>
                  </a:lnTo>
                  <a:lnTo>
                    <a:pt x="56" y="289"/>
                  </a:lnTo>
                  <a:lnTo>
                    <a:pt x="62" y="287"/>
                  </a:lnTo>
                  <a:lnTo>
                    <a:pt x="66" y="280"/>
                  </a:lnTo>
                  <a:lnTo>
                    <a:pt x="186" y="71"/>
                  </a:lnTo>
                  <a:lnTo>
                    <a:pt x="202" y="278"/>
                  </a:lnTo>
                  <a:lnTo>
                    <a:pt x="202" y="284"/>
                  </a:lnTo>
                  <a:lnTo>
                    <a:pt x="203" y="287"/>
                  </a:lnTo>
                  <a:lnTo>
                    <a:pt x="205" y="288"/>
                  </a:lnTo>
                  <a:lnTo>
                    <a:pt x="208" y="289"/>
                  </a:lnTo>
                  <a:lnTo>
                    <a:pt x="214" y="286"/>
                  </a:lnTo>
                  <a:lnTo>
                    <a:pt x="218" y="281"/>
                  </a:lnTo>
                  <a:lnTo>
                    <a:pt x="35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40" name="Freeform 116"/>
            <p:cNvSpPr>
              <a:spLocks noChangeAspect="1" noEditPoints="1"/>
            </p:cNvSpPr>
            <p:nvPr/>
          </p:nvSpPr>
          <p:spPr bwMode="auto">
            <a:xfrm>
              <a:off x="2803" y="155"/>
              <a:ext cx="210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20" y="11"/>
                </a:cxn>
                <a:cxn ang="0">
                  <a:pos x="27" y="13"/>
                </a:cxn>
                <a:cxn ang="0">
                  <a:pos x="29" y="17"/>
                </a:cxn>
                <a:cxn ang="0">
                  <a:pos x="30" y="24"/>
                </a:cxn>
                <a:cxn ang="0">
                  <a:pos x="30" y="173"/>
                </a:cxn>
                <a:cxn ang="0">
                  <a:pos x="29" y="179"/>
                </a:cxn>
                <a:cxn ang="0">
                  <a:pos x="27" y="183"/>
                </a:cxn>
                <a:cxn ang="0">
                  <a:pos x="20" y="185"/>
                </a:cxn>
                <a:cxn ang="0">
                  <a:pos x="7" y="186"/>
                </a:cxn>
                <a:cxn ang="0">
                  <a:pos x="0" y="186"/>
                </a:cxn>
                <a:cxn ang="0">
                  <a:pos x="0" y="196"/>
                </a:cxn>
                <a:cxn ang="0">
                  <a:pos x="113" y="196"/>
                </a:cxn>
                <a:cxn ang="0">
                  <a:pos x="132" y="194"/>
                </a:cxn>
                <a:cxn ang="0">
                  <a:pos x="150" y="189"/>
                </a:cxn>
                <a:cxn ang="0">
                  <a:pos x="167" y="180"/>
                </a:cxn>
                <a:cxn ang="0">
                  <a:pos x="181" y="168"/>
                </a:cxn>
                <a:cxn ang="0">
                  <a:pos x="193" y="154"/>
                </a:cxn>
                <a:cxn ang="0">
                  <a:pos x="202" y="138"/>
                </a:cxn>
                <a:cxn ang="0">
                  <a:pos x="208" y="119"/>
                </a:cxn>
                <a:cxn ang="0">
                  <a:pos x="210" y="100"/>
                </a:cxn>
                <a:cxn ang="0">
                  <a:pos x="208" y="80"/>
                </a:cxn>
                <a:cxn ang="0">
                  <a:pos x="202" y="61"/>
                </a:cxn>
                <a:cxn ang="0">
                  <a:pos x="193" y="44"/>
                </a:cxn>
                <a:cxn ang="0">
                  <a:pos x="181" y="30"/>
                </a:cxn>
                <a:cxn ang="0">
                  <a:pos x="167" y="17"/>
                </a:cxn>
                <a:cxn ang="0">
                  <a:pos x="150" y="8"/>
                </a:cxn>
                <a:cxn ang="0">
                  <a:pos x="132" y="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69" y="186"/>
                </a:cxn>
                <a:cxn ang="0">
                  <a:pos x="62" y="186"/>
                </a:cxn>
                <a:cxn ang="0">
                  <a:pos x="58" y="184"/>
                </a:cxn>
                <a:cxn ang="0">
                  <a:pos x="56" y="180"/>
                </a:cxn>
                <a:cxn ang="0">
                  <a:pos x="56" y="175"/>
                </a:cxn>
                <a:cxn ang="0">
                  <a:pos x="56" y="22"/>
                </a:cxn>
                <a:cxn ang="0">
                  <a:pos x="56" y="16"/>
                </a:cxn>
                <a:cxn ang="0">
                  <a:pos x="58" y="13"/>
                </a:cxn>
                <a:cxn ang="0">
                  <a:pos x="62" y="11"/>
                </a:cxn>
                <a:cxn ang="0">
                  <a:pos x="69" y="11"/>
                </a:cxn>
                <a:cxn ang="0">
                  <a:pos x="105" y="11"/>
                </a:cxn>
                <a:cxn ang="0">
                  <a:pos x="123" y="12"/>
                </a:cxn>
                <a:cxn ang="0">
                  <a:pos x="139" y="18"/>
                </a:cxn>
                <a:cxn ang="0">
                  <a:pos x="152" y="26"/>
                </a:cxn>
                <a:cxn ang="0">
                  <a:pos x="164" y="37"/>
                </a:cxn>
                <a:cxn ang="0">
                  <a:pos x="171" y="50"/>
                </a:cxn>
                <a:cxn ang="0">
                  <a:pos x="176" y="65"/>
                </a:cxn>
                <a:cxn ang="0">
                  <a:pos x="179" y="82"/>
                </a:cxn>
                <a:cxn ang="0">
                  <a:pos x="180" y="100"/>
                </a:cxn>
                <a:cxn ang="0">
                  <a:pos x="179" y="122"/>
                </a:cxn>
                <a:cxn ang="0">
                  <a:pos x="175" y="139"/>
                </a:cxn>
                <a:cxn ang="0">
                  <a:pos x="169" y="152"/>
                </a:cxn>
                <a:cxn ang="0">
                  <a:pos x="162" y="162"/>
                </a:cxn>
                <a:cxn ang="0">
                  <a:pos x="151" y="172"/>
                </a:cxn>
                <a:cxn ang="0">
                  <a:pos x="137" y="180"/>
                </a:cxn>
                <a:cxn ang="0">
                  <a:pos x="122" y="184"/>
                </a:cxn>
                <a:cxn ang="0">
                  <a:pos x="105" y="186"/>
                </a:cxn>
                <a:cxn ang="0">
                  <a:pos x="69" y="186"/>
                </a:cxn>
              </a:cxnLst>
              <a:rect l="0" t="0" r="r" b="b"/>
              <a:pathLst>
                <a:path w="210" h="196">
                  <a:moveTo>
                    <a:pt x="0" y="0"/>
                  </a:moveTo>
                  <a:lnTo>
                    <a:pt x="0" y="11"/>
                  </a:lnTo>
                  <a:lnTo>
                    <a:pt x="7" y="11"/>
                  </a:lnTo>
                  <a:lnTo>
                    <a:pt x="20" y="11"/>
                  </a:lnTo>
                  <a:lnTo>
                    <a:pt x="27" y="13"/>
                  </a:lnTo>
                  <a:lnTo>
                    <a:pt x="29" y="17"/>
                  </a:lnTo>
                  <a:lnTo>
                    <a:pt x="30" y="24"/>
                  </a:lnTo>
                  <a:lnTo>
                    <a:pt x="30" y="173"/>
                  </a:lnTo>
                  <a:lnTo>
                    <a:pt x="29" y="179"/>
                  </a:lnTo>
                  <a:lnTo>
                    <a:pt x="27" y="183"/>
                  </a:lnTo>
                  <a:lnTo>
                    <a:pt x="20" y="185"/>
                  </a:lnTo>
                  <a:lnTo>
                    <a:pt x="7" y="186"/>
                  </a:lnTo>
                  <a:lnTo>
                    <a:pt x="0" y="186"/>
                  </a:lnTo>
                  <a:lnTo>
                    <a:pt x="0" y="196"/>
                  </a:lnTo>
                  <a:lnTo>
                    <a:pt x="113" y="196"/>
                  </a:lnTo>
                  <a:lnTo>
                    <a:pt x="132" y="194"/>
                  </a:lnTo>
                  <a:lnTo>
                    <a:pt x="150" y="189"/>
                  </a:lnTo>
                  <a:lnTo>
                    <a:pt x="167" y="180"/>
                  </a:lnTo>
                  <a:lnTo>
                    <a:pt x="181" y="168"/>
                  </a:lnTo>
                  <a:lnTo>
                    <a:pt x="193" y="154"/>
                  </a:lnTo>
                  <a:lnTo>
                    <a:pt x="202" y="138"/>
                  </a:lnTo>
                  <a:lnTo>
                    <a:pt x="208" y="119"/>
                  </a:lnTo>
                  <a:lnTo>
                    <a:pt x="210" y="100"/>
                  </a:lnTo>
                  <a:lnTo>
                    <a:pt x="208" y="80"/>
                  </a:lnTo>
                  <a:lnTo>
                    <a:pt x="202" y="61"/>
                  </a:lnTo>
                  <a:lnTo>
                    <a:pt x="193" y="44"/>
                  </a:lnTo>
                  <a:lnTo>
                    <a:pt x="181" y="30"/>
                  </a:lnTo>
                  <a:lnTo>
                    <a:pt x="167" y="17"/>
                  </a:lnTo>
                  <a:lnTo>
                    <a:pt x="150" y="8"/>
                  </a:lnTo>
                  <a:lnTo>
                    <a:pt x="132" y="2"/>
                  </a:lnTo>
                  <a:lnTo>
                    <a:pt x="113" y="0"/>
                  </a:lnTo>
                  <a:lnTo>
                    <a:pt x="0" y="0"/>
                  </a:lnTo>
                  <a:close/>
                  <a:moveTo>
                    <a:pt x="69" y="186"/>
                  </a:moveTo>
                  <a:lnTo>
                    <a:pt x="62" y="186"/>
                  </a:lnTo>
                  <a:lnTo>
                    <a:pt x="58" y="184"/>
                  </a:lnTo>
                  <a:lnTo>
                    <a:pt x="56" y="180"/>
                  </a:lnTo>
                  <a:lnTo>
                    <a:pt x="56" y="175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8" y="13"/>
                  </a:lnTo>
                  <a:lnTo>
                    <a:pt x="62" y="11"/>
                  </a:lnTo>
                  <a:lnTo>
                    <a:pt x="69" y="11"/>
                  </a:lnTo>
                  <a:lnTo>
                    <a:pt x="105" y="11"/>
                  </a:lnTo>
                  <a:lnTo>
                    <a:pt x="123" y="12"/>
                  </a:lnTo>
                  <a:lnTo>
                    <a:pt x="139" y="18"/>
                  </a:lnTo>
                  <a:lnTo>
                    <a:pt x="152" y="26"/>
                  </a:lnTo>
                  <a:lnTo>
                    <a:pt x="164" y="37"/>
                  </a:lnTo>
                  <a:lnTo>
                    <a:pt x="171" y="50"/>
                  </a:lnTo>
                  <a:lnTo>
                    <a:pt x="176" y="65"/>
                  </a:lnTo>
                  <a:lnTo>
                    <a:pt x="179" y="82"/>
                  </a:lnTo>
                  <a:lnTo>
                    <a:pt x="180" y="100"/>
                  </a:lnTo>
                  <a:lnTo>
                    <a:pt x="179" y="122"/>
                  </a:lnTo>
                  <a:lnTo>
                    <a:pt x="175" y="139"/>
                  </a:lnTo>
                  <a:lnTo>
                    <a:pt x="169" y="152"/>
                  </a:lnTo>
                  <a:lnTo>
                    <a:pt x="162" y="162"/>
                  </a:lnTo>
                  <a:lnTo>
                    <a:pt x="151" y="172"/>
                  </a:lnTo>
                  <a:lnTo>
                    <a:pt x="137" y="180"/>
                  </a:lnTo>
                  <a:lnTo>
                    <a:pt x="122" y="184"/>
                  </a:lnTo>
                  <a:lnTo>
                    <a:pt x="105" y="186"/>
                  </a:lnTo>
                  <a:lnTo>
                    <a:pt x="69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41" name="Freeform 117"/>
            <p:cNvSpPr>
              <a:spLocks noChangeAspect="1" noEditPoints="1"/>
            </p:cNvSpPr>
            <p:nvPr/>
          </p:nvSpPr>
          <p:spPr bwMode="auto">
            <a:xfrm>
              <a:off x="3049" y="158"/>
              <a:ext cx="63" cy="193"/>
            </a:xfrm>
            <a:custGeom>
              <a:avLst/>
              <a:gdLst/>
              <a:ahLst/>
              <a:cxnLst>
                <a:cxn ang="0">
                  <a:pos x="45" y="16"/>
                </a:cxn>
                <a:cxn ang="0">
                  <a:pos x="43" y="10"/>
                </a:cxn>
                <a:cxn ang="0">
                  <a:pos x="40" y="5"/>
                </a:cxn>
                <a:cxn ang="0">
                  <a:pos x="35" y="1"/>
                </a:cxn>
                <a:cxn ang="0">
                  <a:pos x="28" y="0"/>
                </a:cxn>
                <a:cxn ang="0">
                  <a:pos x="22" y="1"/>
                </a:cxn>
                <a:cxn ang="0">
                  <a:pos x="17" y="4"/>
                </a:cxn>
                <a:cxn ang="0">
                  <a:pos x="13" y="10"/>
                </a:cxn>
                <a:cxn ang="0">
                  <a:pos x="12" y="16"/>
                </a:cxn>
                <a:cxn ang="0">
                  <a:pos x="13" y="23"/>
                </a:cxn>
                <a:cxn ang="0">
                  <a:pos x="17" y="28"/>
                </a:cxn>
                <a:cxn ang="0">
                  <a:pos x="22" y="32"/>
                </a:cxn>
                <a:cxn ang="0">
                  <a:pos x="28" y="33"/>
                </a:cxn>
                <a:cxn ang="0">
                  <a:pos x="34" y="32"/>
                </a:cxn>
                <a:cxn ang="0">
                  <a:pos x="40" y="28"/>
                </a:cxn>
                <a:cxn ang="0">
                  <a:pos x="43" y="23"/>
                </a:cxn>
                <a:cxn ang="0">
                  <a:pos x="45" y="16"/>
                </a:cxn>
                <a:cxn ang="0">
                  <a:pos x="1" y="70"/>
                </a:cxn>
                <a:cxn ang="0">
                  <a:pos x="1" y="80"/>
                </a:cxn>
                <a:cxn ang="0">
                  <a:pos x="12" y="81"/>
                </a:cxn>
                <a:cxn ang="0">
                  <a:pos x="18" y="83"/>
                </a:cxn>
                <a:cxn ang="0">
                  <a:pos x="21" y="88"/>
                </a:cxn>
                <a:cxn ang="0">
                  <a:pos x="22" y="96"/>
                </a:cxn>
                <a:cxn ang="0">
                  <a:pos x="22" y="171"/>
                </a:cxn>
                <a:cxn ang="0">
                  <a:pos x="21" y="178"/>
                </a:cxn>
                <a:cxn ang="0">
                  <a:pos x="18" y="181"/>
                </a:cxn>
                <a:cxn ang="0">
                  <a:pos x="11" y="183"/>
                </a:cxn>
                <a:cxn ang="0">
                  <a:pos x="0" y="183"/>
                </a:cxn>
                <a:cxn ang="0">
                  <a:pos x="0" y="193"/>
                </a:cxn>
                <a:cxn ang="0">
                  <a:pos x="4" y="193"/>
                </a:cxn>
                <a:cxn ang="0">
                  <a:pos x="12" y="193"/>
                </a:cxn>
                <a:cxn ang="0">
                  <a:pos x="22" y="192"/>
                </a:cxn>
                <a:cxn ang="0">
                  <a:pos x="32" y="192"/>
                </a:cxn>
                <a:cxn ang="0">
                  <a:pos x="63" y="193"/>
                </a:cxn>
                <a:cxn ang="0">
                  <a:pos x="63" y="183"/>
                </a:cxn>
                <a:cxn ang="0">
                  <a:pos x="53" y="183"/>
                </a:cxn>
                <a:cxn ang="0">
                  <a:pos x="46" y="182"/>
                </a:cxn>
                <a:cxn ang="0">
                  <a:pos x="44" y="178"/>
                </a:cxn>
                <a:cxn ang="0">
                  <a:pos x="43" y="171"/>
                </a:cxn>
                <a:cxn ang="0">
                  <a:pos x="43" y="67"/>
                </a:cxn>
                <a:cxn ang="0">
                  <a:pos x="1" y="70"/>
                </a:cxn>
              </a:cxnLst>
              <a:rect l="0" t="0" r="r" b="b"/>
              <a:pathLst>
                <a:path w="63" h="193">
                  <a:moveTo>
                    <a:pt x="45" y="16"/>
                  </a:moveTo>
                  <a:lnTo>
                    <a:pt x="43" y="10"/>
                  </a:lnTo>
                  <a:lnTo>
                    <a:pt x="40" y="5"/>
                  </a:lnTo>
                  <a:lnTo>
                    <a:pt x="35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4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13" y="23"/>
                  </a:lnTo>
                  <a:lnTo>
                    <a:pt x="17" y="28"/>
                  </a:lnTo>
                  <a:lnTo>
                    <a:pt x="22" y="32"/>
                  </a:lnTo>
                  <a:lnTo>
                    <a:pt x="28" y="33"/>
                  </a:lnTo>
                  <a:lnTo>
                    <a:pt x="34" y="32"/>
                  </a:lnTo>
                  <a:lnTo>
                    <a:pt x="40" y="28"/>
                  </a:lnTo>
                  <a:lnTo>
                    <a:pt x="43" y="23"/>
                  </a:lnTo>
                  <a:lnTo>
                    <a:pt x="45" y="16"/>
                  </a:lnTo>
                  <a:close/>
                  <a:moveTo>
                    <a:pt x="1" y="70"/>
                  </a:moveTo>
                  <a:lnTo>
                    <a:pt x="1" y="80"/>
                  </a:lnTo>
                  <a:lnTo>
                    <a:pt x="12" y="81"/>
                  </a:lnTo>
                  <a:lnTo>
                    <a:pt x="18" y="83"/>
                  </a:lnTo>
                  <a:lnTo>
                    <a:pt x="21" y="88"/>
                  </a:lnTo>
                  <a:lnTo>
                    <a:pt x="22" y="96"/>
                  </a:lnTo>
                  <a:lnTo>
                    <a:pt x="22" y="171"/>
                  </a:lnTo>
                  <a:lnTo>
                    <a:pt x="21" y="178"/>
                  </a:lnTo>
                  <a:lnTo>
                    <a:pt x="18" y="181"/>
                  </a:lnTo>
                  <a:lnTo>
                    <a:pt x="11" y="183"/>
                  </a:lnTo>
                  <a:lnTo>
                    <a:pt x="0" y="183"/>
                  </a:lnTo>
                  <a:lnTo>
                    <a:pt x="0" y="193"/>
                  </a:lnTo>
                  <a:lnTo>
                    <a:pt x="4" y="193"/>
                  </a:lnTo>
                  <a:lnTo>
                    <a:pt x="12" y="193"/>
                  </a:lnTo>
                  <a:lnTo>
                    <a:pt x="22" y="192"/>
                  </a:lnTo>
                  <a:lnTo>
                    <a:pt x="32" y="192"/>
                  </a:lnTo>
                  <a:lnTo>
                    <a:pt x="63" y="193"/>
                  </a:lnTo>
                  <a:lnTo>
                    <a:pt x="63" y="183"/>
                  </a:lnTo>
                  <a:lnTo>
                    <a:pt x="53" y="183"/>
                  </a:lnTo>
                  <a:lnTo>
                    <a:pt x="46" y="182"/>
                  </a:lnTo>
                  <a:lnTo>
                    <a:pt x="44" y="178"/>
                  </a:lnTo>
                  <a:lnTo>
                    <a:pt x="43" y="171"/>
                  </a:lnTo>
                  <a:lnTo>
                    <a:pt x="43" y="67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42" name="Freeform 118"/>
            <p:cNvSpPr>
              <a:spLocks noChangeAspect="1"/>
            </p:cNvSpPr>
            <p:nvPr/>
          </p:nvSpPr>
          <p:spPr bwMode="auto">
            <a:xfrm>
              <a:off x="3139" y="223"/>
              <a:ext cx="103" cy="131"/>
            </a:xfrm>
            <a:custGeom>
              <a:avLst/>
              <a:gdLst/>
              <a:ahLst/>
              <a:cxnLst>
                <a:cxn ang="0">
                  <a:pos x="95" y="2"/>
                </a:cxn>
                <a:cxn ang="0">
                  <a:pos x="89" y="1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36" y="1"/>
                </a:cxn>
                <a:cxn ang="0">
                  <a:pos x="16" y="8"/>
                </a:cxn>
                <a:cxn ang="0">
                  <a:pos x="5" y="19"/>
                </a:cxn>
                <a:cxn ang="0">
                  <a:pos x="0" y="30"/>
                </a:cxn>
                <a:cxn ang="0">
                  <a:pos x="2" y="49"/>
                </a:cxn>
                <a:cxn ang="0">
                  <a:pos x="19" y="64"/>
                </a:cxn>
                <a:cxn ang="0">
                  <a:pos x="38" y="71"/>
                </a:cxn>
                <a:cxn ang="0">
                  <a:pos x="62" y="75"/>
                </a:cxn>
                <a:cxn ang="0">
                  <a:pos x="84" y="87"/>
                </a:cxn>
                <a:cxn ang="0">
                  <a:pos x="86" y="107"/>
                </a:cxn>
                <a:cxn ang="0">
                  <a:pos x="70" y="121"/>
                </a:cxn>
                <a:cxn ang="0">
                  <a:pos x="35" y="120"/>
                </a:cxn>
                <a:cxn ang="0">
                  <a:pos x="15" y="100"/>
                </a:cxn>
                <a:cxn ang="0">
                  <a:pos x="8" y="82"/>
                </a:cxn>
                <a:cxn ang="0">
                  <a:pos x="0" y="82"/>
                </a:cxn>
                <a:cxn ang="0">
                  <a:pos x="0" y="124"/>
                </a:cxn>
                <a:cxn ang="0">
                  <a:pos x="4" y="131"/>
                </a:cxn>
                <a:cxn ang="0">
                  <a:pos x="17" y="119"/>
                </a:cxn>
                <a:cxn ang="0">
                  <a:pos x="37" y="130"/>
                </a:cxn>
                <a:cxn ang="0">
                  <a:pos x="52" y="131"/>
                </a:cxn>
                <a:cxn ang="0">
                  <a:pos x="76" y="128"/>
                </a:cxn>
                <a:cxn ang="0">
                  <a:pos x="92" y="119"/>
                </a:cxn>
                <a:cxn ang="0">
                  <a:pos x="101" y="106"/>
                </a:cxn>
                <a:cxn ang="0">
                  <a:pos x="103" y="91"/>
                </a:cxn>
                <a:cxn ang="0">
                  <a:pos x="91" y="64"/>
                </a:cxn>
                <a:cxn ang="0">
                  <a:pos x="74" y="54"/>
                </a:cxn>
                <a:cxn ang="0">
                  <a:pos x="57" y="50"/>
                </a:cxn>
                <a:cxn ang="0">
                  <a:pos x="27" y="43"/>
                </a:cxn>
                <a:cxn ang="0">
                  <a:pos x="15" y="28"/>
                </a:cxn>
                <a:cxn ang="0">
                  <a:pos x="23" y="14"/>
                </a:cxn>
                <a:cxn ang="0">
                  <a:pos x="50" y="7"/>
                </a:cxn>
                <a:cxn ang="0">
                  <a:pos x="70" y="11"/>
                </a:cxn>
                <a:cxn ang="0">
                  <a:pos x="80" y="20"/>
                </a:cxn>
                <a:cxn ang="0">
                  <a:pos x="84" y="30"/>
                </a:cxn>
                <a:cxn ang="0">
                  <a:pos x="86" y="39"/>
                </a:cxn>
                <a:cxn ang="0">
                  <a:pos x="90" y="42"/>
                </a:cxn>
                <a:cxn ang="0">
                  <a:pos x="95" y="34"/>
                </a:cxn>
              </a:cxnLst>
              <a:rect l="0" t="0" r="r" b="b"/>
              <a:pathLst>
                <a:path w="103" h="131">
                  <a:moveTo>
                    <a:pt x="95" y="8"/>
                  </a:moveTo>
                  <a:lnTo>
                    <a:pt x="95" y="2"/>
                  </a:lnTo>
                  <a:lnTo>
                    <a:pt x="91" y="0"/>
                  </a:lnTo>
                  <a:lnTo>
                    <a:pt x="89" y="1"/>
                  </a:lnTo>
                  <a:lnTo>
                    <a:pt x="86" y="4"/>
                  </a:lnTo>
                  <a:lnTo>
                    <a:pt x="83" y="5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50" y="0"/>
                  </a:lnTo>
                  <a:lnTo>
                    <a:pt x="36" y="1"/>
                  </a:lnTo>
                  <a:lnTo>
                    <a:pt x="25" y="4"/>
                  </a:lnTo>
                  <a:lnTo>
                    <a:pt x="16" y="8"/>
                  </a:lnTo>
                  <a:lnTo>
                    <a:pt x="10" y="13"/>
                  </a:lnTo>
                  <a:lnTo>
                    <a:pt x="5" y="19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10" y="59"/>
                  </a:lnTo>
                  <a:lnTo>
                    <a:pt x="19" y="64"/>
                  </a:lnTo>
                  <a:lnTo>
                    <a:pt x="28" y="68"/>
                  </a:lnTo>
                  <a:lnTo>
                    <a:pt x="38" y="71"/>
                  </a:lnTo>
                  <a:lnTo>
                    <a:pt x="50" y="73"/>
                  </a:lnTo>
                  <a:lnTo>
                    <a:pt x="62" y="75"/>
                  </a:lnTo>
                  <a:lnTo>
                    <a:pt x="74" y="80"/>
                  </a:lnTo>
                  <a:lnTo>
                    <a:pt x="84" y="87"/>
                  </a:lnTo>
                  <a:lnTo>
                    <a:pt x="88" y="99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0" y="121"/>
                  </a:lnTo>
                  <a:lnTo>
                    <a:pt x="52" y="123"/>
                  </a:lnTo>
                  <a:lnTo>
                    <a:pt x="35" y="120"/>
                  </a:lnTo>
                  <a:lnTo>
                    <a:pt x="23" y="112"/>
                  </a:lnTo>
                  <a:lnTo>
                    <a:pt x="15" y="100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4" y="81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4" y="131"/>
                  </a:lnTo>
                  <a:lnTo>
                    <a:pt x="9" y="127"/>
                  </a:lnTo>
                  <a:lnTo>
                    <a:pt x="17" y="119"/>
                  </a:lnTo>
                  <a:lnTo>
                    <a:pt x="27" y="126"/>
                  </a:lnTo>
                  <a:lnTo>
                    <a:pt x="37" y="130"/>
                  </a:lnTo>
                  <a:lnTo>
                    <a:pt x="46" y="131"/>
                  </a:lnTo>
                  <a:lnTo>
                    <a:pt x="52" y="131"/>
                  </a:lnTo>
                  <a:lnTo>
                    <a:pt x="65" y="130"/>
                  </a:lnTo>
                  <a:lnTo>
                    <a:pt x="76" y="128"/>
                  </a:lnTo>
                  <a:lnTo>
                    <a:pt x="85" y="124"/>
                  </a:lnTo>
                  <a:lnTo>
                    <a:pt x="92" y="119"/>
                  </a:lnTo>
                  <a:lnTo>
                    <a:pt x="97" y="112"/>
                  </a:lnTo>
                  <a:lnTo>
                    <a:pt x="101" y="106"/>
                  </a:lnTo>
                  <a:lnTo>
                    <a:pt x="103" y="98"/>
                  </a:lnTo>
                  <a:lnTo>
                    <a:pt x="103" y="91"/>
                  </a:lnTo>
                  <a:lnTo>
                    <a:pt x="100" y="76"/>
                  </a:lnTo>
                  <a:lnTo>
                    <a:pt x="91" y="64"/>
                  </a:lnTo>
                  <a:lnTo>
                    <a:pt x="82" y="58"/>
                  </a:lnTo>
                  <a:lnTo>
                    <a:pt x="74" y="54"/>
                  </a:lnTo>
                  <a:lnTo>
                    <a:pt x="65" y="52"/>
                  </a:lnTo>
                  <a:lnTo>
                    <a:pt x="57" y="50"/>
                  </a:lnTo>
                  <a:lnTo>
                    <a:pt x="41" y="47"/>
                  </a:lnTo>
                  <a:lnTo>
                    <a:pt x="27" y="43"/>
                  </a:lnTo>
                  <a:lnTo>
                    <a:pt x="19" y="37"/>
                  </a:lnTo>
                  <a:lnTo>
                    <a:pt x="15" y="28"/>
                  </a:lnTo>
                  <a:lnTo>
                    <a:pt x="17" y="20"/>
                  </a:lnTo>
                  <a:lnTo>
                    <a:pt x="23" y="14"/>
                  </a:lnTo>
                  <a:lnTo>
                    <a:pt x="33" y="9"/>
                  </a:lnTo>
                  <a:lnTo>
                    <a:pt x="50" y="7"/>
                  </a:lnTo>
                  <a:lnTo>
                    <a:pt x="61" y="8"/>
                  </a:lnTo>
                  <a:lnTo>
                    <a:pt x="70" y="11"/>
                  </a:lnTo>
                  <a:lnTo>
                    <a:pt x="76" y="15"/>
                  </a:lnTo>
                  <a:lnTo>
                    <a:pt x="80" y="20"/>
                  </a:lnTo>
                  <a:lnTo>
                    <a:pt x="83" y="25"/>
                  </a:lnTo>
                  <a:lnTo>
                    <a:pt x="84" y="30"/>
                  </a:lnTo>
                  <a:lnTo>
                    <a:pt x="85" y="35"/>
                  </a:lnTo>
                  <a:lnTo>
                    <a:pt x="86" y="39"/>
                  </a:lnTo>
                  <a:lnTo>
                    <a:pt x="88" y="41"/>
                  </a:lnTo>
                  <a:lnTo>
                    <a:pt x="90" y="42"/>
                  </a:lnTo>
                  <a:lnTo>
                    <a:pt x="95" y="40"/>
                  </a:lnTo>
                  <a:lnTo>
                    <a:pt x="95" y="34"/>
                  </a:lnTo>
                  <a:lnTo>
                    <a:pt x="9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43" name="Freeform 119"/>
            <p:cNvSpPr>
              <a:spLocks noChangeAspect="1"/>
            </p:cNvSpPr>
            <p:nvPr/>
          </p:nvSpPr>
          <p:spPr bwMode="auto">
            <a:xfrm>
              <a:off x="3268" y="223"/>
              <a:ext cx="104" cy="131"/>
            </a:xfrm>
            <a:custGeom>
              <a:avLst/>
              <a:gdLst/>
              <a:ahLst/>
              <a:cxnLst>
                <a:cxn ang="0">
                  <a:pos x="95" y="2"/>
                </a:cxn>
                <a:cxn ang="0">
                  <a:pos x="90" y="1"/>
                </a:cxn>
                <a:cxn ang="0">
                  <a:pos x="84" y="5"/>
                </a:cxn>
                <a:cxn ang="0">
                  <a:pos x="67" y="2"/>
                </a:cxn>
                <a:cxn ang="0">
                  <a:pos x="37" y="1"/>
                </a:cxn>
                <a:cxn ang="0">
                  <a:pos x="17" y="8"/>
                </a:cxn>
                <a:cxn ang="0">
                  <a:pos x="5" y="19"/>
                </a:cxn>
                <a:cxn ang="0">
                  <a:pos x="1" y="30"/>
                </a:cxn>
                <a:cxn ang="0">
                  <a:pos x="3" y="49"/>
                </a:cxn>
                <a:cxn ang="0">
                  <a:pos x="19" y="64"/>
                </a:cxn>
                <a:cxn ang="0">
                  <a:pos x="38" y="71"/>
                </a:cxn>
                <a:cxn ang="0">
                  <a:pos x="63" y="75"/>
                </a:cxn>
                <a:cxn ang="0">
                  <a:pos x="84" y="87"/>
                </a:cxn>
                <a:cxn ang="0">
                  <a:pos x="86" y="107"/>
                </a:cxn>
                <a:cxn ang="0">
                  <a:pos x="70" y="121"/>
                </a:cxn>
                <a:cxn ang="0">
                  <a:pos x="35" y="120"/>
                </a:cxn>
                <a:cxn ang="0">
                  <a:pos x="15" y="100"/>
                </a:cxn>
                <a:cxn ang="0">
                  <a:pos x="9" y="82"/>
                </a:cxn>
                <a:cxn ang="0">
                  <a:pos x="1" y="82"/>
                </a:cxn>
                <a:cxn ang="0">
                  <a:pos x="0" y="124"/>
                </a:cxn>
                <a:cxn ang="0">
                  <a:pos x="4" y="131"/>
                </a:cxn>
                <a:cxn ang="0">
                  <a:pos x="18" y="119"/>
                </a:cxn>
                <a:cxn ang="0">
                  <a:pos x="38" y="130"/>
                </a:cxn>
                <a:cxn ang="0">
                  <a:pos x="53" y="131"/>
                </a:cxn>
                <a:cxn ang="0">
                  <a:pos x="77" y="128"/>
                </a:cxn>
                <a:cxn ang="0">
                  <a:pos x="92" y="119"/>
                </a:cxn>
                <a:cxn ang="0">
                  <a:pos x="101" y="106"/>
                </a:cxn>
                <a:cxn ang="0">
                  <a:pos x="104" y="91"/>
                </a:cxn>
                <a:cxn ang="0">
                  <a:pos x="92" y="64"/>
                </a:cxn>
                <a:cxn ang="0">
                  <a:pos x="74" y="54"/>
                </a:cxn>
                <a:cxn ang="0">
                  <a:pos x="58" y="50"/>
                </a:cxn>
                <a:cxn ang="0">
                  <a:pos x="28" y="43"/>
                </a:cxn>
                <a:cxn ang="0">
                  <a:pos x="16" y="28"/>
                </a:cxn>
                <a:cxn ang="0">
                  <a:pos x="23" y="14"/>
                </a:cxn>
                <a:cxn ang="0">
                  <a:pos x="51" y="7"/>
                </a:cxn>
                <a:cxn ang="0">
                  <a:pos x="70" y="11"/>
                </a:cxn>
                <a:cxn ang="0">
                  <a:pos x="81" y="20"/>
                </a:cxn>
                <a:cxn ang="0">
                  <a:pos x="85" y="30"/>
                </a:cxn>
                <a:cxn ang="0">
                  <a:pos x="86" y="39"/>
                </a:cxn>
                <a:cxn ang="0">
                  <a:pos x="91" y="42"/>
                </a:cxn>
                <a:cxn ang="0">
                  <a:pos x="96" y="34"/>
                </a:cxn>
              </a:cxnLst>
              <a:rect l="0" t="0" r="r" b="b"/>
              <a:pathLst>
                <a:path w="104" h="131">
                  <a:moveTo>
                    <a:pt x="96" y="8"/>
                  </a:moveTo>
                  <a:lnTo>
                    <a:pt x="95" y="2"/>
                  </a:lnTo>
                  <a:lnTo>
                    <a:pt x="92" y="0"/>
                  </a:lnTo>
                  <a:lnTo>
                    <a:pt x="90" y="1"/>
                  </a:lnTo>
                  <a:lnTo>
                    <a:pt x="86" y="4"/>
                  </a:lnTo>
                  <a:lnTo>
                    <a:pt x="84" y="5"/>
                  </a:lnTo>
                  <a:lnTo>
                    <a:pt x="81" y="8"/>
                  </a:lnTo>
                  <a:lnTo>
                    <a:pt x="67" y="2"/>
                  </a:lnTo>
                  <a:lnTo>
                    <a:pt x="51" y="0"/>
                  </a:lnTo>
                  <a:lnTo>
                    <a:pt x="37" y="1"/>
                  </a:lnTo>
                  <a:lnTo>
                    <a:pt x="26" y="4"/>
                  </a:lnTo>
                  <a:lnTo>
                    <a:pt x="17" y="8"/>
                  </a:lnTo>
                  <a:lnTo>
                    <a:pt x="10" y="13"/>
                  </a:lnTo>
                  <a:lnTo>
                    <a:pt x="5" y="19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  <a:lnTo>
                    <a:pt x="3" y="49"/>
                  </a:lnTo>
                  <a:lnTo>
                    <a:pt x="11" y="59"/>
                  </a:lnTo>
                  <a:lnTo>
                    <a:pt x="19" y="64"/>
                  </a:lnTo>
                  <a:lnTo>
                    <a:pt x="28" y="68"/>
                  </a:lnTo>
                  <a:lnTo>
                    <a:pt x="38" y="71"/>
                  </a:lnTo>
                  <a:lnTo>
                    <a:pt x="51" y="73"/>
                  </a:lnTo>
                  <a:lnTo>
                    <a:pt x="63" y="75"/>
                  </a:lnTo>
                  <a:lnTo>
                    <a:pt x="75" y="80"/>
                  </a:lnTo>
                  <a:lnTo>
                    <a:pt x="84" y="87"/>
                  </a:lnTo>
                  <a:lnTo>
                    <a:pt x="88" y="99"/>
                  </a:lnTo>
                  <a:lnTo>
                    <a:pt x="86" y="107"/>
                  </a:lnTo>
                  <a:lnTo>
                    <a:pt x="81" y="115"/>
                  </a:lnTo>
                  <a:lnTo>
                    <a:pt x="70" y="121"/>
                  </a:lnTo>
                  <a:lnTo>
                    <a:pt x="53" y="123"/>
                  </a:lnTo>
                  <a:lnTo>
                    <a:pt x="35" y="120"/>
                  </a:lnTo>
                  <a:lnTo>
                    <a:pt x="23" y="112"/>
                  </a:lnTo>
                  <a:lnTo>
                    <a:pt x="15" y="100"/>
                  </a:lnTo>
                  <a:lnTo>
                    <a:pt x="10" y="86"/>
                  </a:lnTo>
                  <a:lnTo>
                    <a:pt x="9" y="82"/>
                  </a:lnTo>
                  <a:lnTo>
                    <a:pt x="5" y="81"/>
                  </a:lnTo>
                  <a:lnTo>
                    <a:pt x="1" y="82"/>
                  </a:lnTo>
                  <a:lnTo>
                    <a:pt x="0" y="89"/>
                  </a:lnTo>
                  <a:lnTo>
                    <a:pt x="0" y="124"/>
                  </a:lnTo>
                  <a:lnTo>
                    <a:pt x="1" y="129"/>
                  </a:lnTo>
                  <a:lnTo>
                    <a:pt x="4" y="131"/>
                  </a:lnTo>
                  <a:lnTo>
                    <a:pt x="10" y="127"/>
                  </a:lnTo>
                  <a:lnTo>
                    <a:pt x="18" y="119"/>
                  </a:lnTo>
                  <a:lnTo>
                    <a:pt x="28" y="126"/>
                  </a:lnTo>
                  <a:lnTo>
                    <a:pt x="38" y="130"/>
                  </a:lnTo>
                  <a:lnTo>
                    <a:pt x="46" y="131"/>
                  </a:lnTo>
                  <a:lnTo>
                    <a:pt x="53" y="131"/>
                  </a:lnTo>
                  <a:lnTo>
                    <a:pt x="66" y="130"/>
                  </a:lnTo>
                  <a:lnTo>
                    <a:pt x="77" y="128"/>
                  </a:lnTo>
                  <a:lnTo>
                    <a:pt x="85" y="124"/>
                  </a:lnTo>
                  <a:lnTo>
                    <a:pt x="92" y="119"/>
                  </a:lnTo>
                  <a:lnTo>
                    <a:pt x="98" y="112"/>
                  </a:lnTo>
                  <a:lnTo>
                    <a:pt x="101" y="106"/>
                  </a:lnTo>
                  <a:lnTo>
                    <a:pt x="103" y="98"/>
                  </a:lnTo>
                  <a:lnTo>
                    <a:pt x="104" y="91"/>
                  </a:lnTo>
                  <a:lnTo>
                    <a:pt x="101" y="76"/>
                  </a:lnTo>
                  <a:lnTo>
                    <a:pt x="92" y="64"/>
                  </a:lnTo>
                  <a:lnTo>
                    <a:pt x="83" y="58"/>
                  </a:lnTo>
                  <a:lnTo>
                    <a:pt x="74" y="54"/>
                  </a:lnTo>
                  <a:lnTo>
                    <a:pt x="66" y="52"/>
                  </a:lnTo>
                  <a:lnTo>
                    <a:pt x="58" y="50"/>
                  </a:lnTo>
                  <a:lnTo>
                    <a:pt x="41" y="47"/>
                  </a:lnTo>
                  <a:lnTo>
                    <a:pt x="28" y="43"/>
                  </a:lnTo>
                  <a:lnTo>
                    <a:pt x="19" y="37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23" y="14"/>
                  </a:lnTo>
                  <a:lnTo>
                    <a:pt x="34" y="9"/>
                  </a:lnTo>
                  <a:lnTo>
                    <a:pt x="51" y="7"/>
                  </a:lnTo>
                  <a:lnTo>
                    <a:pt x="62" y="8"/>
                  </a:lnTo>
                  <a:lnTo>
                    <a:pt x="70" y="11"/>
                  </a:lnTo>
                  <a:lnTo>
                    <a:pt x="77" y="15"/>
                  </a:lnTo>
                  <a:lnTo>
                    <a:pt x="81" y="20"/>
                  </a:lnTo>
                  <a:lnTo>
                    <a:pt x="84" y="25"/>
                  </a:lnTo>
                  <a:lnTo>
                    <a:pt x="85" y="30"/>
                  </a:lnTo>
                  <a:lnTo>
                    <a:pt x="86" y="35"/>
                  </a:lnTo>
                  <a:lnTo>
                    <a:pt x="86" y="39"/>
                  </a:lnTo>
                  <a:lnTo>
                    <a:pt x="88" y="41"/>
                  </a:lnTo>
                  <a:lnTo>
                    <a:pt x="91" y="42"/>
                  </a:lnTo>
                  <a:lnTo>
                    <a:pt x="95" y="40"/>
                  </a:lnTo>
                  <a:lnTo>
                    <a:pt x="96" y="34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44" name="Freeform 120"/>
            <p:cNvSpPr>
              <a:spLocks noChangeAspect="1"/>
            </p:cNvSpPr>
            <p:nvPr/>
          </p:nvSpPr>
          <p:spPr bwMode="auto">
            <a:xfrm>
              <a:off x="3455" y="155"/>
              <a:ext cx="89" cy="196"/>
            </a:xfrm>
            <a:custGeom>
              <a:avLst/>
              <a:gdLst/>
              <a:ahLst/>
              <a:cxnLst>
                <a:cxn ang="0">
                  <a:pos x="59" y="24"/>
                </a:cxn>
                <a:cxn ang="0">
                  <a:pos x="59" y="18"/>
                </a:cxn>
                <a:cxn ang="0">
                  <a:pos x="61" y="14"/>
                </a:cxn>
                <a:cxn ang="0">
                  <a:pos x="68" y="11"/>
                </a:cxn>
                <a:cxn ang="0">
                  <a:pos x="82" y="11"/>
                </a:cxn>
                <a:cxn ang="0">
                  <a:pos x="89" y="11"/>
                </a:cxn>
                <a:cxn ang="0">
                  <a:pos x="89" y="0"/>
                </a:cxn>
                <a:cxn ang="0">
                  <a:pos x="83" y="0"/>
                </a:cxn>
                <a:cxn ang="0">
                  <a:pos x="70" y="1"/>
                </a:cxn>
                <a:cxn ang="0">
                  <a:pos x="56" y="1"/>
                </a:cxn>
                <a:cxn ang="0">
                  <a:pos x="45" y="1"/>
                </a:cxn>
                <a:cxn ang="0">
                  <a:pos x="33" y="1"/>
                </a:cxn>
                <a:cxn ang="0">
                  <a:pos x="19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21" y="11"/>
                </a:cxn>
                <a:cxn ang="0">
                  <a:pos x="28" y="14"/>
                </a:cxn>
                <a:cxn ang="0">
                  <a:pos x="31" y="18"/>
                </a:cxn>
                <a:cxn ang="0">
                  <a:pos x="31" y="24"/>
                </a:cxn>
                <a:cxn ang="0">
                  <a:pos x="31" y="173"/>
                </a:cxn>
                <a:cxn ang="0">
                  <a:pos x="31" y="179"/>
                </a:cxn>
                <a:cxn ang="0">
                  <a:pos x="28" y="183"/>
                </a:cxn>
                <a:cxn ang="0">
                  <a:pos x="21" y="185"/>
                </a:cxn>
                <a:cxn ang="0">
                  <a:pos x="8" y="186"/>
                </a:cxn>
                <a:cxn ang="0">
                  <a:pos x="0" y="186"/>
                </a:cxn>
                <a:cxn ang="0">
                  <a:pos x="0" y="196"/>
                </a:cxn>
                <a:cxn ang="0">
                  <a:pos x="7" y="196"/>
                </a:cxn>
                <a:cxn ang="0">
                  <a:pos x="19" y="196"/>
                </a:cxn>
                <a:cxn ang="0">
                  <a:pos x="33" y="195"/>
                </a:cxn>
                <a:cxn ang="0">
                  <a:pos x="45" y="195"/>
                </a:cxn>
                <a:cxn ang="0">
                  <a:pos x="56" y="195"/>
                </a:cxn>
                <a:cxn ang="0">
                  <a:pos x="71" y="196"/>
                </a:cxn>
                <a:cxn ang="0">
                  <a:pos x="83" y="196"/>
                </a:cxn>
                <a:cxn ang="0">
                  <a:pos x="89" y="196"/>
                </a:cxn>
                <a:cxn ang="0">
                  <a:pos x="89" y="186"/>
                </a:cxn>
                <a:cxn ang="0">
                  <a:pos x="82" y="186"/>
                </a:cxn>
                <a:cxn ang="0">
                  <a:pos x="68" y="185"/>
                </a:cxn>
                <a:cxn ang="0">
                  <a:pos x="61" y="183"/>
                </a:cxn>
                <a:cxn ang="0">
                  <a:pos x="59" y="179"/>
                </a:cxn>
                <a:cxn ang="0">
                  <a:pos x="59" y="173"/>
                </a:cxn>
                <a:cxn ang="0">
                  <a:pos x="59" y="24"/>
                </a:cxn>
              </a:cxnLst>
              <a:rect l="0" t="0" r="r" b="b"/>
              <a:pathLst>
                <a:path w="89" h="196">
                  <a:moveTo>
                    <a:pt x="59" y="24"/>
                  </a:moveTo>
                  <a:lnTo>
                    <a:pt x="59" y="18"/>
                  </a:lnTo>
                  <a:lnTo>
                    <a:pt x="61" y="14"/>
                  </a:lnTo>
                  <a:lnTo>
                    <a:pt x="68" y="11"/>
                  </a:lnTo>
                  <a:lnTo>
                    <a:pt x="82" y="11"/>
                  </a:lnTo>
                  <a:lnTo>
                    <a:pt x="89" y="11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0" y="1"/>
                  </a:lnTo>
                  <a:lnTo>
                    <a:pt x="56" y="1"/>
                  </a:lnTo>
                  <a:lnTo>
                    <a:pt x="45" y="1"/>
                  </a:lnTo>
                  <a:lnTo>
                    <a:pt x="33" y="1"/>
                  </a:lnTo>
                  <a:lnTo>
                    <a:pt x="19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1" y="11"/>
                  </a:lnTo>
                  <a:lnTo>
                    <a:pt x="28" y="14"/>
                  </a:lnTo>
                  <a:lnTo>
                    <a:pt x="31" y="18"/>
                  </a:lnTo>
                  <a:lnTo>
                    <a:pt x="31" y="24"/>
                  </a:lnTo>
                  <a:lnTo>
                    <a:pt x="31" y="173"/>
                  </a:lnTo>
                  <a:lnTo>
                    <a:pt x="31" y="179"/>
                  </a:lnTo>
                  <a:lnTo>
                    <a:pt x="28" y="183"/>
                  </a:lnTo>
                  <a:lnTo>
                    <a:pt x="21" y="185"/>
                  </a:lnTo>
                  <a:lnTo>
                    <a:pt x="8" y="186"/>
                  </a:lnTo>
                  <a:lnTo>
                    <a:pt x="0" y="186"/>
                  </a:lnTo>
                  <a:lnTo>
                    <a:pt x="0" y="196"/>
                  </a:lnTo>
                  <a:lnTo>
                    <a:pt x="7" y="196"/>
                  </a:lnTo>
                  <a:lnTo>
                    <a:pt x="19" y="196"/>
                  </a:lnTo>
                  <a:lnTo>
                    <a:pt x="33" y="195"/>
                  </a:lnTo>
                  <a:lnTo>
                    <a:pt x="45" y="195"/>
                  </a:lnTo>
                  <a:lnTo>
                    <a:pt x="56" y="195"/>
                  </a:lnTo>
                  <a:lnTo>
                    <a:pt x="71" y="196"/>
                  </a:lnTo>
                  <a:lnTo>
                    <a:pt x="83" y="196"/>
                  </a:lnTo>
                  <a:lnTo>
                    <a:pt x="89" y="196"/>
                  </a:lnTo>
                  <a:lnTo>
                    <a:pt x="89" y="186"/>
                  </a:lnTo>
                  <a:lnTo>
                    <a:pt x="82" y="186"/>
                  </a:lnTo>
                  <a:lnTo>
                    <a:pt x="68" y="185"/>
                  </a:lnTo>
                  <a:lnTo>
                    <a:pt x="61" y="183"/>
                  </a:lnTo>
                  <a:lnTo>
                    <a:pt x="59" y="179"/>
                  </a:lnTo>
                  <a:lnTo>
                    <a:pt x="59" y="173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45" name="Freeform 121"/>
            <p:cNvSpPr>
              <a:spLocks noChangeAspect="1"/>
            </p:cNvSpPr>
            <p:nvPr/>
          </p:nvSpPr>
          <p:spPr bwMode="auto">
            <a:xfrm>
              <a:off x="3582" y="155"/>
              <a:ext cx="89" cy="196"/>
            </a:xfrm>
            <a:custGeom>
              <a:avLst/>
              <a:gdLst/>
              <a:ahLst/>
              <a:cxnLst>
                <a:cxn ang="0">
                  <a:pos x="59" y="24"/>
                </a:cxn>
                <a:cxn ang="0">
                  <a:pos x="59" y="18"/>
                </a:cxn>
                <a:cxn ang="0">
                  <a:pos x="62" y="14"/>
                </a:cxn>
                <a:cxn ang="0">
                  <a:pos x="68" y="11"/>
                </a:cxn>
                <a:cxn ang="0">
                  <a:pos x="82" y="11"/>
                </a:cxn>
                <a:cxn ang="0">
                  <a:pos x="89" y="11"/>
                </a:cxn>
                <a:cxn ang="0">
                  <a:pos x="89" y="0"/>
                </a:cxn>
                <a:cxn ang="0">
                  <a:pos x="83" y="0"/>
                </a:cxn>
                <a:cxn ang="0">
                  <a:pos x="71" y="1"/>
                </a:cxn>
                <a:cxn ang="0">
                  <a:pos x="57" y="1"/>
                </a:cxn>
                <a:cxn ang="0">
                  <a:pos x="45" y="1"/>
                </a:cxn>
                <a:cxn ang="0">
                  <a:pos x="33" y="1"/>
                </a:cxn>
                <a:cxn ang="0">
                  <a:pos x="19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22" y="11"/>
                </a:cxn>
                <a:cxn ang="0">
                  <a:pos x="28" y="14"/>
                </a:cxn>
                <a:cxn ang="0">
                  <a:pos x="31" y="18"/>
                </a:cxn>
                <a:cxn ang="0">
                  <a:pos x="31" y="24"/>
                </a:cxn>
                <a:cxn ang="0">
                  <a:pos x="31" y="173"/>
                </a:cxn>
                <a:cxn ang="0">
                  <a:pos x="31" y="179"/>
                </a:cxn>
                <a:cxn ang="0">
                  <a:pos x="28" y="183"/>
                </a:cxn>
                <a:cxn ang="0">
                  <a:pos x="22" y="185"/>
                </a:cxn>
                <a:cxn ang="0">
                  <a:pos x="8" y="186"/>
                </a:cxn>
                <a:cxn ang="0">
                  <a:pos x="0" y="186"/>
                </a:cxn>
                <a:cxn ang="0">
                  <a:pos x="0" y="196"/>
                </a:cxn>
                <a:cxn ang="0">
                  <a:pos x="7" y="196"/>
                </a:cxn>
                <a:cxn ang="0">
                  <a:pos x="19" y="196"/>
                </a:cxn>
                <a:cxn ang="0">
                  <a:pos x="33" y="195"/>
                </a:cxn>
                <a:cxn ang="0">
                  <a:pos x="45" y="195"/>
                </a:cxn>
                <a:cxn ang="0">
                  <a:pos x="56" y="195"/>
                </a:cxn>
                <a:cxn ang="0">
                  <a:pos x="71" y="196"/>
                </a:cxn>
                <a:cxn ang="0">
                  <a:pos x="83" y="196"/>
                </a:cxn>
                <a:cxn ang="0">
                  <a:pos x="89" y="196"/>
                </a:cxn>
                <a:cxn ang="0">
                  <a:pos x="89" y="186"/>
                </a:cxn>
                <a:cxn ang="0">
                  <a:pos x="82" y="186"/>
                </a:cxn>
                <a:cxn ang="0">
                  <a:pos x="68" y="185"/>
                </a:cxn>
                <a:cxn ang="0">
                  <a:pos x="62" y="183"/>
                </a:cxn>
                <a:cxn ang="0">
                  <a:pos x="59" y="179"/>
                </a:cxn>
                <a:cxn ang="0">
                  <a:pos x="59" y="173"/>
                </a:cxn>
                <a:cxn ang="0">
                  <a:pos x="59" y="24"/>
                </a:cxn>
              </a:cxnLst>
              <a:rect l="0" t="0" r="r" b="b"/>
              <a:pathLst>
                <a:path w="89" h="196">
                  <a:moveTo>
                    <a:pt x="59" y="24"/>
                  </a:moveTo>
                  <a:lnTo>
                    <a:pt x="59" y="18"/>
                  </a:lnTo>
                  <a:lnTo>
                    <a:pt x="62" y="14"/>
                  </a:lnTo>
                  <a:lnTo>
                    <a:pt x="68" y="11"/>
                  </a:lnTo>
                  <a:lnTo>
                    <a:pt x="82" y="11"/>
                  </a:lnTo>
                  <a:lnTo>
                    <a:pt x="89" y="11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1" y="1"/>
                  </a:lnTo>
                  <a:lnTo>
                    <a:pt x="57" y="1"/>
                  </a:lnTo>
                  <a:lnTo>
                    <a:pt x="45" y="1"/>
                  </a:lnTo>
                  <a:lnTo>
                    <a:pt x="33" y="1"/>
                  </a:lnTo>
                  <a:lnTo>
                    <a:pt x="19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2" y="11"/>
                  </a:lnTo>
                  <a:lnTo>
                    <a:pt x="28" y="14"/>
                  </a:lnTo>
                  <a:lnTo>
                    <a:pt x="31" y="18"/>
                  </a:lnTo>
                  <a:lnTo>
                    <a:pt x="31" y="24"/>
                  </a:lnTo>
                  <a:lnTo>
                    <a:pt x="31" y="173"/>
                  </a:lnTo>
                  <a:lnTo>
                    <a:pt x="31" y="179"/>
                  </a:lnTo>
                  <a:lnTo>
                    <a:pt x="28" y="183"/>
                  </a:lnTo>
                  <a:lnTo>
                    <a:pt x="22" y="185"/>
                  </a:lnTo>
                  <a:lnTo>
                    <a:pt x="8" y="186"/>
                  </a:lnTo>
                  <a:lnTo>
                    <a:pt x="0" y="186"/>
                  </a:lnTo>
                  <a:lnTo>
                    <a:pt x="0" y="196"/>
                  </a:lnTo>
                  <a:lnTo>
                    <a:pt x="7" y="196"/>
                  </a:lnTo>
                  <a:lnTo>
                    <a:pt x="19" y="196"/>
                  </a:lnTo>
                  <a:lnTo>
                    <a:pt x="33" y="195"/>
                  </a:lnTo>
                  <a:lnTo>
                    <a:pt x="45" y="195"/>
                  </a:lnTo>
                  <a:lnTo>
                    <a:pt x="56" y="195"/>
                  </a:lnTo>
                  <a:lnTo>
                    <a:pt x="71" y="196"/>
                  </a:lnTo>
                  <a:lnTo>
                    <a:pt x="83" y="196"/>
                  </a:lnTo>
                  <a:lnTo>
                    <a:pt x="89" y="196"/>
                  </a:lnTo>
                  <a:lnTo>
                    <a:pt x="89" y="186"/>
                  </a:lnTo>
                  <a:lnTo>
                    <a:pt x="82" y="186"/>
                  </a:lnTo>
                  <a:lnTo>
                    <a:pt x="68" y="185"/>
                  </a:lnTo>
                  <a:lnTo>
                    <a:pt x="62" y="183"/>
                  </a:lnTo>
                  <a:lnTo>
                    <a:pt x="59" y="179"/>
                  </a:lnTo>
                  <a:lnTo>
                    <a:pt x="59" y="173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46" name="Line 122"/>
            <p:cNvSpPr>
              <a:spLocks noChangeAspect="1" noChangeShapeType="1"/>
            </p:cNvSpPr>
            <p:nvPr/>
          </p:nvSpPr>
          <p:spPr bwMode="auto">
            <a:xfrm>
              <a:off x="1470" y="465"/>
              <a:ext cx="2237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47" name="Freeform 123"/>
            <p:cNvSpPr>
              <a:spLocks noChangeAspect="1"/>
            </p:cNvSpPr>
            <p:nvPr/>
          </p:nvSpPr>
          <p:spPr bwMode="auto">
            <a:xfrm>
              <a:off x="1823" y="523"/>
              <a:ext cx="227" cy="46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06" y="11"/>
                </a:cxn>
                <a:cxn ang="0">
                  <a:pos x="190" y="20"/>
                </a:cxn>
                <a:cxn ang="0">
                  <a:pos x="174" y="27"/>
                </a:cxn>
                <a:cxn ang="0">
                  <a:pos x="159" y="29"/>
                </a:cxn>
                <a:cxn ang="0">
                  <a:pos x="147" y="28"/>
                </a:cxn>
                <a:cxn ang="0">
                  <a:pos x="137" y="24"/>
                </a:cxn>
                <a:cxn ang="0">
                  <a:pos x="127" y="19"/>
                </a:cxn>
                <a:cxn ang="0">
                  <a:pos x="116" y="14"/>
                </a:cxn>
                <a:cxn ang="0">
                  <a:pos x="107" y="9"/>
                </a:cxn>
                <a:cxn ang="0">
                  <a:pos x="97" y="4"/>
                </a:cxn>
                <a:cxn ang="0">
                  <a:pos x="87" y="1"/>
                </a:cxn>
                <a:cxn ang="0">
                  <a:pos x="75" y="0"/>
                </a:cxn>
                <a:cxn ang="0">
                  <a:pos x="60" y="2"/>
                </a:cxn>
                <a:cxn ang="0">
                  <a:pos x="45" y="7"/>
                </a:cxn>
                <a:cxn ang="0">
                  <a:pos x="22" y="21"/>
                </a:cxn>
                <a:cxn ang="0">
                  <a:pos x="0" y="40"/>
                </a:cxn>
                <a:cxn ang="0">
                  <a:pos x="6" y="46"/>
                </a:cxn>
                <a:cxn ang="0">
                  <a:pos x="21" y="35"/>
                </a:cxn>
                <a:cxn ang="0">
                  <a:pos x="37" y="26"/>
                </a:cxn>
                <a:cxn ang="0">
                  <a:pos x="52" y="19"/>
                </a:cxn>
                <a:cxn ang="0">
                  <a:pos x="68" y="17"/>
                </a:cxn>
                <a:cxn ang="0">
                  <a:pos x="80" y="19"/>
                </a:cxn>
                <a:cxn ang="0">
                  <a:pos x="90" y="22"/>
                </a:cxn>
                <a:cxn ang="0">
                  <a:pos x="100" y="27"/>
                </a:cxn>
                <a:cxn ang="0">
                  <a:pos x="111" y="32"/>
                </a:cxn>
                <a:cxn ang="0">
                  <a:pos x="120" y="38"/>
                </a:cxn>
                <a:cxn ang="0">
                  <a:pos x="129" y="42"/>
                </a:cxn>
                <a:cxn ang="0">
                  <a:pos x="140" y="45"/>
                </a:cxn>
                <a:cxn ang="0">
                  <a:pos x="152" y="46"/>
                </a:cxn>
                <a:cxn ang="0">
                  <a:pos x="167" y="44"/>
                </a:cxn>
                <a:cxn ang="0">
                  <a:pos x="182" y="39"/>
                </a:cxn>
                <a:cxn ang="0">
                  <a:pos x="205" y="25"/>
                </a:cxn>
                <a:cxn ang="0">
                  <a:pos x="227" y="7"/>
                </a:cxn>
                <a:cxn ang="0">
                  <a:pos x="221" y="0"/>
                </a:cxn>
              </a:cxnLst>
              <a:rect l="0" t="0" r="r" b="b"/>
              <a:pathLst>
                <a:path w="227" h="46">
                  <a:moveTo>
                    <a:pt x="221" y="0"/>
                  </a:moveTo>
                  <a:lnTo>
                    <a:pt x="206" y="11"/>
                  </a:lnTo>
                  <a:lnTo>
                    <a:pt x="190" y="20"/>
                  </a:lnTo>
                  <a:lnTo>
                    <a:pt x="174" y="27"/>
                  </a:lnTo>
                  <a:lnTo>
                    <a:pt x="159" y="29"/>
                  </a:lnTo>
                  <a:lnTo>
                    <a:pt x="147" y="28"/>
                  </a:lnTo>
                  <a:lnTo>
                    <a:pt x="137" y="24"/>
                  </a:lnTo>
                  <a:lnTo>
                    <a:pt x="127" y="19"/>
                  </a:lnTo>
                  <a:lnTo>
                    <a:pt x="116" y="14"/>
                  </a:lnTo>
                  <a:lnTo>
                    <a:pt x="107" y="9"/>
                  </a:lnTo>
                  <a:lnTo>
                    <a:pt x="97" y="4"/>
                  </a:lnTo>
                  <a:lnTo>
                    <a:pt x="87" y="1"/>
                  </a:lnTo>
                  <a:lnTo>
                    <a:pt x="75" y="0"/>
                  </a:lnTo>
                  <a:lnTo>
                    <a:pt x="60" y="2"/>
                  </a:lnTo>
                  <a:lnTo>
                    <a:pt x="45" y="7"/>
                  </a:lnTo>
                  <a:lnTo>
                    <a:pt x="22" y="21"/>
                  </a:lnTo>
                  <a:lnTo>
                    <a:pt x="0" y="40"/>
                  </a:lnTo>
                  <a:lnTo>
                    <a:pt x="6" y="46"/>
                  </a:lnTo>
                  <a:lnTo>
                    <a:pt x="21" y="35"/>
                  </a:lnTo>
                  <a:lnTo>
                    <a:pt x="37" y="26"/>
                  </a:lnTo>
                  <a:lnTo>
                    <a:pt x="52" y="19"/>
                  </a:lnTo>
                  <a:lnTo>
                    <a:pt x="68" y="17"/>
                  </a:lnTo>
                  <a:lnTo>
                    <a:pt x="80" y="19"/>
                  </a:lnTo>
                  <a:lnTo>
                    <a:pt x="90" y="22"/>
                  </a:lnTo>
                  <a:lnTo>
                    <a:pt x="100" y="27"/>
                  </a:lnTo>
                  <a:lnTo>
                    <a:pt x="111" y="32"/>
                  </a:lnTo>
                  <a:lnTo>
                    <a:pt x="120" y="38"/>
                  </a:lnTo>
                  <a:lnTo>
                    <a:pt x="129" y="42"/>
                  </a:lnTo>
                  <a:lnTo>
                    <a:pt x="140" y="45"/>
                  </a:lnTo>
                  <a:lnTo>
                    <a:pt x="152" y="46"/>
                  </a:lnTo>
                  <a:lnTo>
                    <a:pt x="167" y="44"/>
                  </a:lnTo>
                  <a:lnTo>
                    <a:pt x="182" y="39"/>
                  </a:lnTo>
                  <a:lnTo>
                    <a:pt x="205" y="25"/>
                  </a:lnTo>
                  <a:lnTo>
                    <a:pt x="227" y="7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24"/>
            <p:cNvSpPr>
              <a:spLocks noChangeAspect="1"/>
            </p:cNvSpPr>
            <p:nvPr/>
          </p:nvSpPr>
          <p:spPr bwMode="auto">
            <a:xfrm>
              <a:off x="1764" y="642"/>
              <a:ext cx="230" cy="290"/>
            </a:xfrm>
            <a:custGeom>
              <a:avLst/>
              <a:gdLst/>
              <a:ahLst/>
              <a:cxnLst>
                <a:cxn ang="0">
                  <a:pos x="195" y="22"/>
                </a:cxn>
                <a:cxn ang="0">
                  <a:pos x="206" y="14"/>
                </a:cxn>
                <a:cxn ang="0">
                  <a:pos x="223" y="13"/>
                </a:cxn>
                <a:cxn ang="0">
                  <a:pos x="229" y="10"/>
                </a:cxn>
                <a:cxn ang="0">
                  <a:pos x="228" y="2"/>
                </a:cxn>
                <a:cxn ang="0">
                  <a:pos x="214" y="1"/>
                </a:cxn>
                <a:cxn ang="0">
                  <a:pos x="189" y="1"/>
                </a:cxn>
                <a:cxn ang="0">
                  <a:pos x="166" y="1"/>
                </a:cxn>
                <a:cxn ang="0">
                  <a:pos x="132" y="1"/>
                </a:cxn>
                <a:cxn ang="0">
                  <a:pos x="116" y="1"/>
                </a:cxn>
                <a:cxn ang="0">
                  <a:pos x="111" y="4"/>
                </a:cxn>
                <a:cxn ang="0">
                  <a:pos x="111" y="11"/>
                </a:cxn>
                <a:cxn ang="0">
                  <a:pos x="117" y="13"/>
                </a:cxn>
                <a:cxn ang="0">
                  <a:pos x="136" y="13"/>
                </a:cxn>
                <a:cxn ang="0">
                  <a:pos x="154" y="15"/>
                </a:cxn>
                <a:cxn ang="0">
                  <a:pos x="160" y="19"/>
                </a:cxn>
                <a:cxn ang="0">
                  <a:pos x="159" y="31"/>
                </a:cxn>
                <a:cxn ang="0">
                  <a:pos x="101" y="245"/>
                </a:cxn>
                <a:cxn ang="0">
                  <a:pos x="70" y="276"/>
                </a:cxn>
                <a:cxn ang="0">
                  <a:pos x="43" y="280"/>
                </a:cxn>
                <a:cxn ang="0">
                  <a:pos x="21" y="268"/>
                </a:cxn>
                <a:cxn ang="0">
                  <a:pos x="19" y="256"/>
                </a:cxn>
                <a:cxn ang="0">
                  <a:pos x="38" y="247"/>
                </a:cxn>
                <a:cxn ang="0">
                  <a:pos x="46" y="229"/>
                </a:cxn>
                <a:cxn ang="0">
                  <a:pos x="39" y="216"/>
                </a:cxn>
                <a:cxn ang="0">
                  <a:pos x="27" y="212"/>
                </a:cxn>
                <a:cxn ang="0">
                  <a:pos x="20" y="213"/>
                </a:cxn>
                <a:cxn ang="0">
                  <a:pos x="11" y="218"/>
                </a:cxn>
                <a:cxn ang="0">
                  <a:pos x="3" y="228"/>
                </a:cxn>
                <a:cxn ang="0">
                  <a:pos x="0" y="245"/>
                </a:cxn>
                <a:cxn ang="0">
                  <a:pos x="15" y="277"/>
                </a:cxn>
                <a:cxn ang="0">
                  <a:pos x="54" y="290"/>
                </a:cxn>
                <a:cxn ang="0">
                  <a:pos x="110" y="271"/>
                </a:cxn>
                <a:cxn ang="0">
                  <a:pos x="145" y="222"/>
                </a:cxn>
              </a:cxnLst>
              <a:rect l="0" t="0" r="r" b="b"/>
              <a:pathLst>
                <a:path w="230" h="290">
                  <a:moveTo>
                    <a:pt x="192" y="30"/>
                  </a:moveTo>
                  <a:lnTo>
                    <a:pt x="195" y="22"/>
                  </a:lnTo>
                  <a:lnTo>
                    <a:pt x="198" y="17"/>
                  </a:lnTo>
                  <a:lnTo>
                    <a:pt x="206" y="14"/>
                  </a:lnTo>
                  <a:lnTo>
                    <a:pt x="219" y="13"/>
                  </a:lnTo>
                  <a:lnTo>
                    <a:pt x="223" y="13"/>
                  </a:lnTo>
                  <a:lnTo>
                    <a:pt x="227" y="12"/>
                  </a:lnTo>
                  <a:lnTo>
                    <a:pt x="229" y="10"/>
                  </a:lnTo>
                  <a:lnTo>
                    <a:pt x="230" y="5"/>
                  </a:lnTo>
                  <a:lnTo>
                    <a:pt x="228" y="2"/>
                  </a:lnTo>
                  <a:lnTo>
                    <a:pt x="224" y="0"/>
                  </a:lnTo>
                  <a:lnTo>
                    <a:pt x="214" y="1"/>
                  </a:lnTo>
                  <a:lnTo>
                    <a:pt x="202" y="1"/>
                  </a:lnTo>
                  <a:lnTo>
                    <a:pt x="189" y="1"/>
                  </a:lnTo>
                  <a:lnTo>
                    <a:pt x="179" y="2"/>
                  </a:lnTo>
                  <a:lnTo>
                    <a:pt x="166" y="1"/>
                  </a:lnTo>
                  <a:lnTo>
                    <a:pt x="149" y="1"/>
                  </a:lnTo>
                  <a:lnTo>
                    <a:pt x="132" y="1"/>
                  </a:lnTo>
                  <a:lnTo>
                    <a:pt x="119" y="0"/>
                  </a:lnTo>
                  <a:lnTo>
                    <a:pt x="116" y="1"/>
                  </a:lnTo>
                  <a:lnTo>
                    <a:pt x="113" y="1"/>
                  </a:lnTo>
                  <a:lnTo>
                    <a:pt x="111" y="4"/>
                  </a:lnTo>
                  <a:lnTo>
                    <a:pt x="110" y="9"/>
                  </a:lnTo>
                  <a:lnTo>
                    <a:pt x="111" y="11"/>
                  </a:lnTo>
                  <a:lnTo>
                    <a:pt x="113" y="13"/>
                  </a:lnTo>
                  <a:lnTo>
                    <a:pt x="117" y="13"/>
                  </a:lnTo>
                  <a:lnTo>
                    <a:pt x="124" y="13"/>
                  </a:lnTo>
                  <a:lnTo>
                    <a:pt x="136" y="13"/>
                  </a:lnTo>
                  <a:lnTo>
                    <a:pt x="148" y="14"/>
                  </a:lnTo>
                  <a:lnTo>
                    <a:pt x="154" y="15"/>
                  </a:lnTo>
                  <a:lnTo>
                    <a:pt x="158" y="16"/>
                  </a:lnTo>
                  <a:lnTo>
                    <a:pt x="160" y="19"/>
                  </a:lnTo>
                  <a:lnTo>
                    <a:pt x="160" y="22"/>
                  </a:lnTo>
                  <a:lnTo>
                    <a:pt x="159" y="31"/>
                  </a:lnTo>
                  <a:lnTo>
                    <a:pt x="112" y="219"/>
                  </a:lnTo>
                  <a:lnTo>
                    <a:pt x="101" y="245"/>
                  </a:lnTo>
                  <a:lnTo>
                    <a:pt x="87" y="265"/>
                  </a:lnTo>
                  <a:lnTo>
                    <a:pt x="70" y="276"/>
                  </a:lnTo>
                  <a:lnTo>
                    <a:pt x="53" y="281"/>
                  </a:lnTo>
                  <a:lnTo>
                    <a:pt x="43" y="280"/>
                  </a:lnTo>
                  <a:lnTo>
                    <a:pt x="32" y="276"/>
                  </a:lnTo>
                  <a:lnTo>
                    <a:pt x="21" y="268"/>
                  </a:lnTo>
                  <a:lnTo>
                    <a:pt x="14" y="255"/>
                  </a:lnTo>
                  <a:lnTo>
                    <a:pt x="19" y="256"/>
                  </a:lnTo>
                  <a:lnTo>
                    <a:pt x="30" y="253"/>
                  </a:lnTo>
                  <a:lnTo>
                    <a:pt x="38" y="247"/>
                  </a:lnTo>
                  <a:lnTo>
                    <a:pt x="44" y="239"/>
                  </a:lnTo>
                  <a:lnTo>
                    <a:pt x="46" y="229"/>
                  </a:lnTo>
                  <a:lnTo>
                    <a:pt x="44" y="221"/>
                  </a:lnTo>
                  <a:lnTo>
                    <a:pt x="39" y="216"/>
                  </a:lnTo>
                  <a:lnTo>
                    <a:pt x="33" y="213"/>
                  </a:lnTo>
                  <a:lnTo>
                    <a:pt x="27" y="212"/>
                  </a:lnTo>
                  <a:lnTo>
                    <a:pt x="24" y="212"/>
                  </a:lnTo>
                  <a:lnTo>
                    <a:pt x="20" y="213"/>
                  </a:lnTo>
                  <a:lnTo>
                    <a:pt x="16" y="215"/>
                  </a:lnTo>
                  <a:lnTo>
                    <a:pt x="11" y="218"/>
                  </a:lnTo>
                  <a:lnTo>
                    <a:pt x="7" y="222"/>
                  </a:lnTo>
                  <a:lnTo>
                    <a:pt x="3" y="228"/>
                  </a:lnTo>
                  <a:lnTo>
                    <a:pt x="1" y="235"/>
                  </a:lnTo>
                  <a:lnTo>
                    <a:pt x="0" y="245"/>
                  </a:lnTo>
                  <a:lnTo>
                    <a:pt x="4" y="263"/>
                  </a:lnTo>
                  <a:lnTo>
                    <a:pt x="15" y="277"/>
                  </a:lnTo>
                  <a:lnTo>
                    <a:pt x="32" y="286"/>
                  </a:lnTo>
                  <a:lnTo>
                    <a:pt x="54" y="290"/>
                  </a:lnTo>
                  <a:lnTo>
                    <a:pt x="83" y="285"/>
                  </a:lnTo>
                  <a:lnTo>
                    <a:pt x="110" y="271"/>
                  </a:lnTo>
                  <a:lnTo>
                    <a:pt x="131" y="250"/>
                  </a:lnTo>
                  <a:lnTo>
                    <a:pt x="145" y="222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25"/>
            <p:cNvSpPr>
              <a:spLocks noChangeAspect="1"/>
            </p:cNvSpPr>
            <p:nvPr/>
          </p:nvSpPr>
          <p:spPr bwMode="auto">
            <a:xfrm>
              <a:off x="2087" y="642"/>
              <a:ext cx="409" cy="281"/>
            </a:xfrm>
            <a:custGeom>
              <a:avLst/>
              <a:gdLst/>
              <a:ahLst/>
              <a:cxnLst>
                <a:cxn ang="0">
                  <a:pos x="364" y="23"/>
                </a:cxn>
                <a:cxn ang="0">
                  <a:pos x="379" y="14"/>
                </a:cxn>
                <a:cxn ang="0">
                  <a:pos x="402" y="13"/>
                </a:cxn>
                <a:cxn ang="0">
                  <a:pos x="409" y="10"/>
                </a:cxn>
                <a:cxn ang="0">
                  <a:pos x="407" y="1"/>
                </a:cxn>
                <a:cxn ang="0">
                  <a:pos x="345" y="0"/>
                </a:cxn>
                <a:cxn ang="0">
                  <a:pos x="334" y="1"/>
                </a:cxn>
                <a:cxn ang="0">
                  <a:pos x="329" y="8"/>
                </a:cxn>
                <a:cxn ang="0">
                  <a:pos x="147" y="10"/>
                </a:cxn>
                <a:cxn ang="0">
                  <a:pos x="145" y="2"/>
                </a:cxn>
                <a:cxn ang="0">
                  <a:pos x="135" y="0"/>
                </a:cxn>
                <a:cxn ang="0">
                  <a:pos x="74" y="1"/>
                </a:cxn>
                <a:cxn ang="0">
                  <a:pos x="67" y="4"/>
                </a:cxn>
                <a:cxn ang="0">
                  <a:pos x="69" y="13"/>
                </a:cxn>
                <a:cxn ang="0">
                  <a:pos x="87" y="13"/>
                </a:cxn>
                <a:cxn ang="0">
                  <a:pos x="103" y="16"/>
                </a:cxn>
                <a:cxn ang="0">
                  <a:pos x="105" y="23"/>
                </a:cxn>
                <a:cxn ang="0">
                  <a:pos x="51" y="237"/>
                </a:cxn>
                <a:cxn ang="0">
                  <a:pos x="40" y="258"/>
                </a:cxn>
                <a:cxn ang="0">
                  <a:pos x="7" y="268"/>
                </a:cxn>
                <a:cxn ang="0">
                  <a:pos x="3" y="269"/>
                </a:cxn>
                <a:cxn ang="0">
                  <a:pos x="0" y="276"/>
                </a:cxn>
                <a:cxn ang="0">
                  <a:pos x="6" y="281"/>
                </a:cxn>
                <a:cxn ang="0">
                  <a:pos x="89" y="281"/>
                </a:cxn>
                <a:cxn ang="0">
                  <a:pos x="93" y="280"/>
                </a:cxn>
                <a:cxn ang="0">
                  <a:pos x="96" y="272"/>
                </a:cxn>
                <a:cxn ang="0">
                  <a:pos x="89" y="268"/>
                </a:cxn>
                <a:cxn ang="0">
                  <a:pos x="66" y="262"/>
                </a:cxn>
                <a:cxn ang="0">
                  <a:pos x="61" y="250"/>
                </a:cxn>
                <a:cxn ang="0">
                  <a:pos x="62" y="240"/>
                </a:cxn>
                <a:cxn ang="0">
                  <a:pos x="118" y="17"/>
                </a:cxn>
                <a:cxn ang="0">
                  <a:pos x="155" y="278"/>
                </a:cxn>
                <a:cxn ang="0">
                  <a:pos x="165" y="278"/>
                </a:cxn>
                <a:cxn ang="0">
                  <a:pos x="334" y="14"/>
                </a:cxn>
                <a:cxn ang="0">
                  <a:pos x="276" y="249"/>
                </a:cxn>
                <a:cxn ang="0">
                  <a:pos x="273" y="258"/>
                </a:cxn>
                <a:cxn ang="0">
                  <a:pos x="268" y="264"/>
                </a:cxn>
                <a:cxn ang="0">
                  <a:pos x="257" y="267"/>
                </a:cxn>
                <a:cxn ang="0">
                  <a:pos x="239" y="268"/>
                </a:cxn>
                <a:cxn ang="0">
                  <a:pos x="230" y="269"/>
                </a:cxn>
                <a:cxn ang="0">
                  <a:pos x="227" y="276"/>
                </a:cxn>
                <a:cxn ang="0">
                  <a:pos x="233" y="281"/>
                </a:cxn>
                <a:cxn ang="0">
                  <a:pos x="259" y="280"/>
                </a:cxn>
                <a:cxn ang="0">
                  <a:pos x="284" y="279"/>
                </a:cxn>
                <a:cxn ang="0">
                  <a:pos x="337" y="280"/>
                </a:cxn>
                <a:cxn ang="0">
                  <a:pos x="342" y="277"/>
                </a:cxn>
                <a:cxn ang="0">
                  <a:pos x="340" y="268"/>
                </a:cxn>
                <a:cxn ang="0">
                  <a:pos x="321" y="268"/>
                </a:cxn>
                <a:cxn ang="0">
                  <a:pos x="307" y="265"/>
                </a:cxn>
                <a:cxn ang="0">
                  <a:pos x="305" y="258"/>
                </a:cxn>
                <a:cxn ang="0">
                  <a:pos x="361" y="32"/>
                </a:cxn>
              </a:cxnLst>
              <a:rect l="0" t="0" r="r" b="b"/>
              <a:pathLst>
                <a:path w="409" h="281">
                  <a:moveTo>
                    <a:pt x="361" y="32"/>
                  </a:moveTo>
                  <a:lnTo>
                    <a:pt x="364" y="23"/>
                  </a:lnTo>
                  <a:lnTo>
                    <a:pt x="369" y="17"/>
                  </a:lnTo>
                  <a:lnTo>
                    <a:pt x="379" y="14"/>
                  </a:lnTo>
                  <a:lnTo>
                    <a:pt x="397" y="13"/>
                  </a:lnTo>
                  <a:lnTo>
                    <a:pt x="402" y="13"/>
                  </a:lnTo>
                  <a:lnTo>
                    <a:pt x="407" y="12"/>
                  </a:lnTo>
                  <a:lnTo>
                    <a:pt x="409" y="10"/>
                  </a:lnTo>
                  <a:lnTo>
                    <a:pt x="409" y="5"/>
                  </a:lnTo>
                  <a:lnTo>
                    <a:pt x="407" y="1"/>
                  </a:lnTo>
                  <a:lnTo>
                    <a:pt x="399" y="0"/>
                  </a:lnTo>
                  <a:lnTo>
                    <a:pt x="345" y="0"/>
                  </a:lnTo>
                  <a:lnTo>
                    <a:pt x="338" y="1"/>
                  </a:lnTo>
                  <a:lnTo>
                    <a:pt x="334" y="1"/>
                  </a:lnTo>
                  <a:lnTo>
                    <a:pt x="332" y="4"/>
                  </a:lnTo>
                  <a:lnTo>
                    <a:pt x="329" y="8"/>
                  </a:lnTo>
                  <a:lnTo>
                    <a:pt x="179" y="242"/>
                  </a:lnTo>
                  <a:lnTo>
                    <a:pt x="147" y="10"/>
                  </a:lnTo>
                  <a:lnTo>
                    <a:pt x="146" y="4"/>
                  </a:lnTo>
                  <a:lnTo>
                    <a:pt x="145" y="2"/>
                  </a:lnTo>
                  <a:lnTo>
                    <a:pt x="141" y="1"/>
                  </a:lnTo>
                  <a:lnTo>
                    <a:pt x="135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7" y="4"/>
                  </a:lnTo>
                  <a:lnTo>
                    <a:pt x="66" y="8"/>
                  </a:lnTo>
                  <a:lnTo>
                    <a:pt x="69" y="13"/>
                  </a:lnTo>
                  <a:lnTo>
                    <a:pt x="78" y="13"/>
                  </a:lnTo>
                  <a:lnTo>
                    <a:pt x="87" y="13"/>
                  </a:lnTo>
                  <a:lnTo>
                    <a:pt x="96" y="14"/>
                  </a:lnTo>
                  <a:lnTo>
                    <a:pt x="103" y="16"/>
                  </a:lnTo>
                  <a:lnTo>
                    <a:pt x="105" y="20"/>
                  </a:lnTo>
                  <a:lnTo>
                    <a:pt x="105" y="23"/>
                  </a:lnTo>
                  <a:lnTo>
                    <a:pt x="103" y="28"/>
                  </a:lnTo>
                  <a:lnTo>
                    <a:pt x="51" y="237"/>
                  </a:lnTo>
                  <a:lnTo>
                    <a:pt x="47" y="249"/>
                  </a:lnTo>
                  <a:lnTo>
                    <a:pt x="40" y="258"/>
                  </a:lnTo>
                  <a:lnTo>
                    <a:pt x="27" y="265"/>
                  </a:lnTo>
                  <a:lnTo>
                    <a:pt x="7" y="268"/>
                  </a:lnTo>
                  <a:lnTo>
                    <a:pt x="5" y="268"/>
                  </a:lnTo>
                  <a:lnTo>
                    <a:pt x="3" y="269"/>
                  </a:lnTo>
                  <a:lnTo>
                    <a:pt x="1" y="271"/>
                  </a:lnTo>
                  <a:lnTo>
                    <a:pt x="0" y="276"/>
                  </a:lnTo>
                  <a:lnTo>
                    <a:pt x="1" y="280"/>
                  </a:lnTo>
                  <a:lnTo>
                    <a:pt x="6" y="281"/>
                  </a:lnTo>
                  <a:lnTo>
                    <a:pt x="46" y="279"/>
                  </a:lnTo>
                  <a:lnTo>
                    <a:pt x="89" y="281"/>
                  </a:lnTo>
                  <a:lnTo>
                    <a:pt x="91" y="280"/>
                  </a:lnTo>
                  <a:lnTo>
                    <a:pt x="93" y="280"/>
                  </a:lnTo>
                  <a:lnTo>
                    <a:pt x="95" y="277"/>
                  </a:lnTo>
                  <a:lnTo>
                    <a:pt x="96" y="272"/>
                  </a:lnTo>
                  <a:lnTo>
                    <a:pt x="93" y="268"/>
                  </a:lnTo>
                  <a:lnTo>
                    <a:pt x="89" y="268"/>
                  </a:lnTo>
                  <a:lnTo>
                    <a:pt x="74" y="266"/>
                  </a:lnTo>
                  <a:lnTo>
                    <a:pt x="66" y="262"/>
                  </a:lnTo>
                  <a:lnTo>
                    <a:pt x="62" y="257"/>
                  </a:lnTo>
                  <a:lnTo>
                    <a:pt x="61" y="250"/>
                  </a:lnTo>
                  <a:lnTo>
                    <a:pt x="61" y="246"/>
                  </a:lnTo>
                  <a:lnTo>
                    <a:pt x="62" y="240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54" y="271"/>
                  </a:lnTo>
                  <a:lnTo>
                    <a:pt x="155" y="278"/>
                  </a:lnTo>
                  <a:lnTo>
                    <a:pt x="160" y="281"/>
                  </a:lnTo>
                  <a:lnTo>
                    <a:pt x="165" y="278"/>
                  </a:lnTo>
                  <a:lnTo>
                    <a:pt x="169" y="273"/>
                  </a:lnTo>
                  <a:lnTo>
                    <a:pt x="334" y="14"/>
                  </a:lnTo>
                  <a:lnTo>
                    <a:pt x="334" y="14"/>
                  </a:lnTo>
                  <a:lnTo>
                    <a:pt x="276" y="249"/>
                  </a:lnTo>
                  <a:lnTo>
                    <a:pt x="275" y="254"/>
                  </a:lnTo>
                  <a:lnTo>
                    <a:pt x="273" y="258"/>
                  </a:lnTo>
                  <a:lnTo>
                    <a:pt x="271" y="262"/>
                  </a:lnTo>
                  <a:lnTo>
                    <a:pt x="268" y="264"/>
                  </a:lnTo>
                  <a:lnTo>
                    <a:pt x="264" y="266"/>
                  </a:lnTo>
                  <a:lnTo>
                    <a:pt x="257" y="267"/>
                  </a:lnTo>
                  <a:lnTo>
                    <a:pt x="249" y="268"/>
                  </a:lnTo>
                  <a:lnTo>
                    <a:pt x="239" y="268"/>
                  </a:lnTo>
                  <a:lnTo>
                    <a:pt x="234" y="268"/>
                  </a:lnTo>
                  <a:lnTo>
                    <a:pt x="230" y="269"/>
                  </a:lnTo>
                  <a:lnTo>
                    <a:pt x="228" y="271"/>
                  </a:lnTo>
                  <a:lnTo>
                    <a:pt x="227" y="276"/>
                  </a:lnTo>
                  <a:lnTo>
                    <a:pt x="230" y="280"/>
                  </a:lnTo>
                  <a:lnTo>
                    <a:pt x="233" y="281"/>
                  </a:lnTo>
                  <a:lnTo>
                    <a:pt x="244" y="280"/>
                  </a:lnTo>
                  <a:lnTo>
                    <a:pt x="259" y="280"/>
                  </a:lnTo>
                  <a:lnTo>
                    <a:pt x="273" y="280"/>
                  </a:lnTo>
                  <a:lnTo>
                    <a:pt x="284" y="279"/>
                  </a:lnTo>
                  <a:lnTo>
                    <a:pt x="335" y="281"/>
                  </a:lnTo>
                  <a:lnTo>
                    <a:pt x="337" y="280"/>
                  </a:lnTo>
                  <a:lnTo>
                    <a:pt x="340" y="280"/>
                  </a:lnTo>
                  <a:lnTo>
                    <a:pt x="342" y="277"/>
                  </a:lnTo>
                  <a:lnTo>
                    <a:pt x="343" y="272"/>
                  </a:lnTo>
                  <a:lnTo>
                    <a:pt x="340" y="268"/>
                  </a:lnTo>
                  <a:lnTo>
                    <a:pt x="331" y="268"/>
                  </a:lnTo>
                  <a:lnTo>
                    <a:pt x="321" y="268"/>
                  </a:lnTo>
                  <a:lnTo>
                    <a:pt x="313" y="267"/>
                  </a:lnTo>
                  <a:lnTo>
                    <a:pt x="307" y="265"/>
                  </a:lnTo>
                  <a:lnTo>
                    <a:pt x="305" y="261"/>
                  </a:lnTo>
                  <a:lnTo>
                    <a:pt x="305" y="258"/>
                  </a:lnTo>
                  <a:lnTo>
                    <a:pt x="307" y="251"/>
                  </a:lnTo>
                  <a:lnTo>
                    <a:pt x="36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6"/>
            <p:cNvSpPr>
              <a:spLocks noChangeAspect="1" noEditPoints="1"/>
            </p:cNvSpPr>
            <p:nvPr/>
          </p:nvSpPr>
          <p:spPr bwMode="auto">
            <a:xfrm>
              <a:off x="2596" y="642"/>
              <a:ext cx="293" cy="290"/>
            </a:xfrm>
            <a:custGeom>
              <a:avLst/>
              <a:gdLst/>
              <a:ahLst/>
              <a:cxnLst>
                <a:cxn ang="0">
                  <a:pos x="141" y="18"/>
                </a:cxn>
                <a:cxn ang="0">
                  <a:pos x="159" y="13"/>
                </a:cxn>
                <a:cxn ang="0">
                  <a:pos x="197" y="14"/>
                </a:cxn>
                <a:cxn ang="0">
                  <a:pos x="232" y="23"/>
                </a:cxn>
                <a:cxn ang="0">
                  <a:pos x="248" y="54"/>
                </a:cxn>
                <a:cxn ang="0">
                  <a:pos x="236" y="98"/>
                </a:cxn>
                <a:cxn ang="0">
                  <a:pos x="201" y="128"/>
                </a:cxn>
                <a:cxn ang="0">
                  <a:pos x="110" y="136"/>
                </a:cxn>
                <a:cxn ang="0">
                  <a:pos x="227" y="131"/>
                </a:cxn>
                <a:cxn ang="0">
                  <a:pos x="286" y="62"/>
                </a:cxn>
                <a:cxn ang="0">
                  <a:pos x="232" y="5"/>
                </a:cxn>
                <a:cxn ang="0">
                  <a:pos x="74" y="1"/>
                </a:cxn>
                <a:cxn ang="0">
                  <a:pos x="67" y="9"/>
                </a:cxn>
                <a:cxn ang="0">
                  <a:pos x="84" y="13"/>
                </a:cxn>
                <a:cxn ang="0">
                  <a:pos x="105" y="20"/>
                </a:cxn>
                <a:cxn ang="0">
                  <a:pos x="49" y="249"/>
                </a:cxn>
                <a:cxn ang="0">
                  <a:pos x="44" y="262"/>
                </a:cxn>
                <a:cxn ang="0">
                  <a:pos x="30" y="267"/>
                </a:cxn>
                <a:cxn ang="0">
                  <a:pos x="7" y="268"/>
                </a:cxn>
                <a:cxn ang="0">
                  <a:pos x="0" y="276"/>
                </a:cxn>
                <a:cxn ang="0">
                  <a:pos x="17" y="280"/>
                </a:cxn>
                <a:cxn ang="0">
                  <a:pos x="58" y="279"/>
                </a:cxn>
                <a:cxn ang="0">
                  <a:pos x="98" y="280"/>
                </a:cxn>
                <a:cxn ang="0">
                  <a:pos x="115" y="280"/>
                </a:cxn>
                <a:cxn ang="0">
                  <a:pos x="115" y="268"/>
                </a:cxn>
                <a:cxn ang="0">
                  <a:pos x="87" y="267"/>
                </a:cxn>
                <a:cxn ang="0">
                  <a:pos x="81" y="253"/>
                </a:cxn>
                <a:cxn ang="0">
                  <a:pos x="169" y="146"/>
                </a:cxn>
                <a:cxn ang="0">
                  <a:pos x="193" y="158"/>
                </a:cxn>
                <a:cxn ang="0">
                  <a:pos x="201" y="176"/>
                </a:cxn>
                <a:cxn ang="0">
                  <a:pos x="195" y="211"/>
                </a:cxn>
                <a:cxn ang="0">
                  <a:pos x="190" y="238"/>
                </a:cxn>
                <a:cxn ang="0">
                  <a:pos x="197" y="271"/>
                </a:cxn>
                <a:cxn ang="0">
                  <a:pos x="224" y="287"/>
                </a:cxn>
                <a:cxn ang="0">
                  <a:pos x="243" y="290"/>
                </a:cxn>
                <a:cxn ang="0">
                  <a:pos x="274" y="276"/>
                </a:cxn>
                <a:cxn ang="0">
                  <a:pos x="290" y="252"/>
                </a:cxn>
                <a:cxn ang="0">
                  <a:pos x="290" y="238"/>
                </a:cxn>
                <a:cxn ang="0">
                  <a:pos x="282" y="243"/>
                </a:cxn>
                <a:cxn ang="0">
                  <a:pos x="253" y="279"/>
                </a:cxn>
                <a:cxn ang="0">
                  <a:pos x="232" y="274"/>
                </a:cxn>
                <a:cxn ang="0">
                  <a:pos x="229" y="245"/>
                </a:cxn>
                <a:cxn ang="0">
                  <a:pos x="233" y="209"/>
                </a:cxn>
                <a:cxn ang="0">
                  <a:pos x="233" y="179"/>
                </a:cxn>
                <a:cxn ang="0">
                  <a:pos x="219" y="155"/>
                </a:cxn>
                <a:cxn ang="0">
                  <a:pos x="201" y="143"/>
                </a:cxn>
              </a:cxnLst>
              <a:rect l="0" t="0" r="r" b="b"/>
              <a:pathLst>
                <a:path w="293" h="290">
                  <a:moveTo>
                    <a:pt x="137" y="29"/>
                  </a:moveTo>
                  <a:lnTo>
                    <a:pt x="139" y="22"/>
                  </a:lnTo>
                  <a:lnTo>
                    <a:pt x="141" y="18"/>
                  </a:lnTo>
                  <a:lnTo>
                    <a:pt x="144" y="15"/>
                  </a:lnTo>
                  <a:lnTo>
                    <a:pt x="149" y="14"/>
                  </a:lnTo>
                  <a:lnTo>
                    <a:pt x="159" y="13"/>
                  </a:lnTo>
                  <a:lnTo>
                    <a:pt x="173" y="13"/>
                  </a:lnTo>
                  <a:lnTo>
                    <a:pt x="185" y="13"/>
                  </a:lnTo>
                  <a:lnTo>
                    <a:pt x="197" y="14"/>
                  </a:lnTo>
                  <a:lnTo>
                    <a:pt x="210" y="15"/>
                  </a:lnTo>
                  <a:lnTo>
                    <a:pt x="221" y="18"/>
                  </a:lnTo>
                  <a:lnTo>
                    <a:pt x="232" y="23"/>
                  </a:lnTo>
                  <a:lnTo>
                    <a:pt x="240" y="30"/>
                  </a:lnTo>
                  <a:lnTo>
                    <a:pt x="246" y="40"/>
                  </a:lnTo>
                  <a:lnTo>
                    <a:pt x="248" y="54"/>
                  </a:lnTo>
                  <a:lnTo>
                    <a:pt x="247" y="66"/>
                  </a:lnTo>
                  <a:lnTo>
                    <a:pt x="243" y="82"/>
                  </a:lnTo>
                  <a:lnTo>
                    <a:pt x="236" y="98"/>
                  </a:lnTo>
                  <a:lnTo>
                    <a:pt x="225" y="112"/>
                  </a:lnTo>
                  <a:lnTo>
                    <a:pt x="215" y="120"/>
                  </a:lnTo>
                  <a:lnTo>
                    <a:pt x="201" y="128"/>
                  </a:lnTo>
                  <a:lnTo>
                    <a:pt x="181" y="134"/>
                  </a:lnTo>
                  <a:lnTo>
                    <a:pt x="156" y="136"/>
                  </a:lnTo>
                  <a:lnTo>
                    <a:pt x="110" y="136"/>
                  </a:lnTo>
                  <a:lnTo>
                    <a:pt x="137" y="29"/>
                  </a:lnTo>
                  <a:close/>
                  <a:moveTo>
                    <a:pt x="196" y="141"/>
                  </a:moveTo>
                  <a:lnTo>
                    <a:pt x="227" y="131"/>
                  </a:lnTo>
                  <a:lnTo>
                    <a:pt x="256" y="114"/>
                  </a:lnTo>
                  <a:lnTo>
                    <a:pt x="278" y="90"/>
                  </a:lnTo>
                  <a:lnTo>
                    <a:pt x="286" y="62"/>
                  </a:lnTo>
                  <a:lnTo>
                    <a:pt x="279" y="37"/>
                  </a:lnTo>
                  <a:lnTo>
                    <a:pt x="261" y="18"/>
                  </a:lnTo>
                  <a:lnTo>
                    <a:pt x="232" y="5"/>
                  </a:lnTo>
                  <a:lnTo>
                    <a:pt x="195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8" y="4"/>
                  </a:lnTo>
                  <a:lnTo>
                    <a:pt x="67" y="9"/>
                  </a:lnTo>
                  <a:lnTo>
                    <a:pt x="70" y="13"/>
                  </a:lnTo>
                  <a:lnTo>
                    <a:pt x="79" y="13"/>
                  </a:lnTo>
                  <a:lnTo>
                    <a:pt x="84" y="13"/>
                  </a:lnTo>
                  <a:lnTo>
                    <a:pt x="94" y="14"/>
                  </a:lnTo>
                  <a:lnTo>
                    <a:pt x="102" y="15"/>
                  </a:lnTo>
                  <a:lnTo>
                    <a:pt x="105" y="20"/>
                  </a:lnTo>
                  <a:lnTo>
                    <a:pt x="105" y="23"/>
                  </a:lnTo>
                  <a:lnTo>
                    <a:pt x="104" y="28"/>
                  </a:lnTo>
                  <a:lnTo>
                    <a:pt x="49" y="249"/>
                  </a:lnTo>
                  <a:lnTo>
                    <a:pt x="47" y="254"/>
                  </a:lnTo>
                  <a:lnTo>
                    <a:pt x="46" y="258"/>
                  </a:lnTo>
                  <a:lnTo>
                    <a:pt x="44" y="262"/>
                  </a:lnTo>
                  <a:lnTo>
                    <a:pt x="41" y="264"/>
                  </a:lnTo>
                  <a:lnTo>
                    <a:pt x="36" y="266"/>
                  </a:lnTo>
                  <a:lnTo>
                    <a:pt x="30" y="267"/>
                  </a:lnTo>
                  <a:lnTo>
                    <a:pt x="22" y="268"/>
                  </a:lnTo>
                  <a:lnTo>
                    <a:pt x="11" y="268"/>
                  </a:lnTo>
                  <a:lnTo>
                    <a:pt x="7" y="268"/>
                  </a:lnTo>
                  <a:lnTo>
                    <a:pt x="3" y="269"/>
                  </a:lnTo>
                  <a:lnTo>
                    <a:pt x="1" y="271"/>
                  </a:lnTo>
                  <a:lnTo>
                    <a:pt x="0" y="276"/>
                  </a:lnTo>
                  <a:lnTo>
                    <a:pt x="3" y="280"/>
                  </a:lnTo>
                  <a:lnTo>
                    <a:pt x="6" y="281"/>
                  </a:lnTo>
                  <a:lnTo>
                    <a:pt x="17" y="280"/>
                  </a:lnTo>
                  <a:lnTo>
                    <a:pt x="32" y="280"/>
                  </a:lnTo>
                  <a:lnTo>
                    <a:pt x="46" y="280"/>
                  </a:lnTo>
                  <a:lnTo>
                    <a:pt x="58" y="279"/>
                  </a:lnTo>
                  <a:lnTo>
                    <a:pt x="69" y="280"/>
                  </a:lnTo>
                  <a:lnTo>
                    <a:pt x="84" y="280"/>
                  </a:lnTo>
                  <a:lnTo>
                    <a:pt x="98" y="280"/>
                  </a:lnTo>
                  <a:lnTo>
                    <a:pt x="110" y="281"/>
                  </a:lnTo>
                  <a:lnTo>
                    <a:pt x="112" y="280"/>
                  </a:lnTo>
                  <a:lnTo>
                    <a:pt x="115" y="280"/>
                  </a:lnTo>
                  <a:lnTo>
                    <a:pt x="117" y="277"/>
                  </a:lnTo>
                  <a:lnTo>
                    <a:pt x="118" y="272"/>
                  </a:lnTo>
                  <a:lnTo>
                    <a:pt x="115" y="268"/>
                  </a:lnTo>
                  <a:lnTo>
                    <a:pt x="106" y="268"/>
                  </a:lnTo>
                  <a:lnTo>
                    <a:pt x="96" y="268"/>
                  </a:lnTo>
                  <a:lnTo>
                    <a:pt x="87" y="267"/>
                  </a:lnTo>
                  <a:lnTo>
                    <a:pt x="82" y="265"/>
                  </a:lnTo>
                  <a:lnTo>
                    <a:pt x="80" y="261"/>
                  </a:lnTo>
                  <a:lnTo>
                    <a:pt x="81" y="253"/>
                  </a:lnTo>
                  <a:lnTo>
                    <a:pt x="108" y="145"/>
                  </a:lnTo>
                  <a:lnTo>
                    <a:pt x="157" y="145"/>
                  </a:lnTo>
                  <a:lnTo>
                    <a:pt x="169" y="146"/>
                  </a:lnTo>
                  <a:lnTo>
                    <a:pt x="179" y="149"/>
                  </a:lnTo>
                  <a:lnTo>
                    <a:pt x="187" y="153"/>
                  </a:lnTo>
                  <a:lnTo>
                    <a:pt x="193" y="158"/>
                  </a:lnTo>
                  <a:lnTo>
                    <a:pt x="197" y="164"/>
                  </a:lnTo>
                  <a:lnTo>
                    <a:pt x="200" y="170"/>
                  </a:lnTo>
                  <a:lnTo>
                    <a:pt x="201" y="176"/>
                  </a:lnTo>
                  <a:lnTo>
                    <a:pt x="201" y="182"/>
                  </a:lnTo>
                  <a:lnTo>
                    <a:pt x="199" y="195"/>
                  </a:lnTo>
                  <a:lnTo>
                    <a:pt x="195" y="211"/>
                  </a:lnTo>
                  <a:lnTo>
                    <a:pt x="193" y="220"/>
                  </a:lnTo>
                  <a:lnTo>
                    <a:pt x="191" y="229"/>
                  </a:lnTo>
                  <a:lnTo>
                    <a:pt x="190" y="238"/>
                  </a:lnTo>
                  <a:lnTo>
                    <a:pt x="189" y="245"/>
                  </a:lnTo>
                  <a:lnTo>
                    <a:pt x="191" y="260"/>
                  </a:lnTo>
                  <a:lnTo>
                    <a:pt x="197" y="271"/>
                  </a:lnTo>
                  <a:lnTo>
                    <a:pt x="205" y="279"/>
                  </a:lnTo>
                  <a:lnTo>
                    <a:pt x="214" y="284"/>
                  </a:lnTo>
                  <a:lnTo>
                    <a:pt x="224" y="287"/>
                  </a:lnTo>
                  <a:lnTo>
                    <a:pt x="233" y="289"/>
                  </a:lnTo>
                  <a:lnTo>
                    <a:pt x="239" y="289"/>
                  </a:lnTo>
                  <a:lnTo>
                    <a:pt x="243" y="290"/>
                  </a:lnTo>
                  <a:lnTo>
                    <a:pt x="256" y="288"/>
                  </a:lnTo>
                  <a:lnTo>
                    <a:pt x="266" y="283"/>
                  </a:lnTo>
                  <a:lnTo>
                    <a:pt x="274" y="276"/>
                  </a:lnTo>
                  <a:lnTo>
                    <a:pt x="281" y="268"/>
                  </a:lnTo>
                  <a:lnTo>
                    <a:pt x="286" y="260"/>
                  </a:lnTo>
                  <a:lnTo>
                    <a:pt x="290" y="252"/>
                  </a:lnTo>
                  <a:lnTo>
                    <a:pt x="292" y="246"/>
                  </a:lnTo>
                  <a:lnTo>
                    <a:pt x="293" y="242"/>
                  </a:lnTo>
                  <a:lnTo>
                    <a:pt x="290" y="238"/>
                  </a:lnTo>
                  <a:lnTo>
                    <a:pt x="288" y="238"/>
                  </a:lnTo>
                  <a:lnTo>
                    <a:pt x="284" y="239"/>
                  </a:lnTo>
                  <a:lnTo>
                    <a:pt x="282" y="243"/>
                  </a:lnTo>
                  <a:lnTo>
                    <a:pt x="273" y="262"/>
                  </a:lnTo>
                  <a:lnTo>
                    <a:pt x="263" y="273"/>
                  </a:lnTo>
                  <a:lnTo>
                    <a:pt x="253" y="279"/>
                  </a:lnTo>
                  <a:lnTo>
                    <a:pt x="245" y="281"/>
                  </a:lnTo>
                  <a:lnTo>
                    <a:pt x="237" y="279"/>
                  </a:lnTo>
                  <a:lnTo>
                    <a:pt x="232" y="274"/>
                  </a:lnTo>
                  <a:lnTo>
                    <a:pt x="229" y="266"/>
                  </a:lnTo>
                  <a:lnTo>
                    <a:pt x="229" y="256"/>
                  </a:lnTo>
                  <a:lnTo>
                    <a:pt x="229" y="245"/>
                  </a:lnTo>
                  <a:lnTo>
                    <a:pt x="230" y="232"/>
                  </a:lnTo>
                  <a:lnTo>
                    <a:pt x="231" y="220"/>
                  </a:lnTo>
                  <a:lnTo>
                    <a:pt x="233" y="209"/>
                  </a:lnTo>
                  <a:lnTo>
                    <a:pt x="234" y="199"/>
                  </a:lnTo>
                  <a:lnTo>
                    <a:pt x="234" y="190"/>
                  </a:lnTo>
                  <a:lnTo>
                    <a:pt x="233" y="179"/>
                  </a:lnTo>
                  <a:lnTo>
                    <a:pt x="230" y="169"/>
                  </a:lnTo>
                  <a:lnTo>
                    <a:pt x="225" y="161"/>
                  </a:lnTo>
                  <a:lnTo>
                    <a:pt x="219" y="155"/>
                  </a:lnTo>
                  <a:lnTo>
                    <a:pt x="213" y="150"/>
                  </a:lnTo>
                  <a:lnTo>
                    <a:pt x="207" y="146"/>
                  </a:lnTo>
                  <a:lnTo>
                    <a:pt x="201" y="143"/>
                  </a:lnTo>
                  <a:lnTo>
                    <a:pt x="196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7"/>
            <p:cNvSpPr>
              <a:spLocks noChangeAspect="1"/>
            </p:cNvSpPr>
            <p:nvPr/>
          </p:nvSpPr>
          <p:spPr bwMode="auto">
            <a:xfrm>
              <a:off x="2912" y="613"/>
              <a:ext cx="126" cy="191"/>
            </a:xfrm>
            <a:custGeom>
              <a:avLst/>
              <a:gdLst/>
              <a:ahLst/>
              <a:cxnLst>
                <a:cxn ang="0">
                  <a:pos x="126" y="139"/>
                </a:cxn>
                <a:cxn ang="0">
                  <a:pos x="117" y="139"/>
                </a:cxn>
                <a:cxn ang="0">
                  <a:pos x="115" y="145"/>
                </a:cxn>
                <a:cxn ang="0">
                  <a:pos x="114" y="153"/>
                </a:cxn>
                <a:cxn ang="0">
                  <a:pos x="112" y="160"/>
                </a:cxn>
                <a:cxn ang="0">
                  <a:pos x="109" y="165"/>
                </a:cxn>
                <a:cxn ang="0">
                  <a:pos x="104" y="166"/>
                </a:cxn>
                <a:cxn ang="0">
                  <a:pos x="95" y="166"/>
                </a:cxn>
                <a:cxn ang="0">
                  <a:pos x="86" y="167"/>
                </a:cxn>
                <a:cxn ang="0">
                  <a:pos x="81" y="167"/>
                </a:cxn>
                <a:cxn ang="0">
                  <a:pos x="28" y="167"/>
                </a:cxn>
                <a:cxn ang="0">
                  <a:pos x="47" y="150"/>
                </a:cxn>
                <a:cxn ang="0">
                  <a:pos x="61" y="137"/>
                </a:cxn>
                <a:cxn ang="0">
                  <a:pos x="73" y="128"/>
                </a:cxn>
                <a:cxn ang="0">
                  <a:pos x="85" y="118"/>
                </a:cxn>
                <a:cxn ang="0">
                  <a:pos x="101" y="105"/>
                </a:cxn>
                <a:cxn ang="0">
                  <a:pos x="114" y="91"/>
                </a:cxn>
                <a:cxn ang="0">
                  <a:pos x="123" y="75"/>
                </a:cxn>
                <a:cxn ang="0">
                  <a:pos x="126" y="56"/>
                </a:cxn>
                <a:cxn ang="0">
                  <a:pos x="121" y="33"/>
                </a:cxn>
                <a:cxn ang="0">
                  <a:pos x="106" y="15"/>
                </a:cxn>
                <a:cxn ang="0">
                  <a:pos x="85" y="4"/>
                </a:cxn>
                <a:cxn ang="0">
                  <a:pos x="59" y="0"/>
                </a:cxn>
                <a:cxn ang="0">
                  <a:pos x="46" y="1"/>
                </a:cxn>
                <a:cxn ang="0">
                  <a:pos x="35" y="4"/>
                </a:cxn>
                <a:cxn ang="0">
                  <a:pos x="25" y="10"/>
                </a:cxn>
                <a:cxn ang="0">
                  <a:pos x="16" y="16"/>
                </a:cxn>
                <a:cxn ang="0">
                  <a:pos x="9" y="24"/>
                </a:cxn>
                <a:cxn ang="0">
                  <a:pos x="4" y="33"/>
                </a:cxn>
                <a:cxn ang="0">
                  <a:pos x="1" y="42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6" y="65"/>
                </a:cxn>
                <a:cxn ang="0">
                  <a:pos x="11" y="67"/>
                </a:cxn>
                <a:cxn ang="0">
                  <a:pos x="15" y="68"/>
                </a:cxn>
                <a:cxn ang="0">
                  <a:pos x="20" y="67"/>
                </a:cxn>
                <a:cxn ang="0">
                  <a:pos x="25" y="64"/>
                </a:cxn>
                <a:cxn ang="0">
                  <a:pos x="29" y="59"/>
                </a:cxn>
                <a:cxn ang="0">
                  <a:pos x="30" y="53"/>
                </a:cxn>
                <a:cxn ang="0">
                  <a:pos x="30" y="48"/>
                </a:cxn>
                <a:cxn ang="0">
                  <a:pos x="27" y="43"/>
                </a:cxn>
                <a:cxn ang="0">
                  <a:pos x="22" y="39"/>
                </a:cxn>
                <a:cxn ang="0">
                  <a:pos x="13" y="37"/>
                </a:cxn>
                <a:cxn ang="0">
                  <a:pos x="22" y="24"/>
                </a:cxn>
                <a:cxn ang="0">
                  <a:pos x="32" y="16"/>
                </a:cxn>
                <a:cxn ang="0">
                  <a:pos x="44" y="12"/>
                </a:cxn>
                <a:cxn ang="0">
                  <a:pos x="55" y="11"/>
                </a:cxn>
                <a:cxn ang="0">
                  <a:pos x="74" y="14"/>
                </a:cxn>
                <a:cxn ang="0">
                  <a:pos x="87" y="25"/>
                </a:cxn>
                <a:cxn ang="0">
                  <a:pos x="96" y="39"/>
                </a:cxn>
                <a:cxn ang="0">
                  <a:pos x="98" y="56"/>
                </a:cxn>
                <a:cxn ang="0">
                  <a:pos x="95" y="74"/>
                </a:cxn>
                <a:cxn ang="0">
                  <a:pos x="88" y="89"/>
                </a:cxn>
                <a:cxn ang="0">
                  <a:pos x="80" y="102"/>
                </a:cxn>
                <a:cxn ang="0">
                  <a:pos x="72" y="111"/>
                </a:cxn>
                <a:cxn ang="0">
                  <a:pos x="3" y="180"/>
                </a:cxn>
                <a:cxn ang="0">
                  <a:pos x="0" y="183"/>
                </a:cxn>
                <a:cxn ang="0">
                  <a:pos x="0" y="191"/>
                </a:cxn>
                <a:cxn ang="0">
                  <a:pos x="118" y="191"/>
                </a:cxn>
                <a:cxn ang="0">
                  <a:pos x="126" y="139"/>
                </a:cxn>
              </a:cxnLst>
              <a:rect l="0" t="0" r="r" b="b"/>
              <a:pathLst>
                <a:path w="126" h="191">
                  <a:moveTo>
                    <a:pt x="126" y="139"/>
                  </a:moveTo>
                  <a:lnTo>
                    <a:pt x="117" y="139"/>
                  </a:lnTo>
                  <a:lnTo>
                    <a:pt x="115" y="145"/>
                  </a:lnTo>
                  <a:lnTo>
                    <a:pt x="114" y="153"/>
                  </a:lnTo>
                  <a:lnTo>
                    <a:pt x="112" y="160"/>
                  </a:lnTo>
                  <a:lnTo>
                    <a:pt x="109" y="165"/>
                  </a:lnTo>
                  <a:lnTo>
                    <a:pt x="104" y="166"/>
                  </a:lnTo>
                  <a:lnTo>
                    <a:pt x="95" y="166"/>
                  </a:lnTo>
                  <a:lnTo>
                    <a:pt x="86" y="167"/>
                  </a:lnTo>
                  <a:lnTo>
                    <a:pt x="81" y="167"/>
                  </a:lnTo>
                  <a:lnTo>
                    <a:pt x="28" y="167"/>
                  </a:lnTo>
                  <a:lnTo>
                    <a:pt x="47" y="150"/>
                  </a:lnTo>
                  <a:lnTo>
                    <a:pt x="61" y="137"/>
                  </a:lnTo>
                  <a:lnTo>
                    <a:pt x="73" y="128"/>
                  </a:lnTo>
                  <a:lnTo>
                    <a:pt x="85" y="118"/>
                  </a:lnTo>
                  <a:lnTo>
                    <a:pt x="101" y="105"/>
                  </a:lnTo>
                  <a:lnTo>
                    <a:pt x="114" y="91"/>
                  </a:lnTo>
                  <a:lnTo>
                    <a:pt x="123" y="75"/>
                  </a:lnTo>
                  <a:lnTo>
                    <a:pt x="126" y="56"/>
                  </a:lnTo>
                  <a:lnTo>
                    <a:pt x="121" y="33"/>
                  </a:lnTo>
                  <a:lnTo>
                    <a:pt x="106" y="15"/>
                  </a:lnTo>
                  <a:lnTo>
                    <a:pt x="85" y="4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6" y="65"/>
                  </a:lnTo>
                  <a:lnTo>
                    <a:pt x="11" y="67"/>
                  </a:lnTo>
                  <a:lnTo>
                    <a:pt x="15" y="68"/>
                  </a:lnTo>
                  <a:lnTo>
                    <a:pt x="20" y="67"/>
                  </a:lnTo>
                  <a:lnTo>
                    <a:pt x="25" y="64"/>
                  </a:lnTo>
                  <a:lnTo>
                    <a:pt x="29" y="59"/>
                  </a:lnTo>
                  <a:lnTo>
                    <a:pt x="30" y="53"/>
                  </a:lnTo>
                  <a:lnTo>
                    <a:pt x="30" y="48"/>
                  </a:lnTo>
                  <a:lnTo>
                    <a:pt x="27" y="43"/>
                  </a:lnTo>
                  <a:lnTo>
                    <a:pt x="22" y="39"/>
                  </a:lnTo>
                  <a:lnTo>
                    <a:pt x="13" y="37"/>
                  </a:lnTo>
                  <a:lnTo>
                    <a:pt x="22" y="24"/>
                  </a:lnTo>
                  <a:lnTo>
                    <a:pt x="32" y="16"/>
                  </a:lnTo>
                  <a:lnTo>
                    <a:pt x="44" y="12"/>
                  </a:lnTo>
                  <a:lnTo>
                    <a:pt x="55" y="11"/>
                  </a:lnTo>
                  <a:lnTo>
                    <a:pt x="74" y="14"/>
                  </a:lnTo>
                  <a:lnTo>
                    <a:pt x="87" y="25"/>
                  </a:lnTo>
                  <a:lnTo>
                    <a:pt x="96" y="39"/>
                  </a:lnTo>
                  <a:lnTo>
                    <a:pt x="98" y="56"/>
                  </a:lnTo>
                  <a:lnTo>
                    <a:pt x="95" y="74"/>
                  </a:lnTo>
                  <a:lnTo>
                    <a:pt x="88" y="89"/>
                  </a:lnTo>
                  <a:lnTo>
                    <a:pt x="80" y="102"/>
                  </a:lnTo>
                  <a:lnTo>
                    <a:pt x="72" y="111"/>
                  </a:lnTo>
                  <a:lnTo>
                    <a:pt x="3" y="180"/>
                  </a:lnTo>
                  <a:lnTo>
                    <a:pt x="0" y="183"/>
                  </a:lnTo>
                  <a:lnTo>
                    <a:pt x="0" y="191"/>
                  </a:lnTo>
                  <a:lnTo>
                    <a:pt x="118" y="191"/>
                  </a:lnTo>
                  <a:lnTo>
                    <a:pt x="126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8"/>
            <p:cNvSpPr>
              <a:spLocks noChangeAspect="1"/>
            </p:cNvSpPr>
            <p:nvPr/>
          </p:nvSpPr>
          <p:spPr bwMode="auto">
            <a:xfrm>
              <a:off x="3163" y="633"/>
              <a:ext cx="259" cy="290"/>
            </a:xfrm>
            <a:custGeom>
              <a:avLst/>
              <a:gdLst/>
              <a:ahLst/>
              <a:cxnLst>
                <a:cxn ang="0">
                  <a:pos x="249" y="223"/>
                </a:cxn>
                <a:cxn ang="0">
                  <a:pos x="242" y="253"/>
                </a:cxn>
                <a:cxn ang="0">
                  <a:pos x="236" y="261"/>
                </a:cxn>
                <a:cxn ang="0">
                  <a:pos x="215" y="263"/>
                </a:cxn>
                <a:cxn ang="0">
                  <a:pos x="195" y="230"/>
                </a:cxn>
                <a:cxn ang="0">
                  <a:pos x="244" y="149"/>
                </a:cxn>
                <a:cxn ang="0">
                  <a:pos x="252" y="83"/>
                </a:cxn>
                <a:cxn ang="0">
                  <a:pos x="233" y="46"/>
                </a:cxn>
                <a:cxn ang="0">
                  <a:pos x="200" y="18"/>
                </a:cxn>
                <a:cxn ang="0">
                  <a:pos x="155" y="2"/>
                </a:cxn>
                <a:cxn ang="0">
                  <a:pos x="104" y="2"/>
                </a:cxn>
                <a:cxn ang="0">
                  <a:pos x="59" y="18"/>
                </a:cxn>
                <a:cxn ang="0">
                  <a:pos x="26" y="46"/>
                </a:cxn>
                <a:cxn ang="0">
                  <a:pos x="8" y="83"/>
                </a:cxn>
                <a:cxn ang="0">
                  <a:pos x="16" y="149"/>
                </a:cxn>
                <a:cxn ang="0">
                  <a:pos x="64" y="230"/>
                </a:cxn>
                <a:cxn ang="0">
                  <a:pos x="45" y="263"/>
                </a:cxn>
                <a:cxn ang="0">
                  <a:pos x="23" y="261"/>
                </a:cxn>
                <a:cxn ang="0">
                  <a:pos x="18" y="253"/>
                </a:cxn>
                <a:cxn ang="0">
                  <a:pos x="0" y="223"/>
                </a:cxn>
                <a:cxn ang="0">
                  <a:pos x="79" y="290"/>
                </a:cxn>
                <a:cxn ang="0">
                  <a:pos x="88" y="289"/>
                </a:cxn>
                <a:cxn ang="0">
                  <a:pos x="89" y="281"/>
                </a:cxn>
                <a:cxn ang="0">
                  <a:pos x="82" y="234"/>
                </a:cxn>
                <a:cxn ang="0">
                  <a:pos x="67" y="190"/>
                </a:cxn>
                <a:cxn ang="0">
                  <a:pos x="47" y="103"/>
                </a:cxn>
                <a:cxn ang="0">
                  <a:pos x="74" y="32"/>
                </a:cxn>
                <a:cxn ang="0">
                  <a:pos x="129" y="9"/>
                </a:cxn>
                <a:cxn ang="0">
                  <a:pos x="186" y="32"/>
                </a:cxn>
                <a:cxn ang="0">
                  <a:pos x="212" y="103"/>
                </a:cxn>
                <a:cxn ang="0">
                  <a:pos x="189" y="199"/>
                </a:cxn>
                <a:cxn ang="0">
                  <a:pos x="177" y="236"/>
                </a:cxn>
                <a:cxn ang="0">
                  <a:pos x="170" y="281"/>
                </a:cxn>
                <a:cxn ang="0">
                  <a:pos x="172" y="289"/>
                </a:cxn>
                <a:cxn ang="0">
                  <a:pos x="181" y="290"/>
                </a:cxn>
                <a:cxn ang="0">
                  <a:pos x="259" y="223"/>
                </a:cxn>
              </a:cxnLst>
              <a:rect l="0" t="0" r="r" b="b"/>
              <a:pathLst>
                <a:path w="259" h="290">
                  <a:moveTo>
                    <a:pt x="259" y="223"/>
                  </a:moveTo>
                  <a:lnTo>
                    <a:pt x="249" y="223"/>
                  </a:lnTo>
                  <a:lnTo>
                    <a:pt x="246" y="238"/>
                  </a:lnTo>
                  <a:lnTo>
                    <a:pt x="242" y="253"/>
                  </a:lnTo>
                  <a:lnTo>
                    <a:pt x="240" y="257"/>
                  </a:lnTo>
                  <a:lnTo>
                    <a:pt x="236" y="261"/>
                  </a:lnTo>
                  <a:lnTo>
                    <a:pt x="228" y="262"/>
                  </a:lnTo>
                  <a:lnTo>
                    <a:pt x="215" y="263"/>
                  </a:lnTo>
                  <a:lnTo>
                    <a:pt x="182" y="263"/>
                  </a:lnTo>
                  <a:lnTo>
                    <a:pt x="195" y="230"/>
                  </a:lnTo>
                  <a:lnTo>
                    <a:pt x="218" y="193"/>
                  </a:lnTo>
                  <a:lnTo>
                    <a:pt x="244" y="149"/>
                  </a:lnTo>
                  <a:lnTo>
                    <a:pt x="254" y="103"/>
                  </a:lnTo>
                  <a:lnTo>
                    <a:pt x="252" y="83"/>
                  </a:lnTo>
                  <a:lnTo>
                    <a:pt x="244" y="63"/>
                  </a:lnTo>
                  <a:lnTo>
                    <a:pt x="233" y="46"/>
                  </a:lnTo>
                  <a:lnTo>
                    <a:pt x="218" y="30"/>
                  </a:lnTo>
                  <a:lnTo>
                    <a:pt x="200" y="18"/>
                  </a:lnTo>
                  <a:lnTo>
                    <a:pt x="179" y="8"/>
                  </a:lnTo>
                  <a:lnTo>
                    <a:pt x="155" y="2"/>
                  </a:lnTo>
                  <a:lnTo>
                    <a:pt x="130" y="0"/>
                  </a:lnTo>
                  <a:lnTo>
                    <a:pt x="104" y="2"/>
                  </a:lnTo>
                  <a:lnTo>
                    <a:pt x="81" y="9"/>
                  </a:lnTo>
                  <a:lnTo>
                    <a:pt x="59" y="18"/>
                  </a:lnTo>
                  <a:lnTo>
                    <a:pt x="41" y="31"/>
                  </a:lnTo>
                  <a:lnTo>
                    <a:pt x="26" y="46"/>
                  </a:lnTo>
                  <a:lnTo>
                    <a:pt x="15" y="64"/>
                  </a:lnTo>
                  <a:lnTo>
                    <a:pt x="8" y="83"/>
                  </a:lnTo>
                  <a:lnTo>
                    <a:pt x="5" y="103"/>
                  </a:lnTo>
                  <a:lnTo>
                    <a:pt x="16" y="149"/>
                  </a:lnTo>
                  <a:lnTo>
                    <a:pt x="41" y="193"/>
                  </a:lnTo>
                  <a:lnTo>
                    <a:pt x="64" y="230"/>
                  </a:lnTo>
                  <a:lnTo>
                    <a:pt x="78" y="263"/>
                  </a:lnTo>
                  <a:lnTo>
                    <a:pt x="45" y="263"/>
                  </a:lnTo>
                  <a:lnTo>
                    <a:pt x="31" y="262"/>
                  </a:lnTo>
                  <a:lnTo>
                    <a:pt x="23" y="261"/>
                  </a:lnTo>
                  <a:lnTo>
                    <a:pt x="20" y="258"/>
                  </a:lnTo>
                  <a:lnTo>
                    <a:pt x="18" y="253"/>
                  </a:lnTo>
                  <a:lnTo>
                    <a:pt x="11" y="223"/>
                  </a:lnTo>
                  <a:lnTo>
                    <a:pt x="0" y="223"/>
                  </a:lnTo>
                  <a:lnTo>
                    <a:pt x="14" y="290"/>
                  </a:lnTo>
                  <a:lnTo>
                    <a:pt x="79" y="290"/>
                  </a:lnTo>
                  <a:lnTo>
                    <a:pt x="85" y="289"/>
                  </a:lnTo>
                  <a:lnTo>
                    <a:pt x="88" y="289"/>
                  </a:lnTo>
                  <a:lnTo>
                    <a:pt x="89" y="286"/>
                  </a:lnTo>
                  <a:lnTo>
                    <a:pt x="89" y="281"/>
                  </a:lnTo>
                  <a:lnTo>
                    <a:pt x="87" y="258"/>
                  </a:lnTo>
                  <a:lnTo>
                    <a:pt x="82" y="234"/>
                  </a:lnTo>
                  <a:lnTo>
                    <a:pt x="75" y="211"/>
                  </a:lnTo>
                  <a:lnTo>
                    <a:pt x="67" y="190"/>
                  </a:lnTo>
                  <a:lnTo>
                    <a:pt x="54" y="149"/>
                  </a:lnTo>
                  <a:lnTo>
                    <a:pt x="47" y="103"/>
                  </a:lnTo>
                  <a:lnTo>
                    <a:pt x="55" y="61"/>
                  </a:lnTo>
                  <a:lnTo>
                    <a:pt x="74" y="32"/>
                  </a:lnTo>
                  <a:lnTo>
                    <a:pt x="101" y="15"/>
                  </a:lnTo>
                  <a:lnTo>
                    <a:pt x="129" y="9"/>
                  </a:lnTo>
                  <a:lnTo>
                    <a:pt x="159" y="15"/>
                  </a:lnTo>
                  <a:lnTo>
                    <a:pt x="186" y="32"/>
                  </a:lnTo>
                  <a:lnTo>
                    <a:pt x="205" y="61"/>
                  </a:lnTo>
                  <a:lnTo>
                    <a:pt x="212" y="103"/>
                  </a:lnTo>
                  <a:lnTo>
                    <a:pt x="205" y="150"/>
                  </a:lnTo>
                  <a:lnTo>
                    <a:pt x="189" y="199"/>
                  </a:lnTo>
                  <a:lnTo>
                    <a:pt x="184" y="215"/>
                  </a:lnTo>
                  <a:lnTo>
                    <a:pt x="177" y="236"/>
                  </a:lnTo>
                  <a:lnTo>
                    <a:pt x="172" y="259"/>
                  </a:lnTo>
                  <a:lnTo>
                    <a:pt x="170" y="281"/>
                  </a:lnTo>
                  <a:lnTo>
                    <a:pt x="170" y="286"/>
                  </a:lnTo>
                  <a:lnTo>
                    <a:pt x="172" y="289"/>
                  </a:lnTo>
                  <a:lnTo>
                    <a:pt x="175" y="289"/>
                  </a:lnTo>
                  <a:lnTo>
                    <a:pt x="181" y="290"/>
                  </a:lnTo>
                  <a:lnTo>
                    <a:pt x="246" y="290"/>
                  </a:lnTo>
                  <a:lnTo>
                    <a:pt x="259" y="2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9"/>
            <p:cNvSpPr>
              <a:spLocks noChangeAspect="1"/>
            </p:cNvSpPr>
            <p:nvPr/>
          </p:nvSpPr>
          <p:spPr bwMode="auto">
            <a:xfrm>
              <a:off x="3869" y="328"/>
              <a:ext cx="272" cy="274"/>
            </a:xfrm>
            <a:custGeom>
              <a:avLst/>
              <a:gdLst/>
              <a:ahLst/>
              <a:cxnLst>
                <a:cxn ang="0">
                  <a:pos x="145" y="145"/>
                </a:cxn>
                <a:cxn ang="0">
                  <a:pos x="259" y="145"/>
                </a:cxn>
                <a:cxn ang="0">
                  <a:pos x="263" y="145"/>
                </a:cxn>
                <a:cxn ang="0">
                  <a:pos x="268" y="144"/>
                </a:cxn>
                <a:cxn ang="0">
                  <a:pos x="271" y="142"/>
                </a:cxn>
                <a:cxn ang="0">
                  <a:pos x="272" y="137"/>
                </a:cxn>
                <a:cxn ang="0">
                  <a:pos x="271" y="132"/>
                </a:cxn>
                <a:cxn ang="0">
                  <a:pos x="268" y="130"/>
                </a:cxn>
                <a:cxn ang="0">
                  <a:pos x="263" y="129"/>
                </a:cxn>
                <a:cxn ang="0">
                  <a:pos x="259" y="129"/>
                </a:cxn>
                <a:cxn ang="0">
                  <a:pos x="145" y="129"/>
                </a:cxn>
                <a:cxn ang="0">
                  <a:pos x="145" y="14"/>
                </a:cxn>
                <a:cxn ang="0">
                  <a:pos x="145" y="9"/>
                </a:cxn>
                <a:cxn ang="0">
                  <a:pos x="144" y="5"/>
                </a:cxn>
                <a:cxn ang="0">
                  <a:pos x="141" y="2"/>
                </a:cxn>
                <a:cxn ang="0">
                  <a:pos x="137" y="0"/>
                </a:cxn>
                <a:cxn ang="0">
                  <a:pos x="132" y="2"/>
                </a:cxn>
                <a:cxn ang="0">
                  <a:pos x="129" y="5"/>
                </a:cxn>
                <a:cxn ang="0">
                  <a:pos x="128" y="9"/>
                </a:cxn>
                <a:cxn ang="0">
                  <a:pos x="128" y="14"/>
                </a:cxn>
                <a:cxn ang="0">
                  <a:pos x="128" y="129"/>
                </a:cxn>
                <a:cxn ang="0">
                  <a:pos x="14" y="129"/>
                </a:cxn>
                <a:cxn ang="0">
                  <a:pos x="9" y="129"/>
                </a:cxn>
                <a:cxn ang="0">
                  <a:pos x="5" y="130"/>
                </a:cxn>
                <a:cxn ang="0">
                  <a:pos x="2" y="132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5" y="144"/>
                </a:cxn>
                <a:cxn ang="0">
                  <a:pos x="9" y="145"/>
                </a:cxn>
                <a:cxn ang="0">
                  <a:pos x="14" y="145"/>
                </a:cxn>
                <a:cxn ang="0">
                  <a:pos x="128" y="145"/>
                </a:cxn>
                <a:cxn ang="0">
                  <a:pos x="128" y="260"/>
                </a:cxn>
                <a:cxn ang="0">
                  <a:pos x="128" y="265"/>
                </a:cxn>
                <a:cxn ang="0">
                  <a:pos x="129" y="269"/>
                </a:cxn>
                <a:cxn ang="0">
                  <a:pos x="132" y="272"/>
                </a:cxn>
                <a:cxn ang="0">
                  <a:pos x="137" y="274"/>
                </a:cxn>
                <a:cxn ang="0">
                  <a:pos x="141" y="272"/>
                </a:cxn>
                <a:cxn ang="0">
                  <a:pos x="144" y="269"/>
                </a:cxn>
                <a:cxn ang="0">
                  <a:pos x="145" y="265"/>
                </a:cxn>
                <a:cxn ang="0">
                  <a:pos x="145" y="260"/>
                </a:cxn>
                <a:cxn ang="0">
                  <a:pos x="145" y="145"/>
                </a:cxn>
              </a:cxnLst>
              <a:rect l="0" t="0" r="r" b="b"/>
              <a:pathLst>
                <a:path w="272" h="274">
                  <a:moveTo>
                    <a:pt x="145" y="145"/>
                  </a:moveTo>
                  <a:lnTo>
                    <a:pt x="259" y="145"/>
                  </a:lnTo>
                  <a:lnTo>
                    <a:pt x="263" y="145"/>
                  </a:lnTo>
                  <a:lnTo>
                    <a:pt x="268" y="144"/>
                  </a:lnTo>
                  <a:lnTo>
                    <a:pt x="271" y="142"/>
                  </a:lnTo>
                  <a:lnTo>
                    <a:pt x="272" y="137"/>
                  </a:lnTo>
                  <a:lnTo>
                    <a:pt x="271" y="132"/>
                  </a:lnTo>
                  <a:lnTo>
                    <a:pt x="268" y="130"/>
                  </a:lnTo>
                  <a:lnTo>
                    <a:pt x="263" y="129"/>
                  </a:lnTo>
                  <a:lnTo>
                    <a:pt x="259" y="129"/>
                  </a:lnTo>
                  <a:lnTo>
                    <a:pt x="145" y="129"/>
                  </a:lnTo>
                  <a:lnTo>
                    <a:pt x="145" y="14"/>
                  </a:lnTo>
                  <a:lnTo>
                    <a:pt x="145" y="9"/>
                  </a:lnTo>
                  <a:lnTo>
                    <a:pt x="144" y="5"/>
                  </a:lnTo>
                  <a:lnTo>
                    <a:pt x="141" y="2"/>
                  </a:lnTo>
                  <a:lnTo>
                    <a:pt x="137" y="0"/>
                  </a:lnTo>
                  <a:lnTo>
                    <a:pt x="132" y="2"/>
                  </a:lnTo>
                  <a:lnTo>
                    <a:pt x="129" y="5"/>
                  </a:lnTo>
                  <a:lnTo>
                    <a:pt x="128" y="9"/>
                  </a:lnTo>
                  <a:lnTo>
                    <a:pt x="128" y="14"/>
                  </a:lnTo>
                  <a:lnTo>
                    <a:pt x="128" y="129"/>
                  </a:lnTo>
                  <a:lnTo>
                    <a:pt x="14" y="129"/>
                  </a:lnTo>
                  <a:lnTo>
                    <a:pt x="9" y="129"/>
                  </a:lnTo>
                  <a:lnTo>
                    <a:pt x="5" y="130"/>
                  </a:lnTo>
                  <a:lnTo>
                    <a:pt x="2" y="132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5" y="144"/>
                  </a:lnTo>
                  <a:lnTo>
                    <a:pt x="9" y="145"/>
                  </a:lnTo>
                  <a:lnTo>
                    <a:pt x="14" y="145"/>
                  </a:lnTo>
                  <a:lnTo>
                    <a:pt x="128" y="145"/>
                  </a:lnTo>
                  <a:lnTo>
                    <a:pt x="128" y="260"/>
                  </a:lnTo>
                  <a:lnTo>
                    <a:pt x="128" y="265"/>
                  </a:lnTo>
                  <a:lnTo>
                    <a:pt x="129" y="269"/>
                  </a:lnTo>
                  <a:lnTo>
                    <a:pt x="132" y="272"/>
                  </a:lnTo>
                  <a:lnTo>
                    <a:pt x="137" y="274"/>
                  </a:lnTo>
                  <a:lnTo>
                    <a:pt x="141" y="272"/>
                  </a:lnTo>
                  <a:lnTo>
                    <a:pt x="144" y="269"/>
                  </a:lnTo>
                  <a:lnTo>
                    <a:pt x="145" y="265"/>
                  </a:lnTo>
                  <a:lnTo>
                    <a:pt x="145" y="260"/>
                  </a:lnTo>
                  <a:lnTo>
                    <a:pt x="145" y="1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0"/>
            <p:cNvSpPr>
              <a:spLocks noChangeAspect="1"/>
            </p:cNvSpPr>
            <p:nvPr/>
          </p:nvSpPr>
          <p:spPr bwMode="auto">
            <a:xfrm>
              <a:off x="4382" y="189"/>
              <a:ext cx="43" cy="44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42" y="14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5" y="7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1" y="44"/>
                </a:cxn>
                <a:cxn ang="0">
                  <a:pos x="31" y="42"/>
                </a:cxn>
                <a:cxn ang="0">
                  <a:pos x="38" y="37"/>
                </a:cxn>
                <a:cxn ang="0">
                  <a:pos x="42" y="30"/>
                </a:cxn>
                <a:cxn ang="0">
                  <a:pos x="43" y="22"/>
                </a:cxn>
              </a:cxnLst>
              <a:rect l="0" t="0" r="r" b="b"/>
              <a:pathLst>
                <a:path w="43" h="44">
                  <a:moveTo>
                    <a:pt x="43" y="22"/>
                  </a:moveTo>
                  <a:lnTo>
                    <a:pt x="42" y="14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21" y="44"/>
                  </a:lnTo>
                  <a:lnTo>
                    <a:pt x="31" y="42"/>
                  </a:lnTo>
                  <a:lnTo>
                    <a:pt x="38" y="37"/>
                  </a:lnTo>
                  <a:lnTo>
                    <a:pt x="42" y="30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1"/>
            <p:cNvSpPr>
              <a:spLocks noChangeAspect="1"/>
            </p:cNvSpPr>
            <p:nvPr/>
          </p:nvSpPr>
          <p:spPr bwMode="auto">
            <a:xfrm>
              <a:off x="4274" y="278"/>
              <a:ext cx="259" cy="289"/>
            </a:xfrm>
            <a:custGeom>
              <a:avLst/>
              <a:gdLst/>
              <a:ahLst/>
              <a:cxnLst>
                <a:cxn ang="0">
                  <a:pos x="249" y="223"/>
                </a:cxn>
                <a:cxn ang="0">
                  <a:pos x="241" y="253"/>
                </a:cxn>
                <a:cxn ang="0">
                  <a:pos x="236" y="260"/>
                </a:cxn>
                <a:cxn ang="0">
                  <a:pos x="214" y="263"/>
                </a:cxn>
                <a:cxn ang="0">
                  <a:pos x="195" y="229"/>
                </a:cxn>
                <a:cxn ang="0">
                  <a:pos x="243" y="149"/>
                </a:cxn>
                <a:cxn ang="0">
                  <a:pos x="251" y="82"/>
                </a:cxn>
                <a:cxn ang="0">
                  <a:pos x="233" y="46"/>
                </a:cxn>
                <a:cxn ang="0">
                  <a:pos x="199" y="18"/>
                </a:cxn>
                <a:cxn ang="0">
                  <a:pos x="155" y="2"/>
                </a:cxn>
                <a:cxn ang="0">
                  <a:pos x="104" y="2"/>
                </a:cxn>
                <a:cxn ang="0">
                  <a:pos x="59" y="18"/>
                </a:cxn>
                <a:cxn ang="0">
                  <a:pos x="26" y="46"/>
                </a:cxn>
                <a:cxn ang="0">
                  <a:pos x="7" y="83"/>
                </a:cxn>
                <a:cxn ang="0">
                  <a:pos x="16" y="149"/>
                </a:cxn>
                <a:cxn ang="0">
                  <a:pos x="64" y="229"/>
                </a:cxn>
                <a:cxn ang="0">
                  <a:pos x="44" y="263"/>
                </a:cxn>
                <a:cxn ang="0">
                  <a:pos x="23" y="260"/>
                </a:cxn>
                <a:cxn ang="0">
                  <a:pos x="17" y="253"/>
                </a:cxn>
                <a:cxn ang="0">
                  <a:pos x="0" y="223"/>
                </a:cxn>
                <a:cxn ang="0">
                  <a:pos x="79" y="289"/>
                </a:cxn>
                <a:cxn ang="0">
                  <a:pos x="87" y="288"/>
                </a:cxn>
                <a:cxn ang="0">
                  <a:pos x="89" y="281"/>
                </a:cxn>
                <a:cxn ang="0">
                  <a:pos x="81" y="234"/>
                </a:cxn>
                <a:cxn ang="0">
                  <a:pos x="67" y="190"/>
                </a:cxn>
                <a:cxn ang="0">
                  <a:pos x="47" y="103"/>
                </a:cxn>
                <a:cxn ang="0">
                  <a:pos x="74" y="31"/>
                </a:cxn>
                <a:cxn ang="0">
                  <a:pos x="129" y="9"/>
                </a:cxn>
                <a:cxn ang="0">
                  <a:pos x="185" y="32"/>
                </a:cxn>
                <a:cxn ang="0">
                  <a:pos x="212" y="103"/>
                </a:cxn>
                <a:cxn ang="0">
                  <a:pos x="189" y="198"/>
                </a:cxn>
                <a:cxn ang="0">
                  <a:pos x="177" y="235"/>
                </a:cxn>
                <a:cxn ang="0">
                  <a:pos x="169" y="281"/>
                </a:cxn>
                <a:cxn ang="0">
                  <a:pos x="171" y="288"/>
                </a:cxn>
                <a:cxn ang="0">
                  <a:pos x="180" y="289"/>
                </a:cxn>
                <a:cxn ang="0">
                  <a:pos x="259" y="223"/>
                </a:cxn>
              </a:cxnLst>
              <a:rect l="0" t="0" r="r" b="b"/>
              <a:pathLst>
                <a:path w="259" h="289">
                  <a:moveTo>
                    <a:pt x="259" y="223"/>
                  </a:moveTo>
                  <a:lnTo>
                    <a:pt x="249" y="223"/>
                  </a:lnTo>
                  <a:lnTo>
                    <a:pt x="245" y="238"/>
                  </a:lnTo>
                  <a:lnTo>
                    <a:pt x="241" y="253"/>
                  </a:lnTo>
                  <a:lnTo>
                    <a:pt x="239" y="257"/>
                  </a:lnTo>
                  <a:lnTo>
                    <a:pt x="236" y="260"/>
                  </a:lnTo>
                  <a:lnTo>
                    <a:pt x="228" y="262"/>
                  </a:lnTo>
                  <a:lnTo>
                    <a:pt x="214" y="263"/>
                  </a:lnTo>
                  <a:lnTo>
                    <a:pt x="181" y="263"/>
                  </a:lnTo>
                  <a:lnTo>
                    <a:pt x="195" y="229"/>
                  </a:lnTo>
                  <a:lnTo>
                    <a:pt x="218" y="193"/>
                  </a:lnTo>
                  <a:lnTo>
                    <a:pt x="243" y="149"/>
                  </a:lnTo>
                  <a:lnTo>
                    <a:pt x="254" y="103"/>
                  </a:lnTo>
                  <a:lnTo>
                    <a:pt x="251" y="82"/>
                  </a:lnTo>
                  <a:lnTo>
                    <a:pt x="244" y="63"/>
                  </a:lnTo>
                  <a:lnTo>
                    <a:pt x="233" y="46"/>
                  </a:lnTo>
                  <a:lnTo>
                    <a:pt x="218" y="30"/>
                  </a:lnTo>
                  <a:lnTo>
                    <a:pt x="199" y="18"/>
                  </a:lnTo>
                  <a:lnTo>
                    <a:pt x="178" y="8"/>
                  </a:lnTo>
                  <a:lnTo>
                    <a:pt x="155" y="2"/>
                  </a:lnTo>
                  <a:lnTo>
                    <a:pt x="129" y="0"/>
                  </a:lnTo>
                  <a:lnTo>
                    <a:pt x="104" y="2"/>
                  </a:lnTo>
                  <a:lnTo>
                    <a:pt x="80" y="8"/>
                  </a:lnTo>
                  <a:lnTo>
                    <a:pt x="59" y="18"/>
                  </a:lnTo>
                  <a:lnTo>
                    <a:pt x="41" y="31"/>
                  </a:lnTo>
                  <a:lnTo>
                    <a:pt x="26" y="46"/>
                  </a:lnTo>
                  <a:lnTo>
                    <a:pt x="14" y="63"/>
                  </a:lnTo>
                  <a:lnTo>
                    <a:pt x="7" y="83"/>
                  </a:lnTo>
                  <a:lnTo>
                    <a:pt x="5" y="103"/>
                  </a:lnTo>
                  <a:lnTo>
                    <a:pt x="16" y="149"/>
                  </a:lnTo>
                  <a:lnTo>
                    <a:pt x="41" y="193"/>
                  </a:lnTo>
                  <a:lnTo>
                    <a:pt x="64" y="229"/>
                  </a:lnTo>
                  <a:lnTo>
                    <a:pt x="77" y="263"/>
                  </a:lnTo>
                  <a:lnTo>
                    <a:pt x="44" y="263"/>
                  </a:lnTo>
                  <a:lnTo>
                    <a:pt x="30" y="262"/>
                  </a:lnTo>
                  <a:lnTo>
                    <a:pt x="23" y="260"/>
                  </a:lnTo>
                  <a:lnTo>
                    <a:pt x="19" y="257"/>
                  </a:lnTo>
                  <a:lnTo>
                    <a:pt x="17" y="253"/>
                  </a:lnTo>
                  <a:lnTo>
                    <a:pt x="10" y="223"/>
                  </a:lnTo>
                  <a:lnTo>
                    <a:pt x="0" y="223"/>
                  </a:lnTo>
                  <a:lnTo>
                    <a:pt x="13" y="289"/>
                  </a:lnTo>
                  <a:lnTo>
                    <a:pt x="79" y="289"/>
                  </a:lnTo>
                  <a:lnTo>
                    <a:pt x="84" y="289"/>
                  </a:lnTo>
                  <a:lnTo>
                    <a:pt x="87" y="288"/>
                  </a:lnTo>
                  <a:lnTo>
                    <a:pt x="89" y="286"/>
                  </a:lnTo>
                  <a:lnTo>
                    <a:pt x="89" y="281"/>
                  </a:lnTo>
                  <a:lnTo>
                    <a:pt x="87" y="258"/>
                  </a:lnTo>
                  <a:lnTo>
                    <a:pt x="81" y="234"/>
                  </a:lnTo>
                  <a:lnTo>
                    <a:pt x="74" y="211"/>
                  </a:lnTo>
                  <a:lnTo>
                    <a:pt x="67" y="190"/>
                  </a:lnTo>
                  <a:lnTo>
                    <a:pt x="54" y="149"/>
                  </a:lnTo>
                  <a:lnTo>
                    <a:pt x="47" y="103"/>
                  </a:lnTo>
                  <a:lnTo>
                    <a:pt x="54" y="60"/>
                  </a:lnTo>
                  <a:lnTo>
                    <a:pt x="74" y="31"/>
                  </a:lnTo>
                  <a:lnTo>
                    <a:pt x="100" y="15"/>
                  </a:lnTo>
                  <a:lnTo>
                    <a:pt x="129" y="9"/>
                  </a:lnTo>
                  <a:lnTo>
                    <a:pt x="159" y="15"/>
                  </a:lnTo>
                  <a:lnTo>
                    <a:pt x="185" y="32"/>
                  </a:lnTo>
                  <a:lnTo>
                    <a:pt x="204" y="61"/>
                  </a:lnTo>
                  <a:lnTo>
                    <a:pt x="212" y="103"/>
                  </a:lnTo>
                  <a:lnTo>
                    <a:pt x="205" y="150"/>
                  </a:lnTo>
                  <a:lnTo>
                    <a:pt x="189" y="198"/>
                  </a:lnTo>
                  <a:lnTo>
                    <a:pt x="183" y="214"/>
                  </a:lnTo>
                  <a:lnTo>
                    <a:pt x="177" y="235"/>
                  </a:lnTo>
                  <a:lnTo>
                    <a:pt x="172" y="258"/>
                  </a:lnTo>
                  <a:lnTo>
                    <a:pt x="169" y="281"/>
                  </a:lnTo>
                  <a:lnTo>
                    <a:pt x="170" y="286"/>
                  </a:lnTo>
                  <a:lnTo>
                    <a:pt x="171" y="288"/>
                  </a:lnTo>
                  <a:lnTo>
                    <a:pt x="175" y="289"/>
                  </a:lnTo>
                  <a:lnTo>
                    <a:pt x="180" y="289"/>
                  </a:lnTo>
                  <a:lnTo>
                    <a:pt x="245" y="289"/>
                  </a:lnTo>
                  <a:lnTo>
                    <a:pt x="259" y="2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32"/>
            <p:cNvSpPr>
              <a:spLocks noChangeAspect="1" noEditPoints="1"/>
            </p:cNvSpPr>
            <p:nvPr/>
          </p:nvSpPr>
          <p:spPr bwMode="auto">
            <a:xfrm>
              <a:off x="4567" y="501"/>
              <a:ext cx="143" cy="131"/>
            </a:xfrm>
            <a:custGeom>
              <a:avLst/>
              <a:gdLst/>
              <a:ahLst/>
              <a:cxnLst>
                <a:cxn ang="0">
                  <a:pos x="112" y="40"/>
                </a:cxn>
                <a:cxn ang="0">
                  <a:pos x="107" y="22"/>
                </a:cxn>
                <a:cxn ang="0">
                  <a:pos x="80" y="3"/>
                </a:cxn>
                <a:cxn ang="0">
                  <a:pos x="38" y="2"/>
                </a:cxn>
                <a:cxn ang="0">
                  <a:pos x="13" y="16"/>
                </a:cxn>
                <a:cxn ang="0">
                  <a:pos x="11" y="34"/>
                </a:cxn>
                <a:cxn ang="0">
                  <a:pos x="19" y="41"/>
                </a:cxn>
                <a:cxn ang="0">
                  <a:pos x="29" y="41"/>
                </a:cxn>
                <a:cxn ang="0">
                  <a:pos x="36" y="34"/>
                </a:cxn>
                <a:cxn ang="0">
                  <a:pos x="35" y="21"/>
                </a:cxn>
                <a:cxn ang="0">
                  <a:pos x="36" y="11"/>
                </a:cxn>
                <a:cxn ang="0">
                  <a:pos x="52" y="8"/>
                </a:cxn>
                <a:cxn ang="0">
                  <a:pos x="68" y="10"/>
                </a:cxn>
                <a:cxn ang="0">
                  <a:pos x="86" y="27"/>
                </a:cxn>
                <a:cxn ang="0">
                  <a:pos x="89" y="51"/>
                </a:cxn>
                <a:cxn ang="0">
                  <a:pos x="34" y="61"/>
                </a:cxn>
                <a:cxn ang="0">
                  <a:pos x="7" y="79"/>
                </a:cxn>
                <a:cxn ang="0">
                  <a:pos x="0" y="99"/>
                </a:cxn>
                <a:cxn ang="0">
                  <a:pos x="5" y="114"/>
                </a:cxn>
                <a:cxn ang="0">
                  <a:pos x="18" y="124"/>
                </a:cxn>
                <a:cxn ang="0">
                  <a:pos x="34" y="129"/>
                </a:cxn>
                <a:cxn ang="0">
                  <a:pos x="50" y="131"/>
                </a:cxn>
                <a:cxn ang="0">
                  <a:pos x="78" y="123"/>
                </a:cxn>
                <a:cxn ang="0">
                  <a:pos x="92" y="107"/>
                </a:cxn>
                <a:cxn ang="0">
                  <a:pos x="99" y="123"/>
                </a:cxn>
                <a:cxn ang="0">
                  <a:pos x="115" y="129"/>
                </a:cxn>
                <a:cxn ang="0">
                  <a:pos x="119" y="129"/>
                </a:cxn>
                <a:cxn ang="0">
                  <a:pos x="129" y="126"/>
                </a:cxn>
                <a:cxn ang="0">
                  <a:pos x="139" y="118"/>
                </a:cxn>
                <a:cxn ang="0">
                  <a:pos x="143" y="102"/>
                </a:cxn>
                <a:cxn ang="0">
                  <a:pos x="133" y="86"/>
                </a:cxn>
                <a:cxn ang="0">
                  <a:pos x="133" y="106"/>
                </a:cxn>
                <a:cxn ang="0">
                  <a:pos x="129" y="116"/>
                </a:cxn>
                <a:cxn ang="0">
                  <a:pos x="117" y="116"/>
                </a:cxn>
                <a:cxn ang="0">
                  <a:pos x="112" y="105"/>
                </a:cxn>
                <a:cxn ang="0">
                  <a:pos x="112" y="51"/>
                </a:cxn>
                <a:cxn ang="0">
                  <a:pos x="88" y="97"/>
                </a:cxn>
                <a:cxn ang="0">
                  <a:pos x="81" y="111"/>
                </a:cxn>
                <a:cxn ang="0">
                  <a:pos x="70" y="119"/>
                </a:cxn>
                <a:cxn ang="0">
                  <a:pos x="58" y="122"/>
                </a:cxn>
                <a:cxn ang="0">
                  <a:pos x="42" y="121"/>
                </a:cxn>
                <a:cxn ang="0">
                  <a:pos x="27" y="109"/>
                </a:cxn>
                <a:cxn ang="0">
                  <a:pos x="27" y="86"/>
                </a:cxn>
                <a:cxn ang="0">
                  <a:pos x="57" y="64"/>
                </a:cxn>
                <a:cxn ang="0">
                  <a:pos x="89" y="87"/>
                </a:cxn>
              </a:cxnLst>
              <a:rect l="0" t="0" r="r" b="b"/>
              <a:pathLst>
                <a:path w="143" h="131">
                  <a:moveTo>
                    <a:pt x="112" y="51"/>
                  </a:moveTo>
                  <a:lnTo>
                    <a:pt x="112" y="40"/>
                  </a:lnTo>
                  <a:lnTo>
                    <a:pt x="110" y="31"/>
                  </a:lnTo>
                  <a:lnTo>
                    <a:pt x="107" y="22"/>
                  </a:lnTo>
                  <a:lnTo>
                    <a:pt x="99" y="14"/>
                  </a:lnTo>
                  <a:lnTo>
                    <a:pt x="80" y="3"/>
                  </a:lnTo>
                  <a:lnTo>
                    <a:pt x="56" y="0"/>
                  </a:lnTo>
                  <a:lnTo>
                    <a:pt x="38" y="2"/>
                  </a:lnTo>
                  <a:lnTo>
                    <a:pt x="23" y="7"/>
                  </a:lnTo>
                  <a:lnTo>
                    <a:pt x="13" y="16"/>
                  </a:lnTo>
                  <a:lnTo>
                    <a:pt x="10" y="28"/>
                  </a:lnTo>
                  <a:lnTo>
                    <a:pt x="11" y="34"/>
                  </a:lnTo>
                  <a:lnTo>
                    <a:pt x="14" y="38"/>
                  </a:lnTo>
                  <a:lnTo>
                    <a:pt x="19" y="41"/>
                  </a:lnTo>
                  <a:lnTo>
                    <a:pt x="24" y="42"/>
                  </a:lnTo>
                  <a:lnTo>
                    <a:pt x="29" y="41"/>
                  </a:lnTo>
                  <a:lnTo>
                    <a:pt x="33" y="38"/>
                  </a:lnTo>
                  <a:lnTo>
                    <a:pt x="36" y="34"/>
                  </a:lnTo>
                  <a:lnTo>
                    <a:pt x="37" y="28"/>
                  </a:lnTo>
                  <a:lnTo>
                    <a:pt x="35" y="21"/>
                  </a:lnTo>
                  <a:lnTo>
                    <a:pt x="27" y="15"/>
                  </a:lnTo>
                  <a:lnTo>
                    <a:pt x="36" y="11"/>
                  </a:lnTo>
                  <a:lnTo>
                    <a:pt x="45" y="9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9" y="16"/>
                  </a:lnTo>
                  <a:lnTo>
                    <a:pt x="86" y="27"/>
                  </a:lnTo>
                  <a:lnTo>
                    <a:pt x="89" y="43"/>
                  </a:lnTo>
                  <a:lnTo>
                    <a:pt x="89" y="51"/>
                  </a:lnTo>
                  <a:lnTo>
                    <a:pt x="64" y="53"/>
                  </a:lnTo>
                  <a:lnTo>
                    <a:pt x="34" y="61"/>
                  </a:lnTo>
                  <a:lnTo>
                    <a:pt x="18" y="69"/>
                  </a:lnTo>
                  <a:lnTo>
                    <a:pt x="7" y="79"/>
                  </a:lnTo>
                  <a:lnTo>
                    <a:pt x="2" y="89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5" y="114"/>
                  </a:lnTo>
                  <a:lnTo>
                    <a:pt x="10" y="120"/>
                  </a:lnTo>
                  <a:lnTo>
                    <a:pt x="18" y="124"/>
                  </a:lnTo>
                  <a:lnTo>
                    <a:pt x="25" y="127"/>
                  </a:lnTo>
                  <a:lnTo>
                    <a:pt x="34" y="129"/>
                  </a:lnTo>
                  <a:lnTo>
                    <a:pt x="42" y="131"/>
                  </a:lnTo>
                  <a:lnTo>
                    <a:pt x="50" y="131"/>
                  </a:lnTo>
                  <a:lnTo>
                    <a:pt x="66" y="129"/>
                  </a:lnTo>
                  <a:lnTo>
                    <a:pt x="78" y="123"/>
                  </a:lnTo>
                  <a:lnTo>
                    <a:pt x="87" y="115"/>
                  </a:lnTo>
                  <a:lnTo>
                    <a:pt x="92" y="107"/>
                  </a:lnTo>
                  <a:lnTo>
                    <a:pt x="95" y="115"/>
                  </a:lnTo>
                  <a:lnTo>
                    <a:pt x="99" y="123"/>
                  </a:lnTo>
                  <a:lnTo>
                    <a:pt x="106" y="127"/>
                  </a:lnTo>
                  <a:lnTo>
                    <a:pt x="115" y="129"/>
                  </a:lnTo>
                  <a:lnTo>
                    <a:pt x="116" y="129"/>
                  </a:lnTo>
                  <a:lnTo>
                    <a:pt x="119" y="129"/>
                  </a:lnTo>
                  <a:lnTo>
                    <a:pt x="124" y="128"/>
                  </a:lnTo>
                  <a:lnTo>
                    <a:pt x="129" y="126"/>
                  </a:lnTo>
                  <a:lnTo>
                    <a:pt x="134" y="123"/>
                  </a:lnTo>
                  <a:lnTo>
                    <a:pt x="139" y="118"/>
                  </a:lnTo>
                  <a:lnTo>
                    <a:pt x="142" y="111"/>
                  </a:lnTo>
                  <a:lnTo>
                    <a:pt x="143" y="102"/>
                  </a:lnTo>
                  <a:lnTo>
                    <a:pt x="143" y="86"/>
                  </a:lnTo>
                  <a:lnTo>
                    <a:pt x="133" y="86"/>
                  </a:lnTo>
                  <a:lnTo>
                    <a:pt x="133" y="102"/>
                  </a:lnTo>
                  <a:lnTo>
                    <a:pt x="133" y="106"/>
                  </a:lnTo>
                  <a:lnTo>
                    <a:pt x="132" y="111"/>
                  </a:lnTo>
                  <a:lnTo>
                    <a:pt x="129" y="116"/>
                  </a:lnTo>
                  <a:lnTo>
                    <a:pt x="123" y="118"/>
                  </a:lnTo>
                  <a:lnTo>
                    <a:pt x="117" y="116"/>
                  </a:lnTo>
                  <a:lnTo>
                    <a:pt x="113" y="111"/>
                  </a:lnTo>
                  <a:lnTo>
                    <a:pt x="112" y="105"/>
                  </a:lnTo>
                  <a:lnTo>
                    <a:pt x="112" y="101"/>
                  </a:lnTo>
                  <a:lnTo>
                    <a:pt x="112" y="51"/>
                  </a:lnTo>
                  <a:close/>
                  <a:moveTo>
                    <a:pt x="89" y="87"/>
                  </a:moveTo>
                  <a:lnTo>
                    <a:pt x="88" y="97"/>
                  </a:lnTo>
                  <a:lnTo>
                    <a:pt x="85" y="105"/>
                  </a:lnTo>
                  <a:lnTo>
                    <a:pt x="81" y="111"/>
                  </a:lnTo>
                  <a:lnTo>
                    <a:pt x="76" y="115"/>
                  </a:lnTo>
                  <a:lnTo>
                    <a:pt x="70" y="119"/>
                  </a:lnTo>
                  <a:lnTo>
                    <a:pt x="64" y="121"/>
                  </a:lnTo>
                  <a:lnTo>
                    <a:pt x="58" y="122"/>
                  </a:lnTo>
                  <a:lnTo>
                    <a:pt x="52" y="123"/>
                  </a:lnTo>
                  <a:lnTo>
                    <a:pt x="42" y="121"/>
                  </a:lnTo>
                  <a:lnTo>
                    <a:pt x="33" y="116"/>
                  </a:lnTo>
                  <a:lnTo>
                    <a:pt x="27" y="109"/>
                  </a:lnTo>
                  <a:lnTo>
                    <a:pt x="24" y="99"/>
                  </a:lnTo>
                  <a:lnTo>
                    <a:pt x="27" y="86"/>
                  </a:lnTo>
                  <a:lnTo>
                    <a:pt x="37" y="74"/>
                  </a:lnTo>
                  <a:lnTo>
                    <a:pt x="57" y="64"/>
                  </a:lnTo>
                  <a:lnTo>
                    <a:pt x="89" y="59"/>
                  </a:lnTo>
                  <a:lnTo>
                    <a:pt x="89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33"/>
            <p:cNvSpPr>
              <a:spLocks noChangeAspect="1"/>
            </p:cNvSpPr>
            <p:nvPr/>
          </p:nvSpPr>
          <p:spPr bwMode="auto">
            <a:xfrm>
              <a:off x="4728" y="501"/>
              <a:ext cx="120" cy="131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92" y="18"/>
                </a:cxn>
                <a:cxn ang="0">
                  <a:pos x="90" y="26"/>
                </a:cxn>
                <a:cxn ang="0">
                  <a:pos x="91" y="31"/>
                </a:cxn>
                <a:cxn ang="0">
                  <a:pos x="93" y="36"/>
                </a:cxn>
                <a:cxn ang="0">
                  <a:pos x="98" y="39"/>
                </a:cxn>
                <a:cxn ang="0">
                  <a:pos x="103" y="40"/>
                </a:cxn>
                <a:cxn ang="0">
                  <a:pos x="109" y="39"/>
                </a:cxn>
                <a:cxn ang="0">
                  <a:pos x="113" y="36"/>
                </a:cxn>
                <a:cxn ang="0">
                  <a:pos x="116" y="31"/>
                </a:cxn>
                <a:cxn ang="0">
                  <a:pos x="117" y="25"/>
                </a:cxn>
                <a:cxn ang="0">
                  <a:pos x="115" y="17"/>
                </a:cxn>
                <a:cxn ang="0">
                  <a:pos x="111" y="11"/>
                </a:cxn>
                <a:cxn ang="0">
                  <a:pos x="104" y="6"/>
                </a:cxn>
                <a:cxn ang="0">
                  <a:pos x="96" y="3"/>
                </a:cxn>
                <a:cxn ang="0">
                  <a:pos x="88" y="1"/>
                </a:cxn>
                <a:cxn ang="0">
                  <a:pos x="80" y="0"/>
                </a:cxn>
                <a:cxn ang="0">
                  <a:pos x="73" y="0"/>
                </a:cxn>
                <a:cxn ang="0">
                  <a:pos x="69" y="0"/>
                </a:cxn>
                <a:cxn ang="0">
                  <a:pos x="40" y="6"/>
                </a:cxn>
                <a:cxn ang="0">
                  <a:pos x="18" y="20"/>
                </a:cxn>
                <a:cxn ang="0">
                  <a:pos x="4" y="42"/>
                </a:cxn>
                <a:cxn ang="0">
                  <a:pos x="0" y="66"/>
                </a:cxn>
                <a:cxn ang="0">
                  <a:pos x="5" y="91"/>
                </a:cxn>
                <a:cxn ang="0">
                  <a:pos x="20" y="112"/>
                </a:cxn>
                <a:cxn ang="0">
                  <a:pos x="41" y="126"/>
                </a:cxn>
                <a:cxn ang="0">
                  <a:pos x="68" y="131"/>
                </a:cxn>
                <a:cxn ang="0">
                  <a:pos x="82" y="129"/>
                </a:cxn>
                <a:cxn ang="0">
                  <a:pos x="94" y="125"/>
                </a:cxn>
                <a:cxn ang="0">
                  <a:pos x="103" y="120"/>
                </a:cxn>
                <a:cxn ang="0">
                  <a:pos x="110" y="114"/>
                </a:cxn>
                <a:cxn ang="0">
                  <a:pos x="115" y="107"/>
                </a:cxn>
                <a:cxn ang="0">
                  <a:pos x="118" y="101"/>
                </a:cxn>
                <a:cxn ang="0">
                  <a:pos x="120" y="96"/>
                </a:cxn>
                <a:cxn ang="0">
                  <a:pos x="120" y="93"/>
                </a:cxn>
                <a:cxn ang="0">
                  <a:pos x="118" y="91"/>
                </a:cxn>
                <a:cxn ang="0">
                  <a:pos x="116" y="90"/>
                </a:cxn>
                <a:cxn ang="0">
                  <a:pos x="112" y="91"/>
                </a:cxn>
                <a:cxn ang="0">
                  <a:pos x="110" y="95"/>
                </a:cxn>
                <a:cxn ang="0">
                  <a:pos x="104" y="107"/>
                </a:cxn>
                <a:cxn ang="0">
                  <a:pos x="95" y="115"/>
                </a:cxn>
                <a:cxn ang="0">
                  <a:pos x="84" y="120"/>
                </a:cxn>
                <a:cxn ang="0">
                  <a:pos x="71" y="122"/>
                </a:cxn>
                <a:cxn ang="0">
                  <a:pos x="64" y="121"/>
                </a:cxn>
                <a:cxn ang="0">
                  <a:pos x="56" y="119"/>
                </a:cxn>
                <a:cxn ang="0">
                  <a:pos x="48" y="115"/>
                </a:cxn>
                <a:cxn ang="0">
                  <a:pos x="41" y="109"/>
                </a:cxn>
                <a:cxn ang="0">
                  <a:pos x="35" y="102"/>
                </a:cxn>
                <a:cxn ang="0">
                  <a:pos x="30" y="92"/>
                </a:cxn>
                <a:cxn ang="0">
                  <a:pos x="27" y="80"/>
                </a:cxn>
                <a:cxn ang="0">
                  <a:pos x="26" y="66"/>
                </a:cxn>
                <a:cxn ang="0">
                  <a:pos x="29" y="41"/>
                </a:cxn>
                <a:cxn ang="0">
                  <a:pos x="38" y="24"/>
                </a:cxn>
                <a:cxn ang="0">
                  <a:pos x="52" y="13"/>
                </a:cxn>
                <a:cxn ang="0">
                  <a:pos x="70" y="9"/>
                </a:cxn>
                <a:cxn ang="0">
                  <a:pos x="74" y="9"/>
                </a:cxn>
                <a:cxn ang="0">
                  <a:pos x="82" y="10"/>
                </a:cxn>
                <a:cxn ang="0">
                  <a:pos x="90" y="11"/>
                </a:cxn>
                <a:cxn ang="0">
                  <a:pos x="98" y="13"/>
                </a:cxn>
              </a:cxnLst>
              <a:rect l="0" t="0" r="r" b="b"/>
              <a:pathLst>
                <a:path w="120" h="131">
                  <a:moveTo>
                    <a:pt x="98" y="13"/>
                  </a:moveTo>
                  <a:lnTo>
                    <a:pt x="92" y="18"/>
                  </a:lnTo>
                  <a:lnTo>
                    <a:pt x="90" y="26"/>
                  </a:lnTo>
                  <a:lnTo>
                    <a:pt x="91" y="31"/>
                  </a:lnTo>
                  <a:lnTo>
                    <a:pt x="93" y="36"/>
                  </a:lnTo>
                  <a:lnTo>
                    <a:pt x="98" y="39"/>
                  </a:lnTo>
                  <a:lnTo>
                    <a:pt x="103" y="40"/>
                  </a:lnTo>
                  <a:lnTo>
                    <a:pt x="109" y="39"/>
                  </a:lnTo>
                  <a:lnTo>
                    <a:pt x="113" y="36"/>
                  </a:lnTo>
                  <a:lnTo>
                    <a:pt x="116" y="31"/>
                  </a:lnTo>
                  <a:lnTo>
                    <a:pt x="117" y="25"/>
                  </a:lnTo>
                  <a:lnTo>
                    <a:pt x="115" y="17"/>
                  </a:lnTo>
                  <a:lnTo>
                    <a:pt x="111" y="11"/>
                  </a:lnTo>
                  <a:lnTo>
                    <a:pt x="104" y="6"/>
                  </a:lnTo>
                  <a:lnTo>
                    <a:pt x="96" y="3"/>
                  </a:lnTo>
                  <a:lnTo>
                    <a:pt x="88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40" y="6"/>
                  </a:lnTo>
                  <a:lnTo>
                    <a:pt x="18" y="20"/>
                  </a:lnTo>
                  <a:lnTo>
                    <a:pt x="4" y="42"/>
                  </a:lnTo>
                  <a:lnTo>
                    <a:pt x="0" y="66"/>
                  </a:lnTo>
                  <a:lnTo>
                    <a:pt x="5" y="91"/>
                  </a:lnTo>
                  <a:lnTo>
                    <a:pt x="20" y="112"/>
                  </a:lnTo>
                  <a:lnTo>
                    <a:pt x="41" y="126"/>
                  </a:lnTo>
                  <a:lnTo>
                    <a:pt x="68" y="131"/>
                  </a:lnTo>
                  <a:lnTo>
                    <a:pt x="82" y="129"/>
                  </a:lnTo>
                  <a:lnTo>
                    <a:pt x="94" y="125"/>
                  </a:lnTo>
                  <a:lnTo>
                    <a:pt x="103" y="120"/>
                  </a:lnTo>
                  <a:lnTo>
                    <a:pt x="110" y="114"/>
                  </a:lnTo>
                  <a:lnTo>
                    <a:pt x="115" y="107"/>
                  </a:lnTo>
                  <a:lnTo>
                    <a:pt x="118" y="101"/>
                  </a:lnTo>
                  <a:lnTo>
                    <a:pt x="120" y="96"/>
                  </a:lnTo>
                  <a:lnTo>
                    <a:pt x="120" y="93"/>
                  </a:lnTo>
                  <a:lnTo>
                    <a:pt x="118" y="91"/>
                  </a:lnTo>
                  <a:lnTo>
                    <a:pt x="116" y="90"/>
                  </a:lnTo>
                  <a:lnTo>
                    <a:pt x="112" y="91"/>
                  </a:lnTo>
                  <a:lnTo>
                    <a:pt x="110" y="95"/>
                  </a:lnTo>
                  <a:lnTo>
                    <a:pt x="104" y="107"/>
                  </a:lnTo>
                  <a:lnTo>
                    <a:pt x="95" y="115"/>
                  </a:lnTo>
                  <a:lnTo>
                    <a:pt x="84" y="120"/>
                  </a:lnTo>
                  <a:lnTo>
                    <a:pt x="71" y="122"/>
                  </a:lnTo>
                  <a:lnTo>
                    <a:pt x="64" y="121"/>
                  </a:lnTo>
                  <a:lnTo>
                    <a:pt x="56" y="119"/>
                  </a:lnTo>
                  <a:lnTo>
                    <a:pt x="48" y="115"/>
                  </a:lnTo>
                  <a:lnTo>
                    <a:pt x="41" y="109"/>
                  </a:lnTo>
                  <a:lnTo>
                    <a:pt x="35" y="102"/>
                  </a:lnTo>
                  <a:lnTo>
                    <a:pt x="30" y="92"/>
                  </a:lnTo>
                  <a:lnTo>
                    <a:pt x="27" y="80"/>
                  </a:lnTo>
                  <a:lnTo>
                    <a:pt x="26" y="66"/>
                  </a:lnTo>
                  <a:lnTo>
                    <a:pt x="29" y="41"/>
                  </a:lnTo>
                  <a:lnTo>
                    <a:pt x="38" y="24"/>
                  </a:lnTo>
                  <a:lnTo>
                    <a:pt x="52" y="13"/>
                  </a:lnTo>
                  <a:lnTo>
                    <a:pt x="70" y="9"/>
                  </a:lnTo>
                  <a:lnTo>
                    <a:pt x="74" y="9"/>
                  </a:lnTo>
                  <a:lnTo>
                    <a:pt x="82" y="10"/>
                  </a:lnTo>
                  <a:lnTo>
                    <a:pt x="90" y="11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34"/>
            <p:cNvSpPr>
              <a:spLocks noChangeAspect="1"/>
            </p:cNvSpPr>
            <p:nvPr/>
          </p:nvSpPr>
          <p:spPr bwMode="auto">
            <a:xfrm>
              <a:off x="4873" y="501"/>
              <a:ext cx="121" cy="131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92" y="18"/>
                </a:cxn>
                <a:cxn ang="0">
                  <a:pos x="90" y="26"/>
                </a:cxn>
                <a:cxn ang="0">
                  <a:pos x="91" y="31"/>
                </a:cxn>
                <a:cxn ang="0">
                  <a:pos x="94" y="36"/>
                </a:cxn>
                <a:cxn ang="0">
                  <a:pos x="98" y="39"/>
                </a:cxn>
                <a:cxn ang="0">
                  <a:pos x="104" y="40"/>
                </a:cxn>
                <a:cxn ang="0">
                  <a:pos x="109" y="39"/>
                </a:cxn>
                <a:cxn ang="0">
                  <a:pos x="114" y="36"/>
                </a:cxn>
                <a:cxn ang="0">
                  <a:pos x="116" y="31"/>
                </a:cxn>
                <a:cxn ang="0">
                  <a:pos x="117" y="25"/>
                </a:cxn>
                <a:cxn ang="0">
                  <a:pos x="116" y="17"/>
                </a:cxn>
                <a:cxn ang="0">
                  <a:pos x="111" y="11"/>
                </a:cxn>
                <a:cxn ang="0">
                  <a:pos x="105" y="6"/>
                </a:cxn>
                <a:cxn ang="0">
                  <a:pos x="97" y="3"/>
                </a:cxn>
                <a:cxn ang="0">
                  <a:pos x="88" y="1"/>
                </a:cxn>
                <a:cxn ang="0">
                  <a:pos x="80" y="0"/>
                </a:cxn>
                <a:cxn ang="0">
                  <a:pos x="74" y="0"/>
                </a:cxn>
                <a:cxn ang="0">
                  <a:pos x="70" y="0"/>
                </a:cxn>
                <a:cxn ang="0">
                  <a:pos x="41" y="6"/>
                </a:cxn>
                <a:cxn ang="0">
                  <a:pos x="19" y="20"/>
                </a:cxn>
                <a:cxn ang="0">
                  <a:pos x="5" y="42"/>
                </a:cxn>
                <a:cxn ang="0">
                  <a:pos x="0" y="66"/>
                </a:cxn>
                <a:cxn ang="0">
                  <a:pos x="6" y="91"/>
                </a:cxn>
                <a:cxn ang="0">
                  <a:pos x="20" y="112"/>
                </a:cxn>
                <a:cxn ang="0">
                  <a:pos x="42" y="126"/>
                </a:cxn>
                <a:cxn ang="0">
                  <a:pos x="68" y="131"/>
                </a:cxn>
                <a:cxn ang="0">
                  <a:pos x="83" y="129"/>
                </a:cxn>
                <a:cxn ang="0">
                  <a:pos x="95" y="125"/>
                </a:cxn>
                <a:cxn ang="0">
                  <a:pos x="104" y="120"/>
                </a:cxn>
                <a:cxn ang="0">
                  <a:pos x="111" y="114"/>
                </a:cxn>
                <a:cxn ang="0">
                  <a:pos x="115" y="107"/>
                </a:cxn>
                <a:cxn ang="0">
                  <a:pos x="119" y="101"/>
                </a:cxn>
                <a:cxn ang="0">
                  <a:pos x="120" y="96"/>
                </a:cxn>
                <a:cxn ang="0">
                  <a:pos x="121" y="93"/>
                </a:cxn>
                <a:cxn ang="0">
                  <a:pos x="119" y="91"/>
                </a:cxn>
                <a:cxn ang="0">
                  <a:pos x="116" y="90"/>
                </a:cxn>
                <a:cxn ang="0">
                  <a:pos x="113" y="91"/>
                </a:cxn>
                <a:cxn ang="0">
                  <a:pos x="111" y="95"/>
                </a:cxn>
                <a:cxn ang="0">
                  <a:pos x="104" y="107"/>
                </a:cxn>
                <a:cxn ang="0">
                  <a:pos x="95" y="115"/>
                </a:cxn>
                <a:cxn ang="0">
                  <a:pos x="84" y="120"/>
                </a:cxn>
                <a:cxn ang="0">
                  <a:pos x="72" y="122"/>
                </a:cxn>
                <a:cxn ang="0">
                  <a:pos x="64" y="121"/>
                </a:cxn>
                <a:cxn ang="0">
                  <a:pos x="56" y="119"/>
                </a:cxn>
                <a:cxn ang="0">
                  <a:pos x="49" y="115"/>
                </a:cxn>
                <a:cxn ang="0">
                  <a:pos x="42" y="109"/>
                </a:cxn>
                <a:cxn ang="0">
                  <a:pos x="35" y="102"/>
                </a:cxn>
                <a:cxn ang="0">
                  <a:pos x="31" y="92"/>
                </a:cxn>
                <a:cxn ang="0">
                  <a:pos x="27" y="80"/>
                </a:cxn>
                <a:cxn ang="0">
                  <a:pos x="26" y="66"/>
                </a:cxn>
                <a:cxn ang="0">
                  <a:pos x="29" y="41"/>
                </a:cxn>
                <a:cxn ang="0">
                  <a:pos x="38" y="24"/>
                </a:cxn>
                <a:cxn ang="0">
                  <a:pos x="52" y="13"/>
                </a:cxn>
                <a:cxn ang="0">
                  <a:pos x="71" y="9"/>
                </a:cxn>
                <a:cxn ang="0">
                  <a:pos x="75" y="9"/>
                </a:cxn>
                <a:cxn ang="0">
                  <a:pos x="82" y="10"/>
                </a:cxn>
                <a:cxn ang="0">
                  <a:pos x="90" y="11"/>
                </a:cxn>
                <a:cxn ang="0">
                  <a:pos x="98" y="13"/>
                </a:cxn>
              </a:cxnLst>
              <a:rect l="0" t="0" r="r" b="b"/>
              <a:pathLst>
                <a:path w="121" h="131">
                  <a:moveTo>
                    <a:pt x="98" y="13"/>
                  </a:moveTo>
                  <a:lnTo>
                    <a:pt x="92" y="18"/>
                  </a:lnTo>
                  <a:lnTo>
                    <a:pt x="90" y="26"/>
                  </a:lnTo>
                  <a:lnTo>
                    <a:pt x="91" y="31"/>
                  </a:lnTo>
                  <a:lnTo>
                    <a:pt x="94" y="36"/>
                  </a:lnTo>
                  <a:lnTo>
                    <a:pt x="98" y="39"/>
                  </a:lnTo>
                  <a:lnTo>
                    <a:pt x="104" y="40"/>
                  </a:lnTo>
                  <a:lnTo>
                    <a:pt x="109" y="39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7" y="25"/>
                  </a:lnTo>
                  <a:lnTo>
                    <a:pt x="116" y="17"/>
                  </a:lnTo>
                  <a:lnTo>
                    <a:pt x="111" y="11"/>
                  </a:lnTo>
                  <a:lnTo>
                    <a:pt x="105" y="6"/>
                  </a:lnTo>
                  <a:lnTo>
                    <a:pt x="97" y="3"/>
                  </a:lnTo>
                  <a:lnTo>
                    <a:pt x="88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41" y="6"/>
                  </a:lnTo>
                  <a:lnTo>
                    <a:pt x="19" y="20"/>
                  </a:lnTo>
                  <a:lnTo>
                    <a:pt x="5" y="42"/>
                  </a:lnTo>
                  <a:lnTo>
                    <a:pt x="0" y="66"/>
                  </a:lnTo>
                  <a:lnTo>
                    <a:pt x="6" y="91"/>
                  </a:lnTo>
                  <a:lnTo>
                    <a:pt x="20" y="112"/>
                  </a:lnTo>
                  <a:lnTo>
                    <a:pt x="42" y="126"/>
                  </a:lnTo>
                  <a:lnTo>
                    <a:pt x="68" y="131"/>
                  </a:lnTo>
                  <a:lnTo>
                    <a:pt x="83" y="129"/>
                  </a:lnTo>
                  <a:lnTo>
                    <a:pt x="95" y="125"/>
                  </a:lnTo>
                  <a:lnTo>
                    <a:pt x="104" y="120"/>
                  </a:lnTo>
                  <a:lnTo>
                    <a:pt x="111" y="114"/>
                  </a:lnTo>
                  <a:lnTo>
                    <a:pt x="115" y="107"/>
                  </a:lnTo>
                  <a:lnTo>
                    <a:pt x="119" y="101"/>
                  </a:lnTo>
                  <a:lnTo>
                    <a:pt x="120" y="96"/>
                  </a:lnTo>
                  <a:lnTo>
                    <a:pt x="121" y="93"/>
                  </a:lnTo>
                  <a:lnTo>
                    <a:pt x="119" y="91"/>
                  </a:lnTo>
                  <a:lnTo>
                    <a:pt x="116" y="90"/>
                  </a:lnTo>
                  <a:lnTo>
                    <a:pt x="113" y="91"/>
                  </a:lnTo>
                  <a:lnTo>
                    <a:pt x="111" y="95"/>
                  </a:lnTo>
                  <a:lnTo>
                    <a:pt x="104" y="107"/>
                  </a:lnTo>
                  <a:lnTo>
                    <a:pt x="95" y="115"/>
                  </a:lnTo>
                  <a:lnTo>
                    <a:pt x="84" y="120"/>
                  </a:lnTo>
                  <a:lnTo>
                    <a:pt x="72" y="122"/>
                  </a:lnTo>
                  <a:lnTo>
                    <a:pt x="64" y="121"/>
                  </a:lnTo>
                  <a:lnTo>
                    <a:pt x="56" y="119"/>
                  </a:lnTo>
                  <a:lnTo>
                    <a:pt x="49" y="115"/>
                  </a:lnTo>
                  <a:lnTo>
                    <a:pt x="42" y="109"/>
                  </a:lnTo>
                  <a:lnTo>
                    <a:pt x="35" y="102"/>
                  </a:lnTo>
                  <a:lnTo>
                    <a:pt x="31" y="92"/>
                  </a:lnTo>
                  <a:lnTo>
                    <a:pt x="27" y="80"/>
                  </a:lnTo>
                  <a:lnTo>
                    <a:pt x="26" y="66"/>
                  </a:lnTo>
                  <a:lnTo>
                    <a:pt x="29" y="41"/>
                  </a:lnTo>
                  <a:lnTo>
                    <a:pt x="38" y="24"/>
                  </a:lnTo>
                  <a:lnTo>
                    <a:pt x="52" y="13"/>
                  </a:lnTo>
                  <a:lnTo>
                    <a:pt x="71" y="9"/>
                  </a:lnTo>
                  <a:lnTo>
                    <a:pt x="75" y="9"/>
                  </a:lnTo>
                  <a:lnTo>
                    <a:pt x="82" y="10"/>
                  </a:lnTo>
                  <a:lnTo>
                    <a:pt x="90" y="11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35"/>
            <p:cNvSpPr>
              <a:spLocks noChangeAspect="1"/>
            </p:cNvSpPr>
            <p:nvPr/>
          </p:nvSpPr>
          <p:spPr bwMode="auto">
            <a:xfrm>
              <a:off x="5174" y="346"/>
              <a:ext cx="250" cy="238"/>
            </a:xfrm>
            <a:custGeom>
              <a:avLst/>
              <a:gdLst/>
              <a:ahLst/>
              <a:cxnLst>
                <a:cxn ang="0">
                  <a:pos x="242" y="128"/>
                </a:cxn>
                <a:cxn ang="0">
                  <a:pos x="247" y="124"/>
                </a:cxn>
                <a:cxn ang="0">
                  <a:pos x="250" y="119"/>
                </a:cxn>
                <a:cxn ang="0">
                  <a:pos x="247" y="113"/>
                </a:cxn>
                <a:cxn ang="0">
                  <a:pos x="242" y="110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7" y="17"/>
                </a:cxn>
                <a:cxn ang="0">
                  <a:pos x="222" y="119"/>
                </a:cxn>
                <a:cxn ang="0">
                  <a:pos x="7" y="221"/>
                </a:cxn>
                <a:cxn ang="0">
                  <a:pos x="1" y="225"/>
                </a:cxn>
                <a:cxn ang="0">
                  <a:pos x="0" y="230"/>
                </a:cxn>
                <a:cxn ang="0">
                  <a:pos x="2" y="235"/>
                </a:cxn>
                <a:cxn ang="0">
                  <a:pos x="8" y="238"/>
                </a:cxn>
                <a:cxn ang="0">
                  <a:pos x="10" y="238"/>
                </a:cxn>
                <a:cxn ang="0">
                  <a:pos x="15" y="235"/>
                </a:cxn>
                <a:cxn ang="0">
                  <a:pos x="242" y="128"/>
                </a:cxn>
              </a:cxnLst>
              <a:rect l="0" t="0" r="r" b="b"/>
              <a:pathLst>
                <a:path w="250" h="238">
                  <a:moveTo>
                    <a:pt x="242" y="128"/>
                  </a:moveTo>
                  <a:lnTo>
                    <a:pt x="247" y="124"/>
                  </a:lnTo>
                  <a:lnTo>
                    <a:pt x="250" y="119"/>
                  </a:lnTo>
                  <a:lnTo>
                    <a:pt x="247" y="113"/>
                  </a:lnTo>
                  <a:lnTo>
                    <a:pt x="242" y="110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1" y="13"/>
                  </a:lnTo>
                  <a:lnTo>
                    <a:pt x="7" y="17"/>
                  </a:lnTo>
                  <a:lnTo>
                    <a:pt x="222" y="119"/>
                  </a:lnTo>
                  <a:lnTo>
                    <a:pt x="7" y="221"/>
                  </a:lnTo>
                  <a:lnTo>
                    <a:pt x="1" y="225"/>
                  </a:lnTo>
                  <a:lnTo>
                    <a:pt x="0" y="230"/>
                  </a:lnTo>
                  <a:lnTo>
                    <a:pt x="2" y="235"/>
                  </a:lnTo>
                  <a:lnTo>
                    <a:pt x="8" y="238"/>
                  </a:lnTo>
                  <a:lnTo>
                    <a:pt x="10" y="238"/>
                  </a:lnTo>
                  <a:lnTo>
                    <a:pt x="15" y="235"/>
                  </a:lnTo>
                  <a:lnTo>
                    <a:pt x="242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36"/>
            <p:cNvSpPr>
              <a:spLocks noChangeAspect="1" noEditPoints="1"/>
            </p:cNvSpPr>
            <p:nvPr/>
          </p:nvSpPr>
          <p:spPr bwMode="auto">
            <a:xfrm>
              <a:off x="5587" y="294"/>
              <a:ext cx="173" cy="282"/>
            </a:xfrm>
            <a:custGeom>
              <a:avLst/>
              <a:gdLst/>
              <a:ahLst/>
              <a:cxnLst>
                <a:cxn ang="0">
                  <a:pos x="170" y="93"/>
                </a:cxn>
                <a:cxn ang="0">
                  <a:pos x="140" y="22"/>
                </a:cxn>
                <a:cxn ang="0">
                  <a:pos x="102" y="2"/>
                </a:cxn>
                <a:cxn ang="0">
                  <a:pos x="68" y="2"/>
                </a:cxn>
                <a:cxn ang="0">
                  <a:pos x="30" y="25"/>
                </a:cxn>
                <a:cxn ang="0">
                  <a:pos x="3" y="94"/>
                </a:cxn>
                <a:cxn ang="0">
                  <a:pos x="1" y="166"/>
                </a:cxn>
                <a:cxn ang="0">
                  <a:pos x="9" y="217"/>
                </a:cxn>
                <a:cxn ang="0">
                  <a:pos x="34" y="261"/>
                </a:cxn>
                <a:cxn ang="0">
                  <a:pos x="70" y="281"/>
                </a:cxn>
                <a:cxn ang="0">
                  <a:pos x="104" y="280"/>
                </a:cxn>
                <a:cxn ang="0">
                  <a:pos x="142" y="259"/>
                </a:cxn>
                <a:cxn ang="0">
                  <a:pos x="170" y="190"/>
                </a:cxn>
                <a:cxn ang="0">
                  <a:pos x="86" y="273"/>
                </a:cxn>
                <a:cxn ang="0">
                  <a:pos x="73" y="271"/>
                </a:cxn>
                <a:cxn ang="0">
                  <a:pos x="60" y="263"/>
                </a:cxn>
                <a:cxn ang="0">
                  <a:pos x="47" y="248"/>
                </a:cxn>
                <a:cxn ang="0">
                  <a:pos x="39" y="224"/>
                </a:cxn>
                <a:cxn ang="0">
                  <a:pos x="35" y="137"/>
                </a:cxn>
                <a:cxn ang="0">
                  <a:pos x="38" y="62"/>
                </a:cxn>
                <a:cxn ang="0">
                  <a:pos x="47" y="33"/>
                </a:cxn>
                <a:cxn ang="0">
                  <a:pos x="61" y="17"/>
                </a:cxn>
                <a:cxn ang="0">
                  <a:pos x="76" y="11"/>
                </a:cxn>
                <a:cxn ang="0">
                  <a:pos x="86" y="9"/>
                </a:cxn>
                <a:cxn ang="0">
                  <a:pos x="98" y="11"/>
                </a:cxn>
                <a:cxn ang="0">
                  <a:pos x="113" y="18"/>
                </a:cxn>
                <a:cxn ang="0">
                  <a:pos x="126" y="33"/>
                </a:cxn>
                <a:cxn ang="0">
                  <a:pos x="135" y="57"/>
                </a:cxn>
                <a:cxn ang="0">
                  <a:pos x="139" y="137"/>
                </a:cxn>
                <a:cxn ang="0">
                  <a:pos x="134" y="222"/>
                </a:cxn>
                <a:cxn ang="0">
                  <a:pos x="127" y="247"/>
                </a:cxn>
                <a:cxn ang="0">
                  <a:pos x="115" y="262"/>
                </a:cxn>
                <a:cxn ang="0">
                  <a:pos x="101" y="271"/>
                </a:cxn>
                <a:cxn ang="0">
                  <a:pos x="86" y="273"/>
                </a:cxn>
              </a:cxnLst>
              <a:rect l="0" t="0" r="r" b="b"/>
              <a:pathLst>
                <a:path w="173" h="282">
                  <a:moveTo>
                    <a:pt x="173" y="142"/>
                  </a:moveTo>
                  <a:lnTo>
                    <a:pt x="170" y="93"/>
                  </a:lnTo>
                  <a:lnTo>
                    <a:pt x="156" y="46"/>
                  </a:lnTo>
                  <a:lnTo>
                    <a:pt x="140" y="22"/>
                  </a:lnTo>
                  <a:lnTo>
                    <a:pt x="121" y="8"/>
                  </a:lnTo>
                  <a:lnTo>
                    <a:pt x="102" y="2"/>
                  </a:lnTo>
                  <a:lnTo>
                    <a:pt x="87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0" y="25"/>
                  </a:lnTo>
                  <a:lnTo>
                    <a:pt x="16" y="49"/>
                  </a:lnTo>
                  <a:lnTo>
                    <a:pt x="3" y="94"/>
                  </a:lnTo>
                  <a:lnTo>
                    <a:pt x="0" y="142"/>
                  </a:lnTo>
                  <a:lnTo>
                    <a:pt x="1" y="166"/>
                  </a:lnTo>
                  <a:lnTo>
                    <a:pt x="3" y="191"/>
                  </a:lnTo>
                  <a:lnTo>
                    <a:pt x="9" y="217"/>
                  </a:lnTo>
                  <a:lnTo>
                    <a:pt x="19" y="241"/>
                  </a:lnTo>
                  <a:lnTo>
                    <a:pt x="34" y="261"/>
                  </a:lnTo>
                  <a:lnTo>
                    <a:pt x="52" y="274"/>
                  </a:lnTo>
                  <a:lnTo>
                    <a:pt x="70" y="281"/>
                  </a:lnTo>
                  <a:lnTo>
                    <a:pt x="86" y="282"/>
                  </a:lnTo>
                  <a:lnTo>
                    <a:pt x="104" y="280"/>
                  </a:lnTo>
                  <a:lnTo>
                    <a:pt x="124" y="273"/>
                  </a:lnTo>
                  <a:lnTo>
                    <a:pt x="142" y="259"/>
                  </a:lnTo>
                  <a:lnTo>
                    <a:pt x="158" y="235"/>
                  </a:lnTo>
                  <a:lnTo>
                    <a:pt x="170" y="190"/>
                  </a:lnTo>
                  <a:lnTo>
                    <a:pt x="173" y="142"/>
                  </a:lnTo>
                  <a:close/>
                  <a:moveTo>
                    <a:pt x="86" y="273"/>
                  </a:moveTo>
                  <a:lnTo>
                    <a:pt x="80" y="273"/>
                  </a:lnTo>
                  <a:lnTo>
                    <a:pt x="73" y="271"/>
                  </a:lnTo>
                  <a:lnTo>
                    <a:pt x="66" y="268"/>
                  </a:lnTo>
                  <a:lnTo>
                    <a:pt x="60" y="263"/>
                  </a:lnTo>
                  <a:lnTo>
                    <a:pt x="53" y="257"/>
                  </a:lnTo>
                  <a:lnTo>
                    <a:pt x="47" y="248"/>
                  </a:lnTo>
                  <a:lnTo>
                    <a:pt x="43" y="237"/>
                  </a:lnTo>
                  <a:lnTo>
                    <a:pt x="39" y="224"/>
                  </a:lnTo>
                  <a:lnTo>
                    <a:pt x="35" y="180"/>
                  </a:lnTo>
                  <a:lnTo>
                    <a:pt x="35" y="137"/>
                  </a:lnTo>
                  <a:lnTo>
                    <a:pt x="35" y="98"/>
                  </a:lnTo>
                  <a:lnTo>
                    <a:pt x="38" y="62"/>
                  </a:lnTo>
                  <a:lnTo>
                    <a:pt x="42" y="45"/>
                  </a:lnTo>
                  <a:lnTo>
                    <a:pt x="47" y="33"/>
                  </a:lnTo>
                  <a:lnTo>
                    <a:pt x="54" y="24"/>
                  </a:lnTo>
                  <a:lnTo>
                    <a:pt x="61" y="17"/>
                  </a:lnTo>
                  <a:lnTo>
                    <a:pt x="69" y="13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6" y="9"/>
                  </a:lnTo>
                  <a:lnTo>
                    <a:pt x="92" y="10"/>
                  </a:lnTo>
                  <a:lnTo>
                    <a:pt x="98" y="11"/>
                  </a:lnTo>
                  <a:lnTo>
                    <a:pt x="106" y="14"/>
                  </a:lnTo>
                  <a:lnTo>
                    <a:pt x="113" y="18"/>
                  </a:lnTo>
                  <a:lnTo>
                    <a:pt x="120" y="24"/>
                  </a:lnTo>
                  <a:lnTo>
                    <a:pt x="126" y="33"/>
                  </a:lnTo>
                  <a:lnTo>
                    <a:pt x="131" y="43"/>
                  </a:lnTo>
                  <a:lnTo>
                    <a:pt x="135" y="57"/>
                  </a:lnTo>
                  <a:lnTo>
                    <a:pt x="138" y="96"/>
                  </a:lnTo>
                  <a:lnTo>
                    <a:pt x="139" y="137"/>
                  </a:lnTo>
                  <a:lnTo>
                    <a:pt x="138" y="181"/>
                  </a:lnTo>
                  <a:lnTo>
                    <a:pt x="134" y="222"/>
                  </a:lnTo>
                  <a:lnTo>
                    <a:pt x="131" y="236"/>
                  </a:lnTo>
                  <a:lnTo>
                    <a:pt x="127" y="247"/>
                  </a:lnTo>
                  <a:lnTo>
                    <a:pt x="121" y="256"/>
                  </a:lnTo>
                  <a:lnTo>
                    <a:pt x="115" y="262"/>
                  </a:lnTo>
                  <a:lnTo>
                    <a:pt x="108" y="268"/>
                  </a:lnTo>
                  <a:lnTo>
                    <a:pt x="101" y="271"/>
                  </a:lnTo>
                  <a:lnTo>
                    <a:pt x="93" y="273"/>
                  </a:lnTo>
                  <a:lnTo>
                    <a:pt x="86" y="2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1" name="Стрелка вниз 270"/>
          <p:cNvSpPr/>
          <p:nvPr/>
        </p:nvSpPr>
        <p:spPr>
          <a:xfrm>
            <a:off x="7199960" y="463143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10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8172400" y="5949280"/>
            <a:ext cx="839687" cy="229094"/>
            <a:chOff x="-2" y="1"/>
            <a:chExt cx="4292" cy="1171"/>
          </a:xfrm>
        </p:grpSpPr>
        <p:sp>
          <p:nvSpPr>
            <p:cNvPr id="25611" name="Freeform 11"/>
            <p:cNvSpPr>
              <a:spLocks noChangeAspect="1" noEditPoints="1"/>
            </p:cNvSpPr>
            <p:nvPr/>
          </p:nvSpPr>
          <p:spPr bwMode="auto">
            <a:xfrm>
              <a:off x="-2" y="96"/>
              <a:ext cx="464" cy="772"/>
            </a:xfrm>
            <a:custGeom>
              <a:avLst/>
              <a:gdLst/>
              <a:ahLst/>
              <a:cxnLst>
                <a:cxn ang="0">
                  <a:pos x="105" y="209"/>
                </a:cxn>
                <a:cxn ang="0">
                  <a:pos x="82" y="161"/>
                </a:cxn>
                <a:cxn ang="0">
                  <a:pos x="83" y="119"/>
                </a:cxn>
                <a:cxn ang="0">
                  <a:pos x="107" y="76"/>
                </a:cxn>
                <a:cxn ang="0">
                  <a:pos x="149" y="46"/>
                </a:cxn>
                <a:cxn ang="0">
                  <a:pos x="202" y="30"/>
                </a:cxn>
                <a:cxn ang="0">
                  <a:pos x="262" y="30"/>
                </a:cxn>
                <a:cxn ang="0">
                  <a:pos x="316" y="51"/>
                </a:cxn>
                <a:cxn ang="0">
                  <a:pos x="358" y="87"/>
                </a:cxn>
                <a:cxn ang="0">
                  <a:pos x="381" y="138"/>
                </a:cxn>
                <a:cxn ang="0">
                  <a:pos x="377" y="213"/>
                </a:cxn>
                <a:cxn ang="0">
                  <a:pos x="320" y="292"/>
                </a:cxn>
                <a:cxn ang="0">
                  <a:pos x="136" y="234"/>
                </a:cxn>
                <a:cxn ang="0">
                  <a:pos x="354" y="307"/>
                </a:cxn>
                <a:cxn ang="0">
                  <a:pos x="424" y="219"/>
                </a:cxn>
                <a:cxn ang="0">
                  <a:pos x="417" y="97"/>
                </a:cxn>
                <a:cxn ang="0">
                  <a:pos x="307" y="11"/>
                </a:cxn>
                <a:cxn ang="0">
                  <a:pos x="154" y="14"/>
                </a:cxn>
                <a:cxn ang="0">
                  <a:pos x="47" y="113"/>
                </a:cxn>
                <a:cxn ang="0">
                  <a:pos x="32" y="207"/>
                </a:cxn>
                <a:cxn ang="0">
                  <a:pos x="52" y="272"/>
                </a:cxn>
                <a:cxn ang="0">
                  <a:pos x="94" y="323"/>
                </a:cxn>
                <a:cxn ang="0">
                  <a:pos x="139" y="356"/>
                </a:cxn>
                <a:cxn ang="0">
                  <a:pos x="109" y="401"/>
                </a:cxn>
                <a:cxn ang="0">
                  <a:pos x="16" y="503"/>
                </a:cxn>
                <a:cxn ang="0">
                  <a:pos x="20" y="658"/>
                </a:cxn>
                <a:cxn ang="0">
                  <a:pos x="146" y="758"/>
                </a:cxn>
                <a:cxn ang="0">
                  <a:pos x="322" y="756"/>
                </a:cxn>
                <a:cxn ang="0">
                  <a:pos x="446" y="642"/>
                </a:cxn>
                <a:cxn ang="0">
                  <a:pos x="462" y="526"/>
                </a:cxn>
                <a:cxn ang="0">
                  <a:pos x="436" y="456"/>
                </a:cxn>
                <a:cxn ang="0">
                  <a:pos x="393" y="405"/>
                </a:cxn>
                <a:cxn ang="0">
                  <a:pos x="343" y="369"/>
                </a:cxn>
                <a:cxn ang="0">
                  <a:pos x="187" y="388"/>
                </a:cxn>
                <a:cxn ang="0">
                  <a:pos x="351" y="494"/>
                </a:cxn>
                <a:cxn ang="0">
                  <a:pos x="400" y="554"/>
                </a:cxn>
                <a:cxn ang="0">
                  <a:pos x="394" y="656"/>
                </a:cxn>
                <a:cxn ang="0">
                  <a:pos x="299" y="730"/>
                </a:cxn>
                <a:cxn ang="0">
                  <a:pos x="165" y="728"/>
                </a:cxn>
                <a:cxn ang="0">
                  <a:pos x="70" y="642"/>
                </a:cxn>
                <a:cxn ang="0">
                  <a:pos x="63" y="528"/>
                </a:cxn>
                <a:cxn ang="0">
                  <a:pos x="127" y="431"/>
                </a:cxn>
              </a:cxnLst>
              <a:rect l="0" t="0" r="r" b="b"/>
              <a:pathLst>
                <a:path w="464" h="772">
                  <a:moveTo>
                    <a:pt x="136" y="234"/>
                  </a:moveTo>
                  <a:lnTo>
                    <a:pt x="105" y="209"/>
                  </a:lnTo>
                  <a:lnTo>
                    <a:pt x="89" y="183"/>
                  </a:lnTo>
                  <a:lnTo>
                    <a:pt x="82" y="161"/>
                  </a:lnTo>
                  <a:lnTo>
                    <a:pt x="80" y="144"/>
                  </a:lnTo>
                  <a:lnTo>
                    <a:pt x="83" y="119"/>
                  </a:lnTo>
                  <a:lnTo>
                    <a:pt x="92" y="96"/>
                  </a:lnTo>
                  <a:lnTo>
                    <a:pt x="107" y="76"/>
                  </a:lnTo>
                  <a:lnTo>
                    <a:pt x="126" y="60"/>
                  </a:lnTo>
                  <a:lnTo>
                    <a:pt x="149" y="46"/>
                  </a:lnTo>
                  <a:lnTo>
                    <a:pt x="175" y="36"/>
                  </a:lnTo>
                  <a:lnTo>
                    <a:pt x="202" y="30"/>
                  </a:lnTo>
                  <a:lnTo>
                    <a:pt x="232" y="28"/>
                  </a:lnTo>
                  <a:lnTo>
                    <a:pt x="262" y="30"/>
                  </a:lnTo>
                  <a:lnTo>
                    <a:pt x="290" y="38"/>
                  </a:lnTo>
                  <a:lnTo>
                    <a:pt x="316" y="51"/>
                  </a:lnTo>
                  <a:lnTo>
                    <a:pt x="339" y="67"/>
                  </a:lnTo>
                  <a:lnTo>
                    <a:pt x="358" y="87"/>
                  </a:lnTo>
                  <a:lnTo>
                    <a:pt x="372" y="111"/>
                  </a:lnTo>
                  <a:lnTo>
                    <a:pt x="381" y="138"/>
                  </a:lnTo>
                  <a:lnTo>
                    <a:pt x="385" y="167"/>
                  </a:lnTo>
                  <a:lnTo>
                    <a:pt x="377" y="213"/>
                  </a:lnTo>
                  <a:lnTo>
                    <a:pt x="355" y="255"/>
                  </a:lnTo>
                  <a:lnTo>
                    <a:pt x="320" y="292"/>
                  </a:lnTo>
                  <a:lnTo>
                    <a:pt x="275" y="324"/>
                  </a:lnTo>
                  <a:lnTo>
                    <a:pt x="136" y="234"/>
                  </a:lnTo>
                  <a:close/>
                  <a:moveTo>
                    <a:pt x="299" y="341"/>
                  </a:moveTo>
                  <a:lnTo>
                    <a:pt x="354" y="307"/>
                  </a:lnTo>
                  <a:lnTo>
                    <a:pt x="396" y="266"/>
                  </a:lnTo>
                  <a:lnTo>
                    <a:pt x="424" y="219"/>
                  </a:lnTo>
                  <a:lnTo>
                    <a:pt x="434" y="167"/>
                  </a:lnTo>
                  <a:lnTo>
                    <a:pt x="417" y="97"/>
                  </a:lnTo>
                  <a:lnTo>
                    <a:pt x="372" y="44"/>
                  </a:lnTo>
                  <a:lnTo>
                    <a:pt x="307" y="11"/>
                  </a:lnTo>
                  <a:lnTo>
                    <a:pt x="233" y="0"/>
                  </a:lnTo>
                  <a:lnTo>
                    <a:pt x="154" y="14"/>
                  </a:lnTo>
                  <a:lnTo>
                    <a:pt x="90" y="54"/>
                  </a:lnTo>
                  <a:lnTo>
                    <a:pt x="47" y="113"/>
                  </a:lnTo>
                  <a:lnTo>
                    <a:pt x="31" y="187"/>
                  </a:lnTo>
                  <a:lnTo>
                    <a:pt x="32" y="207"/>
                  </a:lnTo>
                  <a:lnTo>
                    <a:pt x="38" y="236"/>
                  </a:lnTo>
                  <a:lnTo>
                    <a:pt x="52" y="272"/>
                  </a:lnTo>
                  <a:lnTo>
                    <a:pt x="80" y="311"/>
                  </a:lnTo>
                  <a:lnTo>
                    <a:pt x="94" y="323"/>
                  </a:lnTo>
                  <a:lnTo>
                    <a:pt x="115" y="339"/>
                  </a:lnTo>
                  <a:lnTo>
                    <a:pt x="139" y="356"/>
                  </a:lnTo>
                  <a:lnTo>
                    <a:pt x="161" y="371"/>
                  </a:lnTo>
                  <a:lnTo>
                    <a:pt x="109" y="401"/>
                  </a:lnTo>
                  <a:lnTo>
                    <a:pt x="56" y="445"/>
                  </a:lnTo>
                  <a:lnTo>
                    <a:pt x="16" y="503"/>
                  </a:lnTo>
                  <a:lnTo>
                    <a:pt x="0" y="578"/>
                  </a:lnTo>
                  <a:lnTo>
                    <a:pt x="20" y="658"/>
                  </a:lnTo>
                  <a:lnTo>
                    <a:pt x="72" y="719"/>
                  </a:lnTo>
                  <a:lnTo>
                    <a:pt x="146" y="758"/>
                  </a:lnTo>
                  <a:lnTo>
                    <a:pt x="232" y="772"/>
                  </a:lnTo>
                  <a:lnTo>
                    <a:pt x="322" y="756"/>
                  </a:lnTo>
                  <a:lnTo>
                    <a:pt x="395" y="711"/>
                  </a:lnTo>
                  <a:lnTo>
                    <a:pt x="446" y="642"/>
                  </a:lnTo>
                  <a:lnTo>
                    <a:pt x="464" y="559"/>
                  </a:lnTo>
                  <a:lnTo>
                    <a:pt x="462" y="526"/>
                  </a:lnTo>
                  <a:lnTo>
                    <a:pt x="453" y="492"/>
                  </a:lnTo>
                  <a:lnTo>
                    <a:pt x="436" y="456"/>
                  </a:lnTo>
                  <a:lnTo>
                    <a:pt x="410" y="421"/>
                  </a:lnTo>
                  <a:lnTo>
                    <a:pt x="393" y="405"/>
                  </a:lnTo>
                  <a:lnTo>
                    <a:pt x="373" y="389"/>
                  </a:lnTo>
                  <a:lnTo>
                    <a:pt x="343" y="369"/>
                  </a:lnTo>
                  <a:lnTo>
                    <a:pt x="299" y="341"/>
                  </a:lnTo>
                  <a:close/>
                  <a:moveTo>
                    <a:pt x="187" y="388"/>
                  </a:moveTo>
                  <a:lnTo>
                    <a:pt x="325" y="475"/>
                  </a:lnTo>
                  <a:lnTo>
                    <a:pt x="351" y="494"/>
                  </a:lnTo>
                  <a:lnTo>
                    <a:pt x="378" y="519"/>
                  </a:lnTo>
                  <a:lnTo>
                    <a:pt x="400" y="554"/>
                  </a:lnTo>
                  <a:lnTo>
                    <a:pt x="408" y="599"/>
                  </a:lnTo>
                  <a:lnTo>
                    <a:pt x="394" y="656"/>
                  </a:lnTo>
                  <a:lnTo>
                    <a:pt x="355" y="701"/>
                  </a:lnTo>
                  <a:lnTo>
                    <a:pt x="299" y="730"/>
                  </a:lnTo>
                  <a:lnTo>
                    <a:pt x="233" y="741"/>
                  </a:lnTo>
                  <a:lnTo>
                    <a:pt x="165" y="728"/>
                  </a:lnTo>
                  <a:lnTo>
                    <a:pt x="109" y="694"/>
                  </a:lnTo>
                  <a:lnTo>
                    <a:pt x="70" y="642"/>
                  </a:lnTo>
                  <a:lnTo>
                    <a:pt x="56" y="578"/>
                  </a:lnTo>
                  <a:lnTo>
                    <a:pt x="63" y="528"/>
                  </a:lnTo>
                  <a:lnTo>
                    <a:pt x="86" y="478"/>
                  </a:lnTo>
                  <a:lnTo>
                    <a:pt x="127" y="431"/>
                  </a:lnTo>
                  <a:lnTo>
                    <a:pt x="187" y="3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2" name="Freeform 12"/>
            <p:cNvSpPr>
              <a:spLocks noChangeAspect="1"/>
            </p:cNvSpPr>
            <p:nvPr/>
          </p:nvSpPr>
          <p:spPr bwMode="auto">
            <a:xfrm>
              <a:off x="567" y="96"/>
              <a:ext cx="445" cy="747"/>
            </a:xfrm>
            <a:custGeom>
              <a:avLst/>
              <a:gdLst/>
              <a:ahLst/>
              <a:cxnLst>
                <a:cxn ang="0">
                  <a:pos x="86" y="661"/>
                </a:cxn>
                <a:cxn ang="0">
                  <a:pos x="204" y="545"/>
                </a:cxn>
                <a:cxn ang="0">
                  <a:pos x="315" y="444"/>
                </a:cxn>
                <a:cxn ang="0">
                  <a:pos x="390" y="365"/>
                </a:cxn>
                <a:cxn ang="0">
                  <a:pos x="432" y="294"/>
                </a:cxn>
                <a:cxn ang="0">
                  <a:pos x="445" y="217"/>
                </a:cxn>
                <a:cxn ang="0">
                  <a:pos x="428" y="130"/>
                </a:cxn>
                <a:cxn ang="0">
                  <a:pos x="378" y="60"/>
                </a:cxn>
                <a:cxn ang="0">
                  <a:pos x="303" y="16"/>
                </a:cxn>
                <a:cxn ang="0">
                  <a:pos x="208" y="0"/>
                </a:cxn>
                <a:cxn ang="0">
                  <a:pos x="123" y="17"/>
                </a:cxn>
                <a:cxn ang="0">
                  <a:pos x="57" y="64"/>
                </a:cxn>
                <a:cxn ang="0">
                  <a:pos x="14" y="129"/>
                </a:cxn>
                <a:cxn ang="0">
                  <a:pos x="0" y="203"/>
                </a:cxn>
                <a:cxn ang="0">
                  <a:pos x="2" y="224"/>
                </a:cxn>
                <a:cxn ang="0">
                  <a:pos x="9" y="239"/>
                </a:cxn>
                <a:cxn ang="0">
                  <a:pos x="18" y="250"/>
                </a:cxn>
                <a:cxn ang="0">
                  <a:pos x="28" y="258"/>
                </a:cxn>
                <a:cxn ang="0">
                  <a:pos x="39" y="262"/>
                </a:cxn>
                <a:cxn ang="0">
                  <a:pos x="48" y="265"/>
                </a:cxn>
                <a:cxn ang="0">
                  <a:pos x="55" y="265"/>
                </a:cxn>
                <a:cxn ang="0">
                  <a:pos x="59" y="265"/>
                </a:cxn>
                <a:cxn ang="0">
                  <a:pos x="76" y="263"/>
                </a:cxn>
                <a:cxn ang="0">
                  <a:pos x="95" y="253"/>
                </a:cxn>
                <a:cxn ang="0">
                  <a:pos x="111" y="235"/>
                </a:cxn>
                <a:cxn ang="0">
                  <a:pos x="117" y="206"/>
                </a:cxn>
                <a:cxn ang="0">
                  <a:pos x="113" y="184"/>
                </a:cxn>
                <a:cxn ang="0">
                  <a:pos x="102" y="166"/>
                </a:cxn>
                <a:cxn ang="0">
                  <a:pos x="83" y="153"/>
                </a:cxn>
                <a:cxn ang="0">
                  <a:pos x="58" y="148"/>
                </a:cxn>
                <a:cxn ang="0">
                  <a:pos x="48" y="148"/>
                </a:cxn>
                <a:cxn ang="0">
                  <a:pos x="43" y="149"/>
                </a:cxn>
                <a:cxn ang="0">
                  <a:pos x="68" y="100"/>
                </a:cxn>
                <a:cxn ang="0">
                  <a:pos x="104" y="64"/>
                </a:cxn>
                <a:cxn ang="0">
                  <a:pos x="147" y="42"/>
                </a:cxn>
                <a:cxn ang="0">
                  <a:pos x="194" y="35"/>
                </a:cxn>
                <a:cxn ang="0">
                  <a:pos x="260" y="50"/>
                </a:cxn>
                <a:cxn ang="0">
                  <a:pos x="307" y="91"/>
                </a:cxn>
                <a:cxn ang="0">
                  <a:pos x="335" y="150"/>
                </a:cxn>
                <a:cxn ang="0">
                  <a:pos x="344" y="217"/>
                </a:cxn>
                <a:cxn ang="0">
                  <a:pos x="334" y="284"/>
                </a:cxn>
                <a:cxn ang="0">
                  <a:pos x="308" y="349"/>
                </a:cxn>
                <a:cxn ang="0">
                  <a:pos x="270" y="410"/>
                </a:cxn>
                <a:cxn ang="0">
                  <a:pos x="227" y="466"/>
                </a:cxn>
                <a:cxn ang="0">
                  <a:pos x="12" y="706"/>
                </a:cxn>
                <a:cxn ang="0">
                  <a:pos x="5" y="714"/>
                </a:cxn>
                <a:cxn ang="0">
                  <a:pos x="1" y="721"/>
                </a:cxn>
                <a:cxn ang="0">
                  <a:pos x="0" y="731"/>
                </a:cxn>
                <a:cxn ang="0">
                  <a:pos x="0" y="747"/>
                </a:cxn>
                <a:cxn ang="0">
                  <a:pos x="414" y="747"/>
                </a:cxn>
                <a:cxn ang="0">
                  <a:pos x="445" y="552"/>
                </a:cxn>
                <a:cxn ang="0">
                  <a:pos x="417" y="552"/>
                </a:cxn>
                <a:cxn ang="0">
                  <a:pos x="413" y="580"/>
                </a:cxn>
                <a:cxn ang="0">
                  <a:pos x="407" y="608"/>
                </a:cxn>
                <a:cxn ang="0">
                  <a:pos x="401" y="634"/>
                </a:cxn>
                <a:cxn ang="0">
                  <a:pos x="393" y="652"/>
                </a:cxn>
                <a:cxn ang="0">
                  <a:pos x="376" y="657"/>
                </a:cxn>
                <a:cxn ang="0">
                  <a:pos x="346" y="660"/>
                </a:cxn>
                <a:cxn ang="0">
                  <a:pos x="313" y="661"/>
                </a:cxn>
                <a:cxn ang="0">
                  <a:pos x="287" y="661"/>
                </a:cxn>
                <a:cxn ang="0">
                  <a:pos x="86" y="661"/>
                </a:cxn>
              </a:cxnLst>
              <a:rect l="0" t="0" r="r" b="b"/>
              <a:pathLst>
                <a:path w="445" h="747">
                  <a:moveTo>
                    <a:pt x="86" y="661"/>
                  </a:moveTo>
                  <a:lnTo>
                    <a:pt x="204" y="545"/>
                  </a:lnTo>
                  <a:lnTo>
                    <a:pt x="315" y="444"/>
                  </a:lnTo>
                  <a:lnTo>
                    <a:pt x="390" y="365"/>
                  </a:lnTo>
                  <a:lnTo>
                    <a:pt x="432" y="294"/>
                  </a:lnTo>
                  <a:lnTo>
                    <a:pt x="445" y="217"/>
                  </a:lnTo>
                  <a:lnTo>
                    <a:pt x="428" y="130"/>
                  </a:lnTo>
                  <a:lnTo>
                    <a:pt x="378" y="60"/>
                  </a:lnTo>
                  <a:lnTo>
                    <a:pt x="303" y="16"/>
                  </a:lnTo>
                  <a:lnTo>
                    <a:pt x="208" y="0"/>
                  </a:lnTo>
                  <a:lnTo>
                    <a:pt x="123" y="17"/>
                  </a:lnTo>
                  <a:lnTo>
                    <a:pt x="57" y="64"/>
                  </a:lnTo>
                  <a:lnTo>
                    <a:pt x="14" y="129"/>
                  </a:lnTo>
                  <a:lnTo>
                    <a:pt x="0" y="203"/>
                  </a:lnTo>
                  <a:lnTo>
                    <a:pt x="2" y="224"/>
                  </a:lnTo>
                  <a:lnTo>
                    <a:pt x="9" y="239"/>
                  </a:lnTo>
                  <a:lnTo>
                    <a:pt x="18" y="250"/>
                  </a:lnTo>
                  <a:lnTo>
                    <a:pt x="28" y="258"/>
                  </a:lnTo>
                  <a:lnTo>
                    <a:pt x="39" y="262"/>
                  </a:lnTo>
                  <a:lnTo>
                    <a:pt x="48" y="265"/>
                  </a:lnTo>
                  <a:lnTo>
                    <a:pt x="55" y="265"/>
                  </a:lnTo>
                  <a:lnTo>
                    <a:pt x="59" y="265"/>
                  </a:lnTo>
                  <a:lnTo>
                    <a:pt x="76" y="263"/>
                  </a:lnTo>
                  <a:lnTo>
                    <a:pt x="95" y="253"/>
                  </a:lnTo>
                  <a:lnTo>
                    <a:pt x="111" y="235"/>
                  </a:lnTo>
                  <a:lnTo>
                    <a:pt x="117" y="206"/>
                  </a:lnTo>
                  <a:lnTo>
                    <a:pt x="113" y="184"/>
                  </a:lnTo>
                  <a:lnTo>
                    <a:pt x="102" y="166"/>
                  </a:lnTo>
                  <a:lnTo>
                    <a:pt x="83" y="153"/>
                  </a:lnTo>
                  <a:lnTo>
                    <a:pt x="58" y="148"/>
                  </a:lnTo>
                  <a:lnTo>
                    <a:pt x="48" y="148"/>
                  </a:lnTo>
                  <a:lnTo>
                    <a:pt x="43" y="149"/>
                  </a:lnTo>
                  <a:lnTo>
                    <a:pt x="68" y="100"/>
                  </a:lnTo>
                  <a:lnTo>
                    <a:pt x="104" y="64"/>
                  </a:lnTo>
                  <a:lnTo>
                    <a:pt x="147" y="42"/>
                  </a:lnTo>
                  <a:lnTo>
                    <a:pt x="194" y="35"/>
                  </a:lnTo>
                  <a:lnTo>
                    <a:pt x="260" y="50"/>
                  </a:lnTo>
                  <a:lnTo>
                    <a:pt x="307" y="91"/>
                  </a:lnTo>
                  <a:lnTo>
                    <a:pt x="335" y="150"/>
                  </a:lnTo>
                  <a:lnTo>
                    <a:pt x="344" y="217"/>
                  </a:lnTo>
                  <a:lnTo>
                    <a:pt x="334" y="284"/>
                  </a:lnTo>
                  <a:lnTo>
                    <a:pt x="308" y="349"/>
                  </a:lnTo>
                  <a:lnTo>
                    <a:pt x="270" y="410"/>
                  </a:lnTo>
                  <a:lnTo>
                    <a:pt x="227" y="466"/>
                  </a:lnTo>
                  <a:lnTo>
                    <a:pt x="12" y="706"/>
                  </a:lnTo>
                  <a:lnTo>
                    <a:pt x="5" y="714"/>
                  </a:lnTo>
                  <a:lnTo>
                    <a:pt x="1" y="721"/>
                  </a:lnTo>
                  <a:lnTo>
                    <a:pt x="0" y="731"/>
                  </a:lnTo>
                  <a:lnTo>
                    <a:pt x="0" y="747"/>
                  </a:lnTo>
                  <a:lnTo>
                    <a:pt x="414" y="747"/>
                  </a:lnTo>
                  <a:lnTo>
                    <a:pt x="445" y="552"/>
                  </a:lnTo>
                  <a:lnTo>
                    <a:pt x="417" y="552"/>
                  </a:lnTo>
                  <a:lnTo>
                    <a:pt x="413" y="580"/>
                  </a:lnTo>
                  <a:lnTo>
                    <a:pt x="407" y="608"/>
                  </a:lnTo>
                  <a:lnTo>
                    <a:pt x="401" y="634"/>
                  </a:lnTo>
                  <a:lnTo>
                    <a:pt x="393" y="652"/>
                  </a:lnTo>
                  <a:lnTo>
                    <a:pt x="376" y="657"/>
                  </a:lnTo>
                  <a:lnTo>
                    <a:pt x="346" y="660"/>
                  </a:lnTo>
                  <a:lnTo>
                    <a:pt x="313" y="661"/>
                  </a:lnTo>
                  <a:lnTo>
                    <a:pt x="287" y="661"/>
                  </a:lnTo>
                  <a:lnTo>
                    <a:pt x="86" y="6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3" name="Freeform 13"/>
            <p:cNvSpPr>
              <a:spLocks noChangeAspect="1" noEditPoints="1"/>
            </p:cNvSpPr>
            <p:nvPr/>
          </p:nvSpPr>
          <p:spPr bwMode="auto">
            <a:xfrm>
              <a:off x="1133" y="1"/>
              <a:ext cx="804" cy="905"/>
            </a:xfrm>
            <a:custGeom>
              <a:avLst/>
              <a:gdLst/>
              <a:ahLst/>
              <a:cxnLst>
                <a:cxn ang="0">
                  <a:pos x="709" y="31"/>
                </a:cxn>
                <a:cxn ang="0">
                  <a:pos x="704" y="7"/>
                </a:cxn>
                <a:cxn ang="0">
                  <a:pos x="676" y="5"/>
                </a:cxn>
                <a:cxn ang="0">
                  <a:pos x="620" y="65"/>
                </a:cxn>
                <a:cxn ang="0">
                  <a:pos x="513" y="117"/>
                </a:cxn>
                <a:cxn ang="0">
                  <a:pos x="342" y="101"/>
                </a:cxn>
                <a:cxn ang="0">
                  <a:pos x="228" y="23"/>
                </a:cxn>
                <a:cxn ang="0">
                  <a:pos x="188" y="3"/>
                </a:cxn>
                <a:cxn ang="0">
                  <a:pos x="102" y="17"/>
                </a:cxn>
                <a:cxn ang="0">
                  <a:pos x="13" y="135"/>
                </a:cxn>
                <a:cxn ang="0">
                  <a:pos x="13" y="319"/>
                </a:cxn>
                <a:cxn ang="0">
                  <a:pos x="103" y="437"/>
                </a:cxn>
                <a:cxn ang="0">
                  <a:pos x="221" y="435"/>
                </a:cxn>
                <a:cxn ang="0">
                  <a:pos x="298" y="315"/>
                </a:cxn>
                <a:cxn ang="0">
                  <a:pos x="308" y="209"/>
                </a:cxn>
                <a:cxn ang="0">
                  <a:pos x="299" y="142"/>
                </a:cxn>
                <a:cxn ang="0">
                  <a:pos x="337" y="125"/>
                </a:cxn>
                <a:cxn ang="0">
                  <a:pos x="421" y="146"/>
                </a:cxn>
                <a:cxn ang="0">
                  <a:pos x="512" y="142"/>
                </a:cxn>
                <a:cxn ang="0">
                  <a:pos x="589" y="116"/>
                </a:cxn>
                <a:cxn ang="0">
                  <a:pos x="604" y="109"/>
                </a:cxn>
                <a:cxn ang="0">
                  <a:pos x="94" y="876"/>
                </a:cxn>
                <a:cxn ang="0">
                  <a:pos x="99" y="898"/>
                </a:cxn>
                <a:cxn ang="0">
                  <a:pos x="127" y="901"/>
                </a:cxn>
                <a:cxn ang="0">
                  <a:pos x="702" y="43"/>
                </a:cxn>
                <a:cxn ang="0">
                  <a:pos x="155" y="427"/>
                </a:cxn>
                <a:cxn ang="0">
                  <a:pos x="125" y="414"/>
                </a:cxn>
                <a:cxn ang="0">
                  <a:pos x="93" y="372"/>
                </a:cxn>
                <a:cxn ang="0">
                  <a:pos x="72" y="289"/>
                </a:cxn>
                <a:cxn ang="0">
                  <a:pos x="72" y="164"/>
                </a:cxn>
                <a:cxn ang="0">
                  <a:pos x="93" y="81"/>
                </a:cxn>
                <a:cxn ang="0">
                  <a:pos x="124" y="39"/>
                </a:cxn>
                <a:cxn ang="0">
                  <a:pos x="154" y="26"/>
                </a:cxn>
                <a:cxn ang="0">
                  <a:pos x="208" y="40"/>
                </a:cxn>
                <a:cxn ang="0">
                  <a:pos x="272" y="145"/>
                </a:cxn>
                <a:cxn ang="0">
                  <a:pos x="271" y="309"/>
                </a:cxn>
                <a:cxn ang="0">
                  <a:pos x="207" y="414"/>
                </a:cxn>
                <a:cxn ang="0">
                  <a:pos x="660" y="880"/>
                </a:cxn>
                <a:cxn ang="0">
                  <a:pos x="636" y="875"/>
                </a:cxn>
                <a:cxn ang="0">
                  <a:pos x="603" y="850"/>
                </a:cxn>
                <a:cxn ang="0">
                  <a:pos x="576" y="789"/>
                </a:cxn>
                <a:cxn ang="0">
                  <a:pos x="564" y="679"/>
                </a:cxn>
                <a:cxn ang="0">
                  <a:pos x="575" y="569"/>
                </a:cxn>
                <a:cxn ang="0">
                  <a:pos x="603" y="508"/>
                </a:cxn>
                <a:cxn ang="0">
                  <a:pos x="635" y="483"/>
                </a:cxn>
                <a:cxn ang="0">
                  <a:pos x="660" y="477"/>
                </a:cxn>
                <a:cxn ang="0">
                  <a:pos x="740" y="534"/>
                </a:cxn>
                <a:cxn ang="0">
                  <a:pos x="776" y="678"/>
                </a:cxn>
                <a:cxn ang="0">
                  <a:pos x="740" y="825"/>
                </a:cxn>
                <a:cxn ang="0">
                  <a:pos x="660" y="880"/>
                </a:cxn>
                <a:cxn ang="0">
                  <a:pos x="793" y="590"/>
                </a:cxn>
                <a:cxn ang="0">
                  <a:pos x="715" y="470"/>
                </a:cxn>
                <a:cxn ang="0">
                  <a:pos x="597" y="469"/>
                </a:cxn>
                <a:cxn ang="0">
                  <a:pos x="508" y="588"/>
                </a:cxn>
                <a:cxn ang="0">
                  <a:pos x="508" y="771"/>
                </a:cxn>
                <a:cxn ang="0">
                  <a:pos x="598" y="889"/>
                </a:cxn>
                <a:cxn ang="0">
                  <a:pos x="716" y="888"/>
                </a:cxn>
                <a:cxn ang="0">
                  <a:pos x="793" y="768"/>
                </a:cxn>
              </a:cxnLst>
              <a:rect l="0" t="0" r="r" b="b"/>
              <a:pathLst>
                <a:path w="804" h="905">
                  <a:moveTo>
                    <a:pt x="702" y="43"/>
                  </a:moveTo>
                  <a:lnTo>
                    <a:pt x="709" y="31"/>
                  </a:lnTo>
                  <a:lnTo>
                    <a:pt x="711" y="23"/>
                  </a:lnTo>
                  <a:lnTo>
                    <a:pt x="704" y="7"/>
                  </a:lnTo>
                  <a:lnTo>
                    <a:pt x="689" y="0"/>
                  </a:lnTo>
                  <a:lnTo>
                    <a:pt x="676" y="5"/>
                  </a:lnTo>
                  <a:lnTo>
                    <a:pt x="665" y="16"/>
                  </a:lnTo>
                  <a:lnTo>
                    <a:pt x="620" y="65"/>
                  </a:lnTo>
                  <a:lnTo>
                    <a:pt x="569" y="98"/>
                  </a:lnTo>
                  <a:lnTo>
                    <a:pt x="513" y="117"/>
                  </a:lnTo>
                  <a:lnTo>
                    <a:pt x="453" y="123"/>
                  </a:lnTo>
                  <a:lnTo>
                    <a:pt x="342" y="101"/>
                  </a:lnTo>
                  <a:lnTo>
                    <a:pt x="244" y="36"/>
                  </a:lnTo>
                  <a:lnTo>
                    <a:pt x="228" y="23"/>
                  </a:lnTo>
                  <a:lnTo>
                    <a:pt x="210" y="11"/>
                  </a:lnTo>
                  <a:lnTo>
                    <a:pt x="188" y="3"/>
                  </a:lnTo>
                  <a:lnTo>
                    <a:pt x="164" y="0"/>
                  </a:lnTo>
                  <a:lnTo>
                    <a:pt x="102" y="17"/>
                  </a:lnTo>
                  <a:lnTo>
                    <a:pt x="50" y="64"/>
                  </a:lnTo>
                  <a:lnTo>
                    <a:pt x="13" y="135"/>
                  </a:lnTo>
                  <a:lnTo>
                    <a:pt x="0" y="226"/>
                  </a:lnTo>
                  <a:lnTo>
                    <a:pt x="13" y="319"/>
                  </a:lnTo>
                  <a:lnTo>
                    <a:pt x="50" y="391"/>
                  </a:lnTo>
                  <a:lnTo>
                    <a:pt x="103" y="437"/>
                  </a:lnTo>
                  <a:lnTo>
                    <a:pt x="164" y="453"/>
                  </a:lnTo>
                  <a:lnTo>
                    <a:pt x="221" y="435"/>
                  </a:lnTo>
                  <a:lnTo>
                    <a:pt x="267" y="387"/>
                  </a:lnTo>
                  <a:lnTo>
                    <a:pt x="298" y="315"/>
                  </a:lnTo>
                  <a:lnTo>
                    <a:pt x="309" y="227"/>
                  </a:lnTo>
                  <a:lnTo>
                    <a:pt x="308" y="209"/>
                  </a:lnTo>
                  <a:lnTo>
                    <a:pt x="306" y="179"/>
                  </a:lnTo>
                  <a:lnTo>
                    <a:pt x="299" y="142"/>
                  </a:lnTo>
                  <a:lnTo>
                    <a:pt x="285" y="100"/>
                  </a:lnTo>
                  <a:lnTo>
                    <a:pt x="337" y="125"/>
                  </a:lnTo>
                  <a:lnTo>
                    <a:pt x="382" y="139"/>
                  </a:lnTo>
                  <a:lnTo>
                    <a:pt x="421" y="146"/>
                  </a:lnTo>
                  <a:lnTo>
                    <a:pt x="454" y="147"/>
                  </a:lnTo>
                  <a:lnTo>
                    <a:pt x="512" y="142"/>
                  </a:lnTo>
                  <a:lnTo>
                    <a:pt x="558" y="130"/>
                  </a:lnTo>
                  <a:lnTo>
                    <a:pt x="589" y="116"/>
                  </a:lnTo>
                  <a:lnTo>
                    <a:pt x="603" y="108"/>
                  </a:lnTo>
                  <a:lnTo>
                    <a:pt x="604" y="109"/>
                  </a:lnTo>
                  <a:lnTo>
                    <a:pt x="102" y="860"/>
                  </a:lnTo>
                  <a:lnTo>
                    <a:pt x="94" y="876"/>
                  </a:lnTo>
                  <a:lnTo>
                    <a:pt x="92" y="883"/>
                  </a:lnTo>
                  <a:lnTo>
                    <a:pt x="99" y="898"/>
                  </a:lnTo>
                  <a:lnTo>
                    <a:pt x="114" y="905"/>
                  </a:lnTo>
                  <a:lnTo>
                    <a:pt x="127" y="901"/>
                  </a:lnTo>
                  <a:lnTo>
                    <a:pt x="137" y="888"/>
                  </a:lnTo>
                  <a:lnTo>
                    <a:pt x="702" y="43"/>
                  </a:lnTo>
                  <a:close/>
                  <a:moveTo>
                    <a:pt x="165" y="428"/>
                  </a:moveTo>
                  <a:lnTo>
                    <a:pt x="155" y="427"/>
                  </a:lnTo>
                  <a:lnTo>
                    <a:pt x="141" y="423"/>
                  </a:lnTo>
                  <a:lnTo>
                    <a:pt x="125" y="414"/>
                  </a:lnTo>
                  <a:lnTo>
                    <a:pt x="109" y="397"/>
                  </a:lnTo>
                  <a:lnTo>
                    <a:pt x="93" y="372"/>
                  </a:lnTo>
                  <a:lnTo>
                    <a:pt x="81" y="337"/>
                  </a:lnTo>
                  <a:lnTo>
                    <a:pt x="72" y="289"/>
                  </a:lnTo>
                  <a:lnTo>
                    <a:pt x="68" y="227"/>
                  </a:lnTo>
                  <a:lnTo>
                    <a:pt x="72" y="164"/>
                  </a:lnTo>
                  <a:lnTo>
                    <a:pt x="80" y="117"/>
                  </a:lnTo>
                  <a:lnTo>
                    <a:pt x="93" y="81"/>
                  </a:lnTo>
                  <a:lnTo>
                    <a:pt x="108" y="56"/>
                  </a:lnTo>
                  <a:lnTo>
                    <a:pt x="124" y="39"/>
                  </a:lnTo>
                  <a:lnTo>
                    <a:pt x="140" y="30"/>
                  </a:lnTo>
                  <a:lnTo>
                    <a:pt x="154" y="26"/>
                  </a:lnTo>
                  <a:lnTo>
                    <a:pt x="165" y="25"/>
                  </a:lnTo>
                  <a:lnTo>
                    <a:pt x="208" y="40"/>
                  </a:lnTo>
                  <a:lnTo>
                    <a:pt x="245" y="81"/>
                  </a:lnTo>
                  <a:lnTo>
                    <a:pt x="272" y="145"/>
                  </a:lnTo>
                  <a:lnTo>
                    <a:pt x="281" y="226"/>
                  </a:lnTo>
                  <a:lnTo>
                    <a:pt x="271" y="309"/>
                  </a:lnTo>
                  <a:lnTo>
                    <a:pt x="245" y="372"/>
                  </a:lnTo>
                  <a:lnTo>
                    <a:pt x="207" y="414"/>
                  </a:lnTo>
                  <a:lnTo>
                    <a:pt x="165" y="428"/>
                  </a:lnTo>
                  <a:close/>
                  <a:moveTo>
                    <a:pt x="660" y="880"/>
                  </a:moveTo>
                  <a:lnTo>
                    <a:pt x="649" y="879"/>
                  </a:lnTo>
                  <a:lnTo>
                    <a:pt x="636" y="875"/>
                  </a:lnTo>
                  <a:lnTo>
                    <a:pt x="620" y="866"/>
                  </a:lnTo>
                  <a:lnTo>
                    <a:pt x="603" y="850"/>
                  </a:lnTo>
                  <a:lnTo>
                    <a:pt x="589" y="825"/>
                  </a:lnTo>
                  <a:lnTo>
                    <a:pt x="576" y="789"/>
                  </a:lnTo>
                  <a:lnTo>
                    <a:pt x="567" y="742"/>
                  </a:lnTo>
                  <a:lnTo>
                    <a:pt x="564" y="679"/>
                  </a:lnTo>
                  <a:lnTo>
                    <a:pt x="567" y="617"/>
                  </a:lnTo>
                  <a:lnTo>
                    <a:pt x="575" y="569"/>
                  </a:lnTo>
                  <a:lnTo>
                    <a:pt x="588" y="533"/>
                  </a:lnTo>
                  <a:lnTo>
                    <a:pt x="603" y="508"/>
                  </a:lnTo>
                  <a:lnTo>
                    <a:pt x="619" y="492"/>
                  </a:lnTo>
                  <a:lnTo>
                    <a:pt x="635" y="483"/>
                  </a:lnTo>
                  <a:lnTo>
                    <a:pt x="649" y="479"/>
                  </a:lnTo>
                  <a:lnTo>
                    <a:pt x="660" y="477"/>
                  </a:lnTo>
                  <a:lnTo>
                    <a:pt x="703" y="492"/>
                  </a:lnTo>
                  <a:lnTo>
                    <a:pt x="740" y="534"/>
                  </a:lnTo>
                  <a:lnTo>
                    <a:pt x="766" y="597"/>
                  </a:lnTo>
                  <a:lnTo>
                    <a:pt x="776" y="678"/>
                  </a:lnTo>
                  <a:lnTo>
                    <a:pt x="766" y="761"/>
                  </a:lnTo>
                  <a:lnTo>
                    <a:pt x="740" y="825"/>
                  </a:lnTo>
                  <a:lnTo>
                    <a:pt x="702" y="866"/>
                  </a:lnTo>
                  <a:lnTo>
                    <a:pt x="660" y="880"/>
                  </a:lnTo>
                  <a:close/>
                  <a:moveTo>
                    <a:pt x="804" y="679"/>
                  </a:moveTo>
                  <a:lnTo>
                    <a:pt x="793" y="590"/>
                  </a:lnTo>
                  <a:lnTo>
                    <a:pt x="761" y="518"/>
                  </a:lnTo>
                  <a:lnTo>
                    <a:pt x="715" y="470"/>
                  </a:lnTo>
                  <a:lnTo>
                    <a:pt x="659" y="453"/>
                  </a:lnTo>
                  <a:lnTo>
                    <a:pt x="597" y="469"/>
                  </a:lnTo>
                  <a:lnTo>
                    <a:pt x="545" y="516"/>
                  </a:lnTo>
                  <a:lnTo>
                    <a:pt x="508" y="588"/>
                  </a:lnTo>
                  <a:lnTo>
                    <a:pt x="494" y="678"/>
                  </a:lnTo>
                  <a:lnTo>
                    <a:pt x="508" y="771"/>
                  </a:lnTo>
                  <a:lnTo>
                    <a:pt x="545" y="843"/>
                  </a:lnTo>
                  <a:lnTo>
                    <a:pt x="598" y="889"/>
                  </a:lnTo>
                  <a:lnTo>
                    <a:pt x="659" y="905"/>
                  </a:lnTo>
                  <a:lnTo>
                    <a:pt x="716" y="888"/>
                  </a:lnTo>
                  <a:lnTo>
                    <a:pt x="762" y="839"/>
                  </a:lnTo>
                  <a:lnTo>
                    <a:pt x="793" y="768"/>
                  </a:lnTo>
                  <a:lnTo>
                    <a:pt x="804" y="6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4" name="Freeform 14"/>
            <p:cNvSpPr>
              <a:spLocks noChangeAspect="1"/>
            </p:cNvSpPr>
            <p:nvPr/>
          </p:nvSpPr>
          <p:spPr bwMode="auto">
            <a:xfrm>
              <a:off x="2028" y="141"/>
              <a:ext cx="343" cy="714"/>
            </a:xfrm>
            <a:custGeom>
              <a:avLst/>
              <a:gdLst/>
              <a:ahLst/>
              <a:cxnLst>
                <a:cxn ang="0">
                  <a:pos x="204" y="253"/>
                </a:cxn>
                <a:cxn ang="0">
                  <a:pos x="309" y="253"/>
                </a:cxn>
                <a:cxn ang="0">
                  <a:pos x="324" y="253"/>
                </a:cxn>
                <a:cxn ang="0">
                  <a:pos x="334" y="251"/>
                </a:cxn>
                <a:cxn ang="0">
                  <a:pos x="341" y="244"/>
                </a:cxn>
                <a:cxn ang="0">
                  <a:pos x="343" y="231"/>
                </a:cxn>
                <a:cxn ang="0">
                  <a:pos x="334" y="220"/>
                </a:cxn>
                <a:cxn ang="0">
                  <a:pos x="311" y="218"/>
                </a:cxn>
                <a:cxn ang="0">
                  <a:pos x="213" y="218"/>
                </a:cxn>
                <a:cxn ang="0">
                  <a:pos x="237" y="123"/>
                </a:cxn>
                <a:cxn ang="0">
                  <a:pos x="251" y="67"/>
                </a:cxn>
                <a:cxn ang="0">
                  <a:pos x="257" y="39"/>
                </a:cxn>
                <a:cxn ang="0">
                  <a:pos x="259" y="30"/>
                </a:cxn>
                <a:cxn ang="0">
                  <a:pos x="250" y="7"/>
                </a:cxn>
                <a:cxn ang="0">
                  <a:pos x="226" y="0"/>
                </a:cxn>
                <a:cxn ang="0">
                  <a:pos x="219" y="0"/>
                </a:cxn>
                <a:cxn ang="0">
                  <a:pos x="207" y="5"/>
                </a:cxn>
                <a:cxn ang="0">
                  <a:pos x="193" y="17"/>
                </a:cxn>
                <a:cxn ang="0">
                  <a:pos x="181" y="40"/>
                </a:cxn>
                <a:cxn ang="0">
                  <a:pos x="138" y="218"/>
                </a:cxn>
                <a:cxn ang="0">
                  <a:pos x="33" y="218"/>
                </a:cxn>
                <a:cxn ang="0">
                  <a:pos x="18" y="219"/>
                </a:cxn>
                <a:cxn ang="0">
                  <a:pos x="8" y="221"/>
                </a:cxn>
                <a:cxn ang="0">
                  <a:pos x="2" y="227"/>
                </a:cxn>
                <a:cxn ang="0">
                  <a:pos x="0" y="240"/>
                </a:cxn>
                <a:cxn ang="0">
                  <a:pos x="7" y="252"/>
                </a:cxn>
                <a:cxn ang="0">
                  <a:pos x="31" y="253"/>
                </a:cxn>
                <a:cxn ang="0">
                  <a:pos x="129" y="253"/>
                </a:cxn>
                <a:cxn ang="0">
                  <a:pos x="102" y="360"/>
                </a:cxn>
                <a:cxn ang="0">
                  <a:pos x="82" y="441"/>
                </a:cxn>
                <a:cxn ang="0">
                  <a:pos x="67" y="501"/>
                </a:cxn>
                <a:cxn ang="0">
                  <a:pos x="56" y="544"/>
                </a:cxn>
                <a:cxn ang="0">
                  <a:pos x="50" y="573"/>
                </a:cxn>
                <a:cxn ang="0">
                  <a:pos x="46" y="591"/>
                </a:cxn>
                <a:cxn ang="0">
                  <a:pos x="45" y="603"/>
                </a:cxn>
                <a:cxn ang="0">
                  <a:pos x="44" y="611"/>
                </a:cxn>
                <a:cxn ang="0">
                  <a:pos x="52" y="653"/>
                </a:cxn>
                <a:cxn ang="0">
                  <a:pos x="73" y="685"/>
                </a:cxn>
                <a:cxn ang="0">
                  <a:pos x="106" y="707"/>
                </a:cxn>
                <a:cxn ang="0">
                  <a:pos x="147" y="714"/>
                </a:cxn>
                <a:cxn ang="0">
                  <a:pos x="223" y="689"/>
                </a:cxn>
                <a:cxn ang="0">
                  <a:pos x="279" y="632"/>
                </a:cxn>
                <a:cxn ang="0">
                  <a:pos x="313" y="573"/>
                </a:cxn>
                <a:cxn ang="0">
                  <a:pos x="325" y="542"/>
                </a:cxn>
                <a:cxn ang="0">
                  <a:pos x="320" y="532"/>
                </a:cxn>
                <a:cxn ang="0">
                  <a:pos x="311" y="530"/>
                </a:cxn>
                <a:cxn ang="0">
                  <a:pos x="301" y="533"/>
                </a:cxn>
                <a:cxn ang="0">
                  <a:pos x="295" y="546"/>
                </a:cxn>
                <a:cxn ang="0">
                  <a:pos x="257" y="618"/>
                </a:cxn>
                <a:cxn ang="0">
                  <a:pos x="218" y="662"/>
                </a:cxn>
                <a:cxn ang="0">
                  <a:pos x="181" y="684"/>
                </a:cxn>
                <a:cxn ang="0">
                  <a:pos x="149" y="690"/>
                </a:cxn>
                <a:cxn ang="0">
                  <a:pos x="134" y="687"/>
                </a:cxn>
                <a:cxn ang="0">
                  <a:pos x="123" y="678"/>
                </a:cxn>
                <a:cxn ang="0">
                  <a:pos x="117" y="662"/>
                </a:cxn>
                <a:cxn ang="0">
                  <a:pos x="115" y="638"/>
                </a:cxn>
                <a:cxn ang="0">
                  <a:pos x="116" y="608"/>
                </a:cxn>
                <a:cxn ang="0">
                  <a:pos x="121" y="584"/>
                </a:cxn>
                <a:cxn ang="0">
                  <a:pos x="204" y="253"/>
                </a:cxn>
              </a:cxnLst>
              <a:rect l="0" t="0" r="r" b="b"/>
              <a:pathLst>
                <a:path w="343" h="714">
                  <a:moveTo>
                    <a:pt x="204" y="253"/>
                  </a:moveTo>
                  <a:lnTo>
                    <a:pt x="309" y="253"/>
                  </a:lnTo>
                  <a:lnTo>
                    <a:pt x="324" y="253"/>
                  </a:lnTo>
                  <a:lnTo>
                    <a:pt x="334" y="251"/>
                  </a:lnTo>
                  <a:lnTo>
                    <a:pt x="341" y="244"/>
                  </a:lnTo>
                  <a:lnTo>
                    <a:pt x="343" y="231"/>
                  </a:lnTo>
                  <a:lnTo>
                    <a:pt x="334" y="220"/>
                  </a:lnTo>
                  <a:lnTo>
                    <a:pt x="311" y="218"/>
                  </a:lnTo>
                  <a:lnTo>
                    <a:pt x="213" y="218"/>
                  </a:lnTo>
                  <a:lnTo>
                    <a:pt x="237" y="123"/>
                  </a:lnTo>
                  <a:lnTo>
                    <a:pt x="251" y="67"/>
                  </a:lnTo>
                  <a:lnTo>
                    <a:pt x="257" y="39"/>
                  </a:lnTo>
                  <a:lnTo>
                    <a:pt x="259" y="30"/>
                  </a:lnTo>
                  <a:lnTo>
                    <a:pt x="250" y="7"/>
                  </a:lnTo>
                  <a:lnTo>
                    <a:pt x="226" y="0"/>
                  </a:lnTo>
                  <a:lnTo>
                    <a:pt x="219" y="0"/>
                  </a:lnTo>
                  <a:lnTo>
                    <a:pt x="207" y="5"/>
                  </a:lnTo>
                  <a:lnTo>
                    <a:pt x="193" y="17"/>
                  </a:lnTo>
                  <a:lnTo>
                    <a:pt x="181" y="40"/>
                  </a:lnTo>
                  <a:lnTo>
                    <a:pt x="138" y="218"/>
                  </a:lnTo>
                  <a:lnTo>
                    <a:pt x="33" y="218"/>
                  </a:lnTo>
                  <a:lnTo>
                    <a:pt x="18" y="219"/>
                  </a:lnTo>
                  <a:lnTo>
                    <a:pt x="8" y="221"/>
                  </a:lnTo>
                  <a:lnTo>
                    <a:pt x="2" y="227"/>
                  </a:lnTo>
                  <a:lnTo>
                    <a:pt x="0" y="240"/>
                  </a:lnTo>
                  <a:lnTo>
                    <a:pt x="7" y="252"/>
                  </a:lnTo>
                  <a:lnTo>
                    <a:pt x="31" y="253"/>
                  </a:lnTo>
                  <a:lnTo>
                    <a:pt x="129" y="253"/>
                  </a:lnTo>
                  <a:lnTo>
                    <a:pt x="102" y="360"/>
                  </a:lnTo>
                  <a:lnTo>
                    <a:pt x="82" y="441"/>
                  </a:lnTo>
                  <a:lnTo>
                    <a:pt x="67" y="501"/>
                  </a:lnTo>
                  <a:lnTo>
                    <a:pt x="56" y="544"/>
                  </a:lnTo>
                  <a:lnTo>
                    <a:pt x="50" y="573"/>
                  </a:lnTo>
                  <a:lnTo>
                    <a:pt x="46" y="591"/>
                  </a:lnTo>
                  <a:lnTo>
                    <a:pt x="45" y="603"/>
                  </a:lnTo>
                  <a:lnTo>
                    <a:pt x="44" y="611"/>
                  </a:lnTo>
                  <a:lnTo>
                    <a:pt x="52" y="653"/>
                  </a:lnTo>
                  <a:lnTo>
                    <a:pt x="73" y="685"/>
                  </a:lnTo>
                  <a:lnTo>
                    <a:pt x="106" y="707"/>
                  </a:lnTo>
                  <a:lnTo>
                    <a:pt x="147" y="714"/>
                  </a:lnTo>
                  <a:lnTo>
                    <a:pt x="223" y="689"/>
                  </a:lnTo>
                  <a:lnTo>
                    <a:pt x="279" y="632"/>
                  </a:lnTo>
                  <a:lnTo>
                    <a:pt x="313" y="573"/>
                  </a:lnTo>
                  <a:lnTo>
                    <a:pt x="325" y="542"/>
                  </a:lnTo>
                  <a:lnTo>
                    <a:pt x="320" y="532"/>
                  </a:lnTo>
                  <a:lnTo>
                    <a:pt x="311" y="530"/>
                  </a:lnTo>
                  <a:lnTo>
                    <a:pt x="301" y="533"/>
                  </a:lnTo>
                  <a:lnTo>
                    <a:pt x="295" y="546"/>
                  </a:lnTo>
                  <a:lnTo>
                    <a:pt x="257" y="618"/>
                  </a:lnTo>
                  <a:lnTo>
                    <a:pt x="218" y="662"/>
                  </a:lnTo>
                  <a:lnTo>
                    <a:pt x="181" y="684"/>
                  </a:lnTo>
                  <a:lnTo>
                    <a:pt x="149" y="690"/>
                  </a:lnTo>
                  <a:lnTo>
                    <a:pt x="134" y="687"/>
                  </a:lnTo>
                  <a:lnTo>
                    <a:pt x="123" y="678"/>
                  </a:lnTo>
                  <a:lnTo>
                    <a:pt x="117" y="662"/>
                  </a:lnTo>
                  <a:lnTo>
                    <a:pt x="115" y="638"/>
                  </a:lnTo>
                  <a:lnTo>
                    <a:pt x="116" y="608"/>
                  </a:lnTo>
                  <a:lnTo>
                    <a:pt x="121" y="584"/>
                  </a:lnTo>
                  <a:lnTo>
                    <a:pt x="204" y="2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5" name="Freeform 15"/>
            <p:cNvSpPr>
              <a:spLocks noChangeAspect="1"/>
            </p:cNvSpPr>
            <p:nvPr/>
          </p:nvSpPr>
          <p:spPr bwMode="auto">
            <a:xfrm>
              <a:off x="2441" y="661"/>
              <a:ext cx="331" cy="359"/>
            </a:xfrm>
            <a:custGeom>
              <a:avLst/>
              <a:gdLst/>
              <a:ahLst/>
              <a:cxnLst>
                <a:cxn ang="0">
                  <a:pos x="269" y="37"/>
                </a:cxn>
                <a:cxn ang="0">
                  <a:pos x="253" y="51"/>
                </a:cxn>
                <a:cxn ang="0">
                  <a:pos x="247" y="71"/>
                </a:cxn>
                <a:cxn ang="0">
                  <a:pos x="250" y="87"/>
                </a:cxn>
                <a:cxn ang="0">
                  <a:pos x="257" y="98"/>
                </a:cxn>
                <a:cxn ang="0">
                  <a:pos x="269" y="106"/>
                </a:cxn>
                <a:cxn ang="0">
                  <a:pos x="284" y="109"/>
                </a:cxn>
                <a:cxn ang="0">
                  <a:pos x="299" y="106"/>
                </a:cxn>
                <a:cxn ang="0">
                  <a:pos x="310" y="99"/>
                </a:cxn>
                <a:cxn ang="0">
                  <a:pos x="318" y="87"/>
                </a:cxn>
                <a:cxn ang="0">
                  <a:pos x="321" y="70"/>
                </a:cxn>
                <a:cxn ang="0">
                  <a:pos x="317" y="47"/>
                </a:cxn>
                <a:cxn ang="0">
                  <a:pos x="304" y="30"/>
                </a:cxn>
                <a:cxn ang="0">
                  <a:pos x="286" y="17"/>
                </a:cxn>
                <a:cxn ang="0">
                  <a:pos x="264" y="9"/>
                </a:cxn>
                <a:cxn ang="0">
                  <a:pos x="242" y="4"/>
                </a:cxn>
                <a:cxn ang="0">
                  <a:pos x="221" y="1"/>
                </a:cxn>
                <a:cxn ang="0">
                  <a:pos x="202" y="0"/>
                </a:cxn>
                <a:cxn ang="0">
                  <a:pos x="191" y="0"/>
                </a:cxn>
                <a:cxn ang="0">
                  <a:pos x="112" y="16"/>
                </a:cxn>
                <a:cxn ang="0">
                  <a:pos x="52" y="56"/>
                </a:cxn>
                <a:cxn ang="0">
                  <a:pos x="14" y="114"/>
                </a:cxn>
                <a:cxn ang="0">
                  <a:pos x="0" y="181"/>
                </a:cxn>
                <a:cxn ang="0">
                  <a:pos x="15" y="250"/>
                </a:cxn>
                <a:cxn ang="0">
                  <a:pos x="56" y="307"/>
                </a:cxn>
                <a:cxn ang="0">
                  <a:pos x="114" y="345"/>
                </a:cxn>
                <a:cxn ang="0">
                  <a:pos x="187" y="359"/>
                </a:cxn>
                <a:cxn ang="0">
                  <a:pos x="227" y="354"/>
                </a:cxn>
                <a:cxn ang="0">
                  <a:pos x="259" y="344"/>
                </a:cxn>
                <a:cxn ang="0">
                  <a:pos x="284" y="329"/>
                </a:cxn>
                <a:cxn ang="0">
                  <a:pos x="302" y="311"/>
                </a:cxn>
                <a:cxn ang="0">
                  <a:pos x="316" y="293"/>
                </a:cxn>
                <a:cxn ang="0">
                  <a:pos x="325" y="276"/>
                </a:cxn>
                <a:cxn ang="0">
                  <a:pos x="329" y="263"/>
                </a:cxn>
                <a:cxn ang="0">
                  <a:pos x="331" y="256"/>
                </a:cxn>
                <a:cxn ang="0">
                  <a:pos x="325" y="248"/>
                </a:cxn>
                <a:cxn ang="0">
                  <a:pos x="317" y="247"/>
                </a:cxn>
                <a:cxn ang="0">
                  <a:pos x="308" y="249"/>
                </a:cxn>
                <a:cxn ang="0">
                  <a:pos x="302" y="260"/>
                </a:cxn>
                <a:cxn ang="0">
                  <a:pos x="285" y="292"/>
                </a:cxn>
                <a:cxn ang="0">
                  <a:pos x="261" y="315"/>
                </a:cxn>
                <a:cxn ang="0">
                  <a:pos x="230" y="329"/>
                </a:cxn>
                <a:cxn ang="0">
                  <a:pos x="196" y="334"/>
                </a:cxn>
                <a:cxn ang="0">
                  <a:pos x="175" y="331"/>
                </a:cxn>
                <a:cxn ang="0">
                  <a:pos x="154" y="325"/>
                </a:cxn>
                <a:cxn ang="0">
                  <a:pos x="133" y="315"/>
                </a:cxn>
                <a:cxn ang="0">
                  <a:pos x="114" y="299"/>
                </a:cxn>
                <a:cxn ang="0">
                  <a:pos x="97" y="278"/>
                </a:cxn>
                <a:cxn ang="0">
                  <a:pos x="84" y="252"/>
                </a:cxn>
                <a:cxn ang="0">
                  <a:pos x="75" y="219"/>
                </a:cxn>
                <a:cxn ang="0">
                  <a:pos x="72" y="180"/>
                </a:cxn>
                <a:cxn ang="0">
                  <a:pos x="81" y="114"/>
                </a:cxn>
                <a:cxn ang="0">
                  <a:pos x="105" y="65"/>
                </a:cxn>
                <a:cxn ang="0">
                  <a:pos x="144" y="36"/>
                </a:cxn>
                <a:cxn ang="0">
                  <a:pos x="193" y="25"/>
                </a:cxn>
                <a:cxn ang="0">
                  <a:pos x="205" y="25"/>
                </a:cxn>
                <a:cxn ang="0">
                  <a:pos x="224" y="26"/>
                </a:cxn>
                <a:cxn ang="0">
                  <a:pos x="247" y="30"/>
                </a:cxn>
                <a:cxn ang="0">
                  <a:pos x="269" y="37"/>
                </a:cxn>
              </a:cxnLst>
              <a:rect l="0" t="0" r="r" b="b"/>
              <a:pathLst>
                <a:path w="331" h="359">
                  <a:moveTo>
                    <a:pt x="269" y="37"/>
                  </a:moveTo>
                  <a:lnTo>
                    <a:pt x="253" y="51"/>
                  </a:lnTo>
                  <a:lnTo>
                    <a:pt x="247" y="71"/>
                  </a:lnTo>
                  <a:lnTo>
                    <a:pt x="250" y="87"/>
                  </a:lnTo>
                  <a:lnTo>
                    <a:pt x="257" y="98"/>
                  </a:lnTo>
                  <a:lnTo>
                    <a:pt x="269" y="106"/>
                  </a:lnTo>
                  <a:lnTo>
                    <a:pt x="284" y="109"/>
                  </a:lnTo>
                  <a:lnTo>
                    <a:pt x="299" y="106"/>
                  </a:lnTo>
                  <a:lnTo>
                    <a:pt x="310" y="99"/>
                  </a:lnTo>
                  <a:lnTo>
                    <a:pt x="318" y="87"/>
                  </a:lnTo>
                  <a:lnTo>
                    <a:pt x="321" y="70"/>
                  </a:lnTo>
                  <a:lnTo>
                    <a:pt x="317" y="47"/>
                  </a:lnTo>
                  <a:lnTo>
                    <a:pt x="304" y="30"/>
                  </a:lnTo>
                  <a:lnTo>
                    <a:pt x="286" y="17"/>
                  </a:lnTo>
                  <a:lnTo>
                    <a:pt x="264" y="9"/>
                  </a:lnTo>
                  <a:lnTo>
                    <a:pt x="242" y="4"/>
                  </a:lnTo>
                  <a:lnTo>
                    <a:pt x="221" y="1"/>
                  </a:lnTo>
                  <a:lnTo>
                    <a:pt x="202" y="0"/>
                  </a:lnTo>
                  <a:lnTo>
                    <a:pt x="191" y="0"/>
                  </a:lnTo>
                  <a:lnTo>
                    <a:pt x="112" y="16"/>
                  </a:lnTo>
                  <a:lnTo>
                    <a:pt x="52" y="56"/>
                  </a:lnTo>
                  <a:lnTo>
                    <a:pt x="14" y="114"/>
                  </a:lnTo>
                  <a:lnTo>
                    <a:pt x="0" y="181"/>
                  </a:lnTo>
                  <a:lnTo>
                    <a:pt x="15" y="250"/>
                  </a:lnTo>
                  <a:lnTo>
                    <a:pt x="56" y="307"/>
                  </a:lnTo>
                  <a:lnTo>
                    <a:pt x="114" y="345"/>
                  </a:lnTo>
                  <a:lnTo>
                    <a:pt x="187" y="359"/>
                  </a:lnTo>
                  <a:lnTo>
                    <a:pt x="227" y="354"/>
                  </a:lnTo>
                  <a:lnTo>
                    <a:pt x="259" y="344"/>
                  </a:lnTo>
                  <a:lnTo>
                    <a:pt x="284" y="329"/>
                  </a:lnTo>
                  <a:lnTo>
                    <a:pt x="302" y="311"/>
                  </a:lnTo>
                  <a:lnTo>
                    <a:pt x="316" y="293"/>
                  </a:lnTo>
                  <a:lnTo>
                    <a:pt x="325" y="276"/>
                  </a:lnTo>
                  <a:lnTo>
                    <a:pt x="329" y="263"/>
                  </a:lnTo>
                  <a:lnTo>
                    <a:pt x="331" y="256"/>
                  </a:lnTo>
                  <a:lnTo>
                    <a:pt x="325" y="248"/>
                  </a:lnTo>
                  <a:lnTo>
                    <a:pt x="317" y="247"/>
                  </a:lnTo>
                  <a:lnTo>
                    <a:pt x="308" y="249"/>
                  </a:lnTo>
                  <a:lnTo>
                    <a:pt x="302" y="260"/>
                  </a:lnTo>
                  <a:lnTo>
                    <a:pt x="285" y="292"/>
                  </a:lnTo>
                  <a:lnTo>
                    <a:pt x="261" y="315"/>
                  </a:lnTo>
                  <a:lnTo>
                    <a:pt x="230" y="329"/>
                  </a:lnTo>
                  <a:lnTo>
                    <a:pt x="196" y="334"/>
                  </a:lnTo>
                  <a:lnTo>
                    <a:pt x="175" y="331"/>
                  </a:lnTo>
                  <a:lnTo>
                    <a:pt x="154" y="325"/>
                  </a:lnTo>
                  <a:lnTo>
                    <a:pt x="133" y="315"/>
                  </a:lnTo>
                  <a:lnTo>
                    <a:pt x="114" y="299"/>
                  </a:lnTo>
                  <a:lnTo>
                    <a:pt x="97" y="278"/>
                  </a:lnTo>
                  <a:lnTo>
                    <a:pt x="84" y="252"/>
                  </a:lnTo>
                  <a:lnTo>
                    <a:pt x="75" y="219"/>
                  </a:lnTo>
                  <a:lnTo>
                    <a:pt x="72" y="180"/>
                  </a:lnTo>
                  <a:lnTo>
                    <a:pt x="81" y="114"/>
                  </a:lnTo>
                  <a:lnTo>
                    <a:pt x="105" y="65"/>
                  </a:lnTo>
                  <a:lnTo>
                    <a:pt x="144" y="36"/>
                  </a:lnTo>
                  <a:lnTo>
                    <a:pt x="193" y="25"/>
                  </a:lnTo>
                  <a:lnTo>
                    <a:pt x="205" y="25"/>
                  </a:lnTo>
                  <a:lnTo>
                    <a:pt x="224" y="26"/>
                  </a:lnTo>
                  <a:lnTo>
                    <a:pt x="247" y="30"/>
                  </a:lnTo>
                  <a:lnTo>
                    <a:pt x="269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6" name="Freeform 16"/>
            <p:cNvSpPr>
              <a:spLocks noChangeAspect="1"/>
            </p:cNvSpPr>
            <p:nvPr/>
          </p:nvSpPr>
          <p:spPr bwMode="auto">
            <a:xfrm>
              <a:off x="2827" y="673"/>
              <a:ext cx="420" cy="499"/>
            </a:xfrm>
            <a:custGeom>
              <a:avLst/>
              <a:gdLst/>
              <a:ahLst/>
              <a:cxnLst>
                <a:cxn ang="0">
                  <a:pos x="346" y="77"/>
                </a:cxn>
                <a:cxn ang="0">
                  <a:pos x="365" y="49"/>
                </a:cxn>
                <a:cxn ang="0">
                  <a:pos x="387" y="34"/>
                </a:cxn>
                <a:cxn ang="0">
                  <a:pos x="407" y="29"/>
                </a:cxn>
                <a:cxn ang="0">
                  <a:pos x="420" y="28"/>
                </a:cxn>
                <a:cxn ang="0">
                  <a:pos x="420" y="0"/>
                </a:cxn>
                <a:cxn ang="0">
                  <a:pos x="391" y="2"/>
                </a:cxn>
                <a:cxn ang="0">
                  <a:pos x="361" y="3"/>
                </a:cxn>
                <a:cxn ang="0">
                  <a:pos x="325" y="2"/>
                </a:cxn>
                <a:cxn ang="0">
                  <a:pos x="290" y="0"/>
                </a:cxn>
                <a:cxn ang="0">
                  <a:pos x="290" y="28"/>
                </a:cxn>
                <a:cxn ang="0">
                  <a:pos x="306" y="32"/>
                </a:cxn>
                <a:cxn ang="0">
                  <a:pos x="316" y="39"/>
                </a:cxn>
                <a:cxn ang="0">
                  <a:pos x="320" y="48"/>
                </a:cxn>
                <a:cxn ang="0">
                  <a:pos x="322" y="58"/>
                </a:cxn>
                <a:cxn ang="0">
                  <a:pos x="315" y="83"/>
                </a:cxn>
                <a:cxn ang="0">
                  <a:pos x="228" y="269"/>
                </a:cxn>
                <a:cxn ang="0">
                  <a:pos x="132" y="61"/>
                </a:cxn>
                <a:cxn ang="0">
                  <a:pos x="127" y="46"/>
                </a:cxn>
                <a:cxn ang="0">
                  <a:pos x="132" y="36"/>
                </a:cxn>
                <a:cxn ang="0">
                  <a:pos x="142" y="30"/>
                </a:cxn>
                <a:cxn ang="0">
                  <a:pos x="155" y="28"/>
                </a:cxn>
                <a:cxn ang="0">
                  <a:pos x="167" y="28"/>
                </a:cxn>
                <a:cxn ang="0">
                  <a:pos x="167" y="0"/>
                </a:cxn>
                <a:cxn ang="0">
                  <a:pos x="151" y="0"/>
                </a:cxn>
                <a:cxn ang="0">
                  <a:pos x="126" y="1"/>
                </a:cxn>
                <a:cxn ang="0">
                  <a:pos x="99" y="3"/>
                </a:cxn>
                <a:cxn ang="0">
                  <a:pos x="77" y="3"/>
                </a:cxn>
                <a:cxn ang="0">
                  <a:pos x="38" y="2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8" y="29"/>
                </a:cxn>
                <a:cxn ang="0">
                  <a:pos x="45" y="32"/>
                </a:cxn>
                <a:cxn ang="0">
                  <a:pos x="56" y="41"/>
                </a:cxn>
                <a:cxn ang="0">
                  <a:pos x="64" y="56"/>
                </a:cxn>
                <a:cxn ang="0">
                  <a:pos x="196" y="339"/>
                </a:cxn>
                <a:cxn ang="0">
                  <a:pos x="174" y="385"/>
                </a:cxn>
                <a:cxn ang="0">
                  <a:pos x="160" y="415"/>
                </a:cxn>
                <a:cxn ang="0">
                  <a:pos x="140" y="445"/>
                </a:cxn>
                <a:cxn ang="0">
                  <a:pos x="114" y="468"/>
                </a:cxn>
                <a:cxn ang="0">
                  <a:pos x="79" y="477"/>
                </a:cxn>
                <a:cxn ang="0">
                  <a:pos x="58" y="475"/>
                </a:cxn>
                <a:cxn ang="0">
                  <a:pos x="45" y="468"/>
                </a:cxn>
                <a:cxn ang="0">
                  <a:pos x="49" y="466"/>
                </a:cxn>
                <a:cxn ang="0">
                  <a:pos x="56" y="461"/>
                </a:cxn>
                <a:cxn ang="0">
                  <a:pos x="64" y="450"/>
                </a:cxn>
                <a:cxn ang="0">
                  <a:pos x="68" y="434"/>
                </a:cxn>
                <a:cxn ang="0">
                  <a:pos x="58" y="410"/>
                </a:cxn>
                <a:cxn ang="0">
                  <a:pos x="34" y="400"/>
                </a:cxn>
                <a:cxn ang="0">
                  <a:pos x="9" y="410"/>
                </a:cxn>
                <a:cxn ang="0">
                  <a:pos x="0" y="435"/>
                </a:cxn>
                <a:cxn ang="0">
                  <a:pos x="6" y="460"/>
                </a:cxn>
                <a:cxn ang="0">
                  <a:pos x="23" y="480"/>
                </a:cxn>
                <a:cxn ang="0">
                  <a:pos x="48" y="494"/>
                </a:cxn>
                <a:cxn ang="0">
                  <a:pos x="79" y="499"/>
                </a:cxn>
                <a:cxn ang="0">
                  <a:pos x="123" y="488"/>
                </a:cxn>
                <a:cxn ang="0">
                  <a:pos x="157" y="461"/>
                </a:cxn>
                <a:cxn ang="0">
                  <a:pos x="181" y="430"/>
                </a:cxn>
                <a:cxn ang="0">
                  <a:pos x="194" y="405"/>
                </a:cxn>
                <a:cxn ang="0">
                  <a:pos x="346" y="77"/>
                </a:cxn>
              </a:cxnLst>
              <a:rect l="0" t="0" r="r" b="b"/>
              <a:pathLst>
                <a:path w="420" h="499">
                  <a:moveTo>
                    <a:pt x="346" y="77"/>
                  </a:moveTo>
                  <a:lnTo>
                    <a:pt x="365" y="49"/>
                  </a:lnTo>
                  <a:lnTo>
                    <a:pt x="387" y="34"/>
                  </a:lnTo>
                  <a:lnTo>
                    <a:pt x="407" y="29"/>
                  </a:lnTo>
                  <a:lnTo>
                    <a:pt x="420" y="28"/>
                  </a:lnTo>
                  <a:lnTo>
                    <a:pt x="420" y="0"/>
                  </a:lnTo>
                  <a:lnTo>
                    <a:pt x="391" y="2"/>
                  </a:lnTo>
                  <a:lnTo>
                    <a:pt x="361" y="3"/>
                  </a:lnTo>
                  <a:lnTo>
                    <a:pt x="325" y="2"/>
                  </a:lnTo>
                  <a:lnTo>
                    <a:pt x="290" y="0"/>
                  </a:lnTo>
                  <a:lnTo>
                    <a:pt x="290" y="28"/>
                  </a:lnTo>
                  <a:lnTo>
                    <a:pt x="306" y="32"/>
                  </a:lnTo>
                  <a:lnTo>
                    <a:pt x="316" y="39"/>
                  </a:lnTo>
                  <a:lnTo>
                    <a:pt x="320" y="48"/>
                  </a:lnTo>
                  <a:lnTo>
                    <a:pt x="322" y="58"/>
                  </a:lnTo>
                  <a:lnTo>
                    <a:pt x="315" y="83"/>
                  </a:lnTo>
                  <a:lnTo>
                    <a:pt x="228" y="269"/>
                  </a:lnTo>
                  <a:lnTo>
                    <a:pt x="132" y="61"/>
                  </a:lnTo>
                  <a:lnTo>
                    <a:pt x="127" y="46"/>
                  </a:lnTo>
                  <a:lnTo>
                    <a:pt x="132" y="36"/>
                  </a:lnTo>
                  <a:lnTo>
                    <a:pt x="142" y="30"/>
                  </a:lnTo>
                  <a:lnTo>
                    <a:pt x="155" y="28"/>
                  </a:lnTo>
                  <a:lnTo>
                    <a:pt x="167" y="28"/>
                  </a:lnTo>
                  <a:lnTo>
                    <a:pt x="167" y="0"/>
                  </a:lnTo>
                  <a:lnTo>
                    <a:pt x="151" y="0"/>
                  </a:lnTo>
                  <a:lnTo>
                    <a:pt x="126" y="1"/>
                  </a:lnTo>
                  <a:lnTo>
                    <a:pt x="99" y="3"/>
                  </a:lnTo>
                  <a:lnTo>
                    <a:pt x="77" y="3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29"/>
                  </a:lnTo>
                  <a:lnTo>
                    <a:pt x="45" y="32"/>
                  </a:lnTo>
                  <a:lnTo>
                    <a:pt x="56" y="41"/>
                  </a:lnTo>
                  <a:lnTo>
                    <a:pt x="64" y="56"/>
                  </a:lnTo>
                  <a:lnTo>
                    <a:pt x="196" y="339"/>
                  </a:lnTo>
                  <a:lnTo>
                    <a:pt x="174" y="385"/>
                  </a:lnTo>
                  <a:lnTo>
                    <a:pt x="160" y="415"/>
                  </a:lnTo>
                  <a:lnTo>
                    <a:pt x="140" y="445"/>
                  </a:lnTo>
                  <a:lnTo>
                    <a:pt x="114" y="468"/>
                  </a:lnTo>
                  <a:lnTo>
                    <a:pt x="79" y="477"/>
                  </a:lnTo>
                  <a:lnTo>
                    <a:pt x="58" y="475"/>
                  </a:lnTo>
                  <a:lnTo>
                    <a:pt x="45" y="468"/>
                  </a:lnTo>
                  <a:lnTo>
                    <a:pt x="49" y="466"/>
                  </a:lnTo>
                  <a:lnTo>
                    <a:pt x="56" y="461"/>
                  </a:lnTo>
                  <a:lnTo>
                    <a:pt x="64" y="450"/>
                  </a:lnTo>
                  <a:lnTo>
                    <a:pt x="68" y="434"/>
                  </a:lnTo>
                  <a:lnTo>
                    <a:pt x="58" y="410"/>
                  </a:lnTo>
                  <a:lnTo>
                    <a:pt x="34" y="400"/>
                  </a:lnTo>
                  <a:lnTo>
                    <a:pt x="9" y="410"/>
                  </a:lnTo>
                  <a:lnTo>
                    <a:pt x="0" y="435"/>
                  </a:lnTo>
                  <a:lnTo>
                    <a:pt x="6" y="460"/>
                  </a:lnTo>
                  <a:lnTo>
                    <a:pt x="23" y="480"/>
                  </a:lnTo>
                  <a:lnTo>
                    <a:pt x="48" y="494"/>
                  </a:lnTo>
                  <a:lnTo>
                    <a:pt x="79" y="499"/>
                  </a:lnTo>
                  <a:lnTo>
                    <a:pt x="123" y="488"/>
                  </a:lnTo>
                  <a:lnTo>
                    <a:pt x="157" y="461"/>
                  </a:lnTo>
                  <a:lnTo>
                    <a:pt x="181" y="430"/>
                  </a:lnTo>
                  <a:lnTo>
                    <a:pt x="194" y="405"/>
                  </a:lnTo>
                  <a:lnTo>
                    <a:pt x="346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7" name="Freeform 17"/>
            <p:cNvSpPr>
              <a:spLocks noChangeAspect="1"/>
            </p:cNvSpPr>
            <p:nvPr/>
          </p:nvSpPr>
          <p:spPr bwMode="auto">
            <a:xfrm>
              <a:off x="3309" y="661"/>
              <a:ext cx="330" cy="359"/>
            </a:xfrm>
            <a:custGeom>
              <a:avLst/>
              <a:gdLst/>
              <a:ahLst/>
              <a:cxnLst>
                <a:cxn ang="0">
                  <a:pos x="268" y="37"/>
                </a:cxn>
                <a:cxn ang="0">
                  <a:pos x="252" y="51"/>
                </a:cxn>
                <a:cxn ang="0">
                  <a:pos x="246" y="71"/>
                </a:cxn>
                <a:cxn ang="0">
                  <a:pos x="249" y="87"/>
                </a:cxn>
                <a:cxn ang="0">
                  <a:pos x="256" y="98"/>
                </a:cxn>
                <a:cxn ang="0">
                  <a:pos x="268" y="106"/>
                </a:cxn>
                <a:cxn ang="0">
                  <a:pos x="283" y="109"/>
                </a:cxn>
                <a:cxn ang="0">
                  <a:pos x="298" y="106"/>
                </a:cxn>
                <a:cxn ang="0">
                  <a:pos x="310" y="99"/>
                </a:cxn>
                <a:cxn ang="0">
                  <a:pos x="318" y="87"/>
                </a:cxn>
                <a:cxn ang="0">
                  <a:pos x="321" y="70"/>
                </a:cxn>
                <a:cxn ang="0">
                  <a:pos x="316" y="47"/>
                </a:cxn>
                <a:cxn ang="0">
                  <a:pos x="303" y="30"/>
                </a:cxn>
                <a:cxn ang="0">
                  <a:pos x="285" y="17"/>
                </a:cxn>
                <a:cxn ang="0">
                  <a:pos x="263" y="9"/>
                </a:cxn>
                <a:cxn ang="0">
                  <a:pos x="241" y="4"/>
                </a:cxn>
                <a:cxn ang="0">
                  <a:pos x="220" y="1"/>
                </a:cxn>
                <a:cxn ang="0">
                  <a:pos x="202" y="0"/>
                </a:cxn>
                <a:cxn ang="0">
                  <a:pos x="190" y="0"/>
                </a:cxn>
                <a:cxn ang="0">
                  <a:pos x="111" y="16"/>
                </a:cxn>
                <a:cxn ang="0">
                  <a:pos x="51" y="56"/>
                </a:cxn>
                <a:cxn ang="0">
                  <a:pos x="13" y="114"/>
                </a:cxn>
                <a:cxn ang="0">
                  <a:pos x="0" y="181"/>
                </a:cxn>
                <a:cxn ang="0">
                  <a:pos x="15" y="250"/>
                </a:cxn>
                <a:cxn ang="0">
                  <a:pos x="54" y="307"/>
                </a:cxn>
                <a:cxn ang="0">
                  <a:pos x="114" y="345"/>
                </a:cxn>
                <a:cxn ang="0">
                  <a:pos x="186" y="359"/>
                </a:cxn>
                <a:cxn ang="0">
                  <a:pos x="226" y="354"/>
                </a:cxn>
                <a:cxn ang="0">
                  <a:pos x="258" y="344"/>
                </a:cxn>
                <a:cxn ang="0">
                  <a:pos x="283" y="329"/>
                </a:cxn>
                <a:cxn ang="0">
                  <a:pos x="302" y="311"/>
                </a:cxn>
                <a:cxn ang="0">
                  <a:pos x="315" y="293"/>
                </a:cxn>
                <a:cxn ang="0">
                  <a:pos x="324" y="276"/>
                </a:cxn>
                <a:cxn ang="0">
                  <a:pos x="329" y="263"/>
                </a:cxn>
                <a:cxn ang="0">
                  <a:pos x="330" y="256"/>
                </a:cxn>
                <a:cxn ang="0">
                  <a:pos x="325" y="248"/>
                </a:cxn>
                <a:cxn ang="0">
                  <a:pos x="317" y="247"/>
                </a:cxn>
                <a:cxn ang="0">
                  <a:pos x="307" y="249"/>
                </a:cxn>
                <a:cxn ang="0">
                  <a:pos x="302" y="260"/>
                </a:cxn>
                <a:cxn ang="0">
                  <a:pos x="285" y="292"/>
                </a:cxn>
                <a:cxn ang="0">
                  <a:pos x="260" y="315"/>
                </a:cxn>
                <a:cxn ang="0">
                  <a:pos x="230" y="329"/>
                </a:cxn>
                <a:cxn ang="0">
                  <a:pos x="196" y="334"/>
                </a:cxn>
                <a:cxn ang="0">
                  <a:pos x="175" y="331"/>
                </a:cxn>
                <a:cxn ang="0">
                  <a:pos x="153" y="325"/>
                </a:cxn>
                <a:cxn ang="0">
                  <a:pos x="132" y="315"/>
                </a:cxn>
                <a:cxn ang="0">
                  <a:pos x="113" y="299"/>
                </a:cxn>
                <a:cxn ang="0">
                  <a:pos x="96" y="278"/>
                </a:cxn>
                <a:cxn ang="0">
                  <a:pos x="83" y="252"/>
                </a:cxn>
                <a:cxn ang="0">
                  <a:pos x="74" y="219"/>
                </a:cxn>
                <a:cxn ang="0">
                  <a:pos x="71" y="180"/>
                </a:cxn>
                <a:cxn ang="0">
                  <a:pos x="80" y="114"/>
                </a:cxn>
                <a:cxn ang="0">
                  <a:pos x="105" y="65"/>
                </a:cxn>
                <a:cxn ang="0">
                  <a:pos x="143" y="36"/>
                </a:cxn>
                <a:cxn ang="0">
                  <a:pos x="192" y="25"/>
                </a:cxn>
                <a:cxn ang="0">
                  <a:pos x="205" y="25"/>
                </a:cxn>
                <a:cxn ang="0">
                  <a:pos x="224" y="26"/>
                </a:cxn>
                <a:cxn ang="0">
                  <a:pos x="246" y="30"/>
                </a:cxn>
                <a:cxn ang="0">
                  <a:pos x="268" y="37"/>
                </a:cxn>
              </a:cxnLst>
              <a:rect l="0" t="0" r="r" b="b"/>
              <a:pathLst>
                <a:path w="330" h="359">
                  <a:moveTo>
                    <a:pt x="268" y="37"/>
                  </a:moveTo>
                  <a:lnTo>
                    <a:pt x="252" y="51"/>
                  </a:lnTo>
                  <a:lnTo>
                    <a:pt x="246" y="71"/>
                  </a:lnTo>
                  <a:lnTo>
                    <a:pt x="249" y="87"/>
                  </a:lnTo>
                  <a:lnTo>
                    <a:pt x="256" y="98"/>
                  </a:lnTo>
                  <a:lnTo>
                    <a:pt x="268" y="106"/>
                  </a:lnTo>
                  <a:lnTo>
                    <a:pt x="283" y="109"/>
                  </a:lnTo>
                  <a:lnTo>
                    <a:pt x="298" y="106"/>
                  </a:lnTo>
                  <a:lnTo>
                    <a:pt x="310" y="99"/>
                  </a:lnTo>
                  <a:lnTo>
                    <a:pt x="318" y="87"/>
                  </a:lnTo>
                  <a:lnTo>
                    <a:pt x="321" y="70"/>
                  </a:lnTo>
                  <a:lnTo>
                    <a:pt x="316" y="47"/>
                  </a:lnTo>
                  <a:lnTo>
                    <a:pt x="303" y="30"/>
                  </a:lnTo>
                  <a:lnTo>
                    <a:pt x="285" y="17"/>
                  </a:lnTo>
                  <a:lnTo>
                    <a:pt x="263" y="9"/>
                  </a:lnTo>
                  <a:lnTo>
                    <a:pt x="241" y="4"/>
                  </a:lnTo>
                  <a:lnTo>
                    <a:pt x="220" y="1"/>
                  </a:lnTo>
                  <a:lnTo>
                    <a:pt x="202" y="0"/>
                  </a:lnTo>
                  <a:lnTo>
                    <a:pt x="190" y="0"/>
                  </a:lnTo>
                  <a:lnTo>
                    <a:pt x="111" y="16"/>
                  </a:lnTo>
                  <a:lnTo>
                    <a:pt x="51" y="56"/>
                  </a:lnTo>
                  <a:lnTo>
                    <a:pt x="13" y="114"/>
                  </a:lnTo>
                  <a:lnTo>
                    <a:pt x="0" y="181"/>
                  </a:lnTo>
                  <a:lnTo>
                    <a:pt x="15" y="250"/>
                  </a:lnTo>
                  <a:lnTo>
                    <a:pt x="54" y="307"/>
                  </a:lnTo>
                  <a:lnTo>
                    <a:pt x="114" y="345"/>
                  </a:lnTo>
                  <a:lnTo>
                    <a:pt x="186" y="359"/>
                  </a:lnTo>
                  <a:lnTo>
                    <a:pt x="226" y="354"/>
                  </a:lnTo>
                  <a:lnTo>
                    <a:pt x="258" y="344"/>
                  </a:lnTo>
                  <a:lnTo>
                    <a:pt x="283" y="329"/>
                  </a:lnTo>
                  <a:lnTo>
                    <a:pt x="302" y="311"/>
                  </a:lnTo>
                  <a:lnTo>
                    <a:pt x="315" y="293"/>
                  </a:lnTo>
                  <a:lnTo>
                    <a:pt x="324" y="276"/>
                  </a:lnTo>
                  <a:lnTo>
                    <a:pt x="329" y="263"/>
                  </a:lnTo>
                  <a:lnTo>
                    <a:pt x="330" y="256"/>
                  </a:lnTo>
                  <a:lnTo>
                    <a:pt x="325" y="248"/>
                  </a:lnTo>
                  <a:lnTo>
                    <a:pt x="317" y="247"/>
                  </a:lnTo>
                  <a:lnTo>
                    <a:pt x="307" y="249"/>
                  </a:lnTo>
                  <a:lnTo>
                    <a:pt x="302" y="260"/>
                  </a:lnTo>
                  <a:lnTo>
                    <a:pt x="285" y="292"/>
                  </a:lnTo>
                  <a:lnTo>
                    <a:pt x="260" y="315"/>
                  </a:lnTo>
                  <a:lnTo>
                    <a:pt x="230" y="329"/>
                  </a:lnTo>
                  <a:lnTo>
                    <a:pt x="196" y="334"/>
                  </a:lnTo>
                  <a:lnTo>
                    <a:pt x="175" y="331"/>
                  </a:lnTo>
                  <a:lnTo>
                    <a:pt x="153" y="325"/>
                  </a:lnTo>
                  <a:lnTo>
                    <a:pt x="132" y="315"/>
                  </a:lnTo>
                  <a:lnTo>
                    <a:pt x="113" y="299"/>
                  </a:lnTo>
                  <a:lnTo>
                    <a:pt x="96" y="278"/>
                  </a:lnTo>
                  <a:lnTo>
                    <a:pt x="83" y="252"/>
                  </a:lnTo>
                  <a:lnTo>
                    <a:pt x="74" y="219"/>
                  </a:lnTo>
                  <a:lnTo>
                    <a:pt x="71" y="180"/>
                  </a:lnTo>
                  <a:lnTo>
                    <a:pt x="80" y="114"/>
                  </a:lnTo>
                  <a:lnTo>
                    <a:pt x="105" y="65"/>
                  </a:lnTo>
                  <a:lnTo>
                    <a:pt x="143" y="36"/>
                  </a:lnTo>
                  <a:lnTo>
                    <a:pt x="192" y="25"/>
                  </a:lnTo>
                  <a:lnTo>
                    <a:pt x="205" y="25"/>
                  </a:lnTo>
                  <a:lnTo>
                    <a:pt x="224" y="26"/>
                  </a:lnTo>
                  <a:lnTo>
                    <a:pt x="246" y="30"/>
                  </a:lnTo>
                  <a:lnTo>
                    <a:pt x="268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8" name="Freeform 18"/>
            <p:cNvSpPr>
              <a:spLocks noChangeAspect="1"/>
            </p:cNvSpPr>
            <p:nvPr/>
          </p:nvSpPr>
          <p:spPr bwMode="auto">
            <a:xfrm>
              <a:off x="3715" y="466"/>
              <a:ext cx="175" cy="546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0" y="9"/>
                </a:cxn>
                <a:cxn ang="0">
                  <a:pos x="0" y="37"/>
                </a:cxn>
                <a:cxn ang="0">
                  <a:pos x="31" y="38"/>
                </a:cxn>
                <a:cxn ang="0">
                  <a:pos x="48" y="45"/>
                </a:cxn>
                <a:cxn ang="0">
                  <a:pos x="56" y="58"/>
                </a:cxn>
                <a:cxn ang="0">
                  <a:pos x="58" y="81"/>
                </a:cxn>
                <a:cxn ang="0">
                  <a:pos x="58" y="483"/>
                </a:cxn>
                <a:cxn ang="0">
                  <a:pos x="56" y="503"/>
                </a:cxn>
                <a:cxn ang="0">
                  <a:pos x="48" y="513"/>
                </a:cxn>
                <a:cxn ang="0">
                  <a:pos x="30" y="517"/>
                </a:cxn>
                <a:cxn ang="0">
                  <a:pos x="0" y="517"/>
                </a:cxn>
                <a:cxn ang="0">
                  <a:pos x="0" y="546"/>
                </a:cxn>
                <a:cxn ang="0">
                  <a:pos x="9" y="545"/>
                </a:cxn>
                <a:cxn ang="0">
                  <a:pos x="32" y="544"/>
                </a:cxn>
                <a:cxn ang="0">
                  <a:pos x="61" y="543"/>
                </a:cxn>
                <a:cxn ang="0">
                  <a:pos x="87" y="542"/>
                </a:cxn>
                <a:cxn ang="0">
                  <a:pos x="175" y="546"/>
                </a:cxn>
                <a:cxn ang="0">
                  <a:pos x="175" y="517"/>
                </a:cxn>
                <a:cxn ang="0">
                  <a:pos x="145" y="517"/>
                </a:cxn>
                <a:cxn ang="0">
                  <a:pos x="127" y="513"/>
                </a:cxn>
                <a:cxn ang="0">
                  <a:pos x="119" y="503"/>
                </a:cxn>
                <a:cxn ang="0">
                  <a:pos x="117" y="483"/>
                </a:cxn>
                <a:cxn ang="0">
                  <a:pos x="117" y="0"/>
                </a:cxn>
              </a:cxnLst>
              <a:rect l="0" t="0" r="r" b="b"/>
              <a:pathLst>
                <a:path w="175" h="546">
                  <a:moveTo>
                    <a:pt x="117" y="0"/>
                  </a:moveTo>
                  <a:lnTo>
                    <a:pt x="0" y="9"/>
                  </a:lnTo>
                  <a:lnTo>
                    <a:pt x="0" y="37"/>
                  </a:lnTo>
                  <a:lnTo>
                    <a:pt x="31" y="38"/>
                  </a:lnTo>
                  <a:lnTo>
                    <a:pt x="48" y="45"/>
                  </a:lnTo>
                  <a:lnTo>
                    <a:pt x="56" y="58"/>
                  </a:lnTo>
                  <a:lnTo>
                    <a:pt x="58" y="81"/>
                  </a:lnTo>
                  <a:lnTo>
                    <a:pt x="58" y="483"/>
                  </a:lnTo>
                  <a:lnTo>
                    <a:pt x="56" y="503"/>
                  </a:lnTo>
                  <a:lnTo>
                    <a:pt x="48" y="513"/>
                  </a:lnTo>
                  <a:lnTo>
                    <a:pt x="30" y="517"/>
                  </a:lnTo>
                  <a:lnTo>
                    <a:pt x="0" y="517"/>
                  </a:lnTo>
                  <a:lnTo>
                    <a:pt x="0" y="546"/>
                  </a:lnTo>
                  <a:lnTo>
                    <a:pt x="9" y="545"/>
                  </a:lnTo>
                  <a:lnTo>
                    <a:pt x="32" y="544"/>
                  </a:lnTo>
                  <a:lnTo>
                    <a:pt x="61" y="543"/>
                  </a:lnTo>
                  <a:lnTo>
                    <a:pt x="87" y="542"/>
                  </a:lnTo>
                  <a:lnTo>
                    <a:pt x="175" y="546"/>
                  </a:lnTo>
                  <a:lnTo>
                    <a:pt x="175" y="517"/>
                  </a:lnTo>
                  <a:lnTo>
                    <a:pt x="145" y="517"/>
                  </a:lnTo>
                  <a:lnTo>
                    <a:pt x="127" y="513"/>
                  </a:lnTo>
                  <a:lnTo>
                    <a:pt x="119" y="503"/>
                  </a:lnTo>
                  <a:lnTo>
                    <a:pt x="117" y="483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9" name="Freeform 19"/>
            <p:cNvSpPr>
              <a:spLocks noChangeAspect="1" noEditPoints="1"/>
            </p:cNvSpPr>
            <p:nvPr/>
          </p:nvSpPr>
          <p:spPr bwMode="auto">
            <a:xfrm>
              <a:off x="3955" y="661"/>
              <a:ext cx="335" cy="359"/>
            </a:xfrm>
            <a:custGeom>
              <a:avLst/>
              <a:gdLst/>
              <a:ahLst/>
              <a:cxnLst>
                <a:cxn ang="0">
                  <a:pos x="313" y="171"/>
                </a:cxn>
                <a:cxn ang="0">
                  <a:pos x="330" y="169"/>
                </a:cxn>
                <a:cxn ang="0">
                  <a:pos x="335" y="154"/>
                </a:cxn>
                <a:cxn ang="0">
                  <a:pos x="333" y="127"/>
                </a:cxn>
                <a:cxn ang="0">
                  <a:pos x="327" y="101"/>
                </a:cxn>
                <a:cxn ang="0">
                  <a:pos x="317" y="75"/>
                </a:cxn>
                <a:cxn ang="0">
                  <a:pos x="302" y="51"/>
                </a:cxn>
                <a:cxn ang="0">
                  <a:pos x="281" y="31"/>
                </a:cxn>
                <a:cxn ang="0">
                  <a:pos x="253" y="14"/>
                </a:cxn>
                <a:cxn ang="0">
                  <a:pos x="220" y="4"/>
                </a:cxn>
                <a:cxn ang="0">
                  <a:pos x="180" y="0"/>
                </a:cxn>
                <a:cxn ang="0">
                  <a:pos x="109" y="14"/>
                </a:cxn>
                <a:cxn ang="0">
                  <a:pos x="51" y="53"/>
                </a:cxn>
                <a:cxn ang="0">
                  <a:pos x="13" y="110"/>
                </a:cxn>
                <a:cxn ang="0">
                  <a:pos x="0" y="178"/>
                </a:cxn>
                <a:cxn ang="0">
                  <a:pos x="15" y="249"/>
                </a:cxn>
                <a:cxn ang="0">
                  <a:pos x="56" y="306"/>
                </a:cxn>
                <a:cxn ang="0">
                  <a:pos x="117" y="344"/>
                </a:cxn>
                <a:cxn ang="0">
                  <a:pos x="190" y="359"/>
                </a:cxn>
                <a:cxn ang="0">
                  <a:pos x="227" y="355"/>
                </a:cxn>
                <a:cxn ang="0">
                  <a:pos x="257" y="345"/>
                </a:cxn>
                <a:cxn ang="0">
                  <a:pos x="282" y="331"/>
                </a:cxn>
                <a:cxn ang="0">
                  <a:pos x="303" y="314"/>
                </a:cxn>
                <a:cxn ang="0">
                  <a:pos x="317" y="296"/>
                </a:cxn>
                <a:cxn ang="0">
                  <a:pos x="327" y="280"/>
                </a:cxn>
                <a:cxn ang="0">
                  <a:pos x="333" y="266"/>
                </a:cxn>
                <a:cxn ang="0">
                  <a:pos x="335" y="256"/>
                </a:cxn>
                <a:cxn ang="0">
                  <a:pos x="333" y="250"/>
                </a:cxn>
                <a:cxn ang="0">
                  <a:pos x="322" y="245"/>
                </a:cxn>
                <a:cxn ang="0">
                  <a:pos x="312" y="249"/>
                </a:cxn>
                <a:cxn ang="0">
                  <a:pos x="308" y="258"/>
                </a:cxn>
                <a:cxn ang="0">
                  <a:pos x="284" y="296"/>
                </a:cxn>
                <a:cxn ang="0">
                  <a:pos x="253" y="320"/>
                </a:cxn>
                <a:cxn ang="0">
                  <a:pos x="222" y="330"/>
                </a:cxn>
                <a:cxn ang="0">
                  <a:pos x="196" y="334"/>
                </a:cxn>
                <a:cxn ang="0">
                  <a:pos x="143" y="321"/>
                </a:cxn>
                <a:cxn ang="0">
                  <a:pos x="101" y="287"/>
                </a:cxn>
                <a:cxn ang="0">
                  <a:pos x="83" y="258"/>
                </a:cxn>
                <a:cxn ang="0">
                  <a:pos x="74" y="227"/>
                </a:cxn>
                <a:cxn ang="0">
                  <a:pos x="71" y="197"/>
                </a:cxn>
                <a:cxn ang="0">
                  <a:pos x="71" y="171"/>
                </a:cxn>
                <a:cxn ang="0">
                  <a:pos x="313" y="171"/>
                </a:cxn>
                <a:cxn ang="0">
                  <a:pos x="71" y="151"/>
                </a:cxn>
                <a:cxn ang="0">
                  <a:pos x="78" y="113"/>
                </a:cxn>
                <a:cxn ang="0">
                  <a:pos x="88" y="84"/>
                </a:cxn>
                <a:cxn ang="0">
                  <a:pos x="102" y="61"/>
                </a:cxn>
                <a:cxn ang="0">
                  <a:pos x="118" y="45"/>
                </a:cxn>
                <a:cxn ang="0">
                  <a:pos x="135" y="33"/>
                </a:cxn>
                <a:cxn ang="0">
                  <a:pos x="152" y="26"/>
                </a:cxn>
                <a:cxn ang="0">
                  <a:pos x="167" y="23"/>
                </a:cxn>
                <a:cxn ang="0">
                  <a:pos x="180" y="22"/>
                </a:cxn>
                <a:cxn ang="0">
                  <a:pos x="212" y="27"/>
                </a:cxn>
                <a:cxn ang="0">
                  <a:pos x="236" y="39"/>
                </a:cxn>
                <a:cxn ang="0">
                  <a:pos x="254" y="58"/>
                </a:cxn>
                <a:cxn ang="0">
                  <a:pos x="266" y="79"/>
                </a:cxn>
                <a:cxn ang="0">
                  <a:pos x="274" y="102"/>
                </a:cxn>
                <a:cxn ang="0">
                  <a:pos x="278" y="122"/>
                </a:cxn>
                <a:cxn ang="0">
                  <a:pos x="280" y="140"/>
                </a:cxn>
                <a:cxn ang="0">
                  <a:pos x="280" y="151"/>
                </a:cxn>
                <a:cxn ang="0">
                  <a:pos x="71" y="151"/>
                </a:cxn>
              </a:cxnLst>
              <a:rect l="0" t="0" r="r" b="b"/>
              <a:pathLst>
                <a:path w="335" h="359">
                  <a:moveTo>
                    <a:pt x="313" y="171"/>
                  </a:moveTo>
                  <a:lnTo>
                    <a:pt x="330" y="169"/>
                  </a:lnTo>
                  <a:lnTo>
                    <a:pt x="335" y="154"/>
                  </a:lnTo>
                  <a:lnTo>
                    <a:pt x="333" y="127"/>
                  </a:lnTo>
                  <a:lnTo>
                    <a:pt x="327" y="101"/>
                  </a:lnTo>
                  <a:lnTo>
                    <a:pt x="317" y="75"/>
                  </a:lnTo>
                  <a:lnTo>
                    <a:pt x="302" y="51"/>
                  </a:lnTo>
                  <a:lnTo>
                    <a:pt x="281" y="31"/>
                  </a:lnTo>
                  <a:lnTo>
                    <a:pt x="253" y="14"/>
                  </a:lnTo>
                  <a:lnTo>
                    <a:pt x="220" y="4"/>
                  </a:lnTo>
                  <a:lnTo>
                    <a:pt x="180" y="0"/>
                  </a:lnTo>
                  <a:lnTo>
                    <a:pt x="109" y="14"/>
                  </a:lnTo>
                  <a:lnTo>
                    <a:pt x="51" y="53"/>
                  </a:lnTo>
                  <a:lnTo>
                    <a:pt x="13" y="110"/>
                  </a:lnTo>
                  <a:lnTo>
                    <a:pt x="0" y="178"/>
                  </a:lnTo>
                  <a:lnTo>
                    <a:pt x="15" y="249"/>
                  </a:lnTo>
                  <a:lnTo>
                    <a:pt x="56" y="306"/>
                  </a:lnTo>
                  <a:lnTo>
                    <a:pt x="117" y="344"/>
                  </a:lnTo>
                  <a:lnTo>
                    <a:pt x="190" y="359"/>
                  </a:lnTo>
                  <a:lnTo>
                    <a:pt x="227" y="355"/>
                  </a:lnTo>
                  <a:lnTo>
                    <a:pt x="257" y="345"/>
                  </a:lnTo>
                  <a:lnTo>
                    <a:pt x="282" y="331"/>
                  </a:lnTo>
                  <a:lnTo>
                    <a:pt x="303" y="314"/>
                  </a:lnTo>
                  <a:lnTo>
                    <a:pt x="317" y="296"/>
                  </a:lnTo>
                  <a:lnTo>
                    <a:pt x="327" y="280"/>
                  </a:lnTo>
                  <a:lnTo>
                    <a:pt x="333" y="266"/>
                  </a:lnTo>
                  <a:lnTo>
                    <a:pt x="335" y="256"/>
                  </a:lnTo>
                  <a:lnTo>
                    <a:pt x="333" y="250"/>
                  </a:lnTo>
                  <a:lnTo>
                    <a:pt x="322" y="245"/>
                  </a:lnTo>
                  <a:lnTo>
                    <a:pt x="312" y="249"/>
                  </a:lnTo>
                  <a:lnTo>
                    <a:pt x="308" y="258"/>
                  </a:lnTo>
                  <a:lnTo>
                    <a:pt x="284" y="296"/>
                  </a:lnTo>
                  <a:lnTo>
                    <a:pt x="253" y="320"/>
                  </a:lnTo>
                  <a:lnTo>
                    <a:pt x="222" y="330"/>
                  </a:lnTo>
                  <a:lnTo>
                    <a:pt x="196" y="334"/>
                  </a:lnTo>
                  <a:lnTo>
                    <a:pt x="143" y="321"/>
                  </a:lnTo>
                  <a:lnTo>
                    <a:pt x="101" y="287"/>
                  </a:lnTo>
                  <a:lnTo>
                    <a:pt x="83" y="258"/>
                  </a:lnTo>
                  <a:lnTo>
                    <a:pt x="74" y="227"/>
                  </a:lnTo>
                  <a:lnTo>
                    <a:pt x="71" y="197"/>
                  </a:lnTo>
                  <a:lnTo>
                    <a:pt x="71" y="171"/>
                  </a:lnTo>
                  <a:lnTo>
                    <a:pt x="313" y="171"/>
                  </a:lnTo>
                  <a:close/>
                  <a:moveTo>
                    <a:pt x="71" y="151"/>
                  </a:moveTo>
                  <a:lnTo>
                    <a:pt x="78" y="113"/>
                  </a:lnTo>
                  <a:lnTo>
                    <a:pt x="88" y="84"/>
                  </a:lnTo>
                  <a:lnTo>
                    <a:pt x="102" y="61"/>
                  </a:lnTo>
                  <a:lnTo>
                    <a:pt x="118" y="45"/>
                  </a:lnTo>
                  <a:lnTo>
                    <a:pt x="135" y="33"/>
                  </a:lnTo>
                  <a:lnTo>
                    <a:pt x="152" y="26"/>
                  </a:lnTo>
                  <a:lnTo>
                    <a:pt x="167" y="23"/>
                  </a:lnTo>
                  <a:lnTo>
                    <a:pt x="180" y="22"/>
                  </a:lnTo>
                  <a:lnTo>
                    <a:pt x="212" y="27"/>
                  </a:lnTo>
                  <a:lnTo>
                    <a:pt x="236" y="39"/>
                  </a:lnTo>
                  <a:lnTo>
                    <a:pt x="254" y="58"/>
                  </a:lnTo>
                  <a:lnTo>
                    <a:pt x="266" y="79"/>
                  </a:lnTo>
                  <a:lnTo>
                    <a:pt x="274" y="102"/>
                  </a:lnTo>
                  <a:lnTo>
                    <a:pt x="278" y="122"/>
                  </a:lnTo>
                  <a:lnTo>
                    <a:pt x="280" y="140"/>
                  </a:lnTo>
                  <a:lnTo>
                    <a:pt x="280" y="151"/>
                  </a:lnTo>
                  <a:lnTo>
                    <a:pt x="71" y="1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60" name="Прямая со стрелкой 159"/>
          <p:cNvCxnSpPr/>
          <p:nvPr/>
        </p:nvCxnSpPr>
        <p:spPr>
          <a:xfrm flipH="1">
            <a:off x="7668344" y="6093296"/>
            <a:ext cx="3962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066102" y="4319431"/>
            <a:ext cx="2862050" cy="239995"/>
            <a:chOff x="0" y="1"/>
            <a:chExt cx="5760" cy="483"/>
          </a:xfrm>
        </p:grpSpPr>
        <p:sp>
          <p:nvSpPr>
            <p:cNvPr id="2053" name="Freeform 5"/>
            <p:cNvSpPr>
              <a:spLocks noChangeAspect="1"/>
            </p:cNvSpPr>
            <p:nvPr/>
          </p:nvSpPr>
          <p:spPr bwMode="auto">
            <a:xfrm>
              <a:off x="108" y="1"/>
              <a:ext cx="44" cy="43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2" y="30"/>
                </a:cxn>
                <a:cxn ang="0">
                  <a:pos x="6" y="36"/>
                </a:cxn>
                <a:cxn ang="0">
                  <a:pos x="13" y="41"/>
                </a:cxn>
                <a:cxn ang="0">
                  <a:pos x="21" y="43"/>
                </a:cxn>
                <a:cxn ang="0">
                  <a:pos x="31" y="41"/>
                </a:cxn>
                <a:cxn ang="0">
                  <a:pos x="38" y="36"/>
                </a:cxn>
                <a:cxn ang="0">
                  <a:pos x="42" y="29"/>
                </a:cxn>
                <a:cxn ang="0">
                  <a:pos x="44" y="21"/>
                </a:cxn>
              </a:cxnLst>
              <a:rect l="0" t="0" r="r" b="b"/>
              <a:pathLst>
                <a:path w="44" h="43">
                  <a:moveTo>
                    <a:pt x="44" y="21"/>
                  </a:moveTo>
                  <a:lnTo>
                    <a:pt x="42" y="13"/>
                  </a:lnTo>
                  <a:lnTo>
                    <a:pt x="37" y="6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2" y="30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3"/>
                  </a:lnTo>
                  <a:lnTo>
                    <a:pt x="31" y="41"/>
                  </a:lnTo>
                  <a:lnTo>
                    <a:pt x="38" y="36"/>
                  </a:lnTo>
                  <a:lnTo>
                    <a:pt x="42" y="29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 noChangeAspect="1"/>
            </p:cNvSpPr>
            <p:nvPr/>
          </p:nvSpPr>
          <p:spPr bwMode="auto">
            <a:xfrm>
              <a:off x="0" y="90"/>
              <a:ext cx="259" cy="290"/>
            </a:xfrm>
            <a:custGeom>
              <a:avLst/>
              <a:gdLst/>
              <a:ahLst/>
              <a:cxnLst>
                <a:cxn ang="0">
                  <a:pos x="249" y="223"/>
                </a:cxn>
                <a:cxn ang="0">
                  <a:pos x="242" y="253"/>
                </a:cxn>
                <a:cxn ang="0">
                  <a:pos x="236" y="261"/>
                </a:cxn>
                <a:cxn ang="0">
                  <a:pos x="215" y="263"/>
                </a:cxn>
                <a:cxn ang="0">
                  <a:pos x="195" y="230"/>
                </a:cxn>
                <a:cxn ang="0">
                  <a:pos x="244" y="149"/>
                </a:cxn>
                <a:cxn ang="0">
                  <a:pos x="252" y="82"/>
                </a:cxn>
                <a:cxn ang="0">
                  <a:pos x="233" y="45"/>
                </a:cxn>
                <a:cxn ang="0">
                  <a:pos x="200" y="17"/>
                </a:cxn>
                <a:cxn ang="0">
                  <a:pos x="155" y="2"/>
                </a:cxn>
                <a:cxn ang="0">
                  <a:pos x="104" y="2"/>
                </a:cxn>
                <a:cxn ang="0">
                  <a:pos x="59" y="18"/>
                </a:cxn>
                <a:cxn ang="0">
                  <a:pos x="26" y="46"/>
                </a:cxn>
                <a:cxn ang="0">
                  <a:pos x="8" y="82"/>
                </a:cxn>
                <a:cxn ang="0">
                  <a:pos x="16" y="149"/>
                </a:cxn>
                <a:cxn ang="0">
                  <a:pos x="64" y="230"/>
                </a:cxn>
                <a:cxn ang="0">
                  <a:pos x="45" y="263"/>
                </a:cxn>
                <a:cxn ang="0">
                  <a:pos x="23" y="261"/>
                </a:cxn>
                <a:cxn ang="0">
                  <a:pos x="18" y="254"/>
                </a:cxn>
                <a:cxn ang="0">
                  <a:pos x="0" y="223"/>
                </a:cxn>
                <a:cxn ang="0">
                  <a:pos x="79" y="290"/>
                </a:cxn>
                <a:cxn ang="0">
                  <a:pos x="88" y="289"/>
                </a:cxn>
                <a:cxn ang="0">
                  <a:pos x="89" y="281"/>
                </a:cxn>
                <a:cxn ang="0">
                  <a:pos x="82" y="235"/>
                </a:cxn>
                <a:cxn ang="0">
                  <a:pos x="67" y="190"/>
                </a:cxn>
                <a:cxn ang="0">
                  <a:pos x="47" y="103"/>
                </a:cxn>
                <a:cxn ang="0">
                  <a:pos x="75" y="31"/>
                </a:cxn>
                <a:cxn ang="0">
                  <a:pos x="129" y="9"/>
                </a:cxn>
                <a:cxn ang="0">
                  <a:pos x="186" y="32"/>
                </a:cxn>
                <a:cxn ang="0">
                  <a:pos x="212" y="103"/>
                </a:cxn>
                <a:cxn ang="0">
                  <a:pos x="189" y="198"/>
                </a:cxn>
                <a:cxn ang="0">
                  <a:pos x="177" y="236"/>
                </a:cxn>
                <a:cxn ang="0">
                  <a:pos x="170" y="281"/>
                </a:cxn>
                <a:cxn ang="0">
                  <a:pos x="172" y="289"/>
                </a:cxn>
                <a:cxn ang="0">
                  <a:pos x="181" y="290"/>
                </a:cxn>
                <a:cxn ang="0">
                  <a:pos x="259" y="223"/>
                </a:cxn>
              </a:cxnLst>
              <a:rect l="0" t="0" r="r" b="b"/>
              <a:pathLst>
                <a:path w="259" h="290">
                  <a:moveTo>
                    <a:pt x="259" y="223"/>
                  </a:moveTo>
                  <a:lnTo>
                    <a:pt x="249" y="223"/>
                  </a:lnTo>
                  <a:lnTo>
                    <a:pt x="246" y="238"/>
                  </a:lnTo>
                  <a:lnTo>
                    <a:pt x="242" y="253"/>
                  </a:lnTo>
                  <a:lnTo>
                    <a:pt x="240" y="257"/>
                  </a:lnTo>
                  <a:lnTo>
                    <a:pt x="236" y="261"/>
                  </a:lnTo>
                  <a:lnTo>
                    <a:pt x="228" y="262"/>
                  </a:lnTo>
                  <a:lnTo>
                    <a:pt x="215" y="263"/>
                  </a:lnTo>
                  <a:lnTo>
                    <a:pt x="182" y="263"/>
                  </a:lnTo>
                  <a:lnTo>
                    <a:pt x="195" y="230"/>
                  </a:lnTo>
                  <a:lnTo>
                    <a:pt x="218" y="193"/>
                  </a:lnTo>
                  <a:lnTo>
                    <a:pt x="244" y="149"/>
                  </a:lnTo>
                  <a:lnTo>
                    <a:pt x="254" y="103"/>
                  </a:lnTo>
                  <a:lnTo>
                    <a:pt x="252" y="82"/>
                  </a:lnTo>
                  <a:lnTo>
                    <a:pt x="245" y="63"/>
                  </a:lnTo>
                  <a:lnTo>
                    <a:pt x="233" y="45"/>
                  </a:lnTo>
                  <a:lnTo>
                    <a:pt x="218" y="30"/>
                  </a:lnTo>
                  <a:lnTo>
                    <a:pt x="200" y="17"/>
                  </a:lnTo>
                  <a:lnTo>
                    <a:pt x="179" y="8"/>
                  </a:lnTo>
                  <a:lnTo>
                    <a:pt x="155" y="2"/>
                  </a:lnTo>
                  <a:lnTo>
                    <a:pt x="130" y="0"/>
                  </a:lnTo>
                  <a:lnTo>
                    <a:pt x="104" y="2"/>
                  </a:lnTo>
                  <a:lnTo>
                    <a:pt x="81" y="8"/>
                  </a:lnTo>
                  <a:lnTo>
                    <a:pt x="59" y="18"/>
                  </a:lnTo>
                  <a:lnTo>
                    <a:pt x="41" y="30"/>
                  </a:lnTo>
                  <a:lnTo>
                    <a:pt x="26" y="46"/>
                  </a:lnTo>
                  <a:lnTo>
                    <a:pt x="15" y="63"/>
                  </a:lnTo>
                  <a:lnTo>
                    <a:pt x="8" y="82"/>
                  </a:lnTo>
                  <a:lnTo>
                    <a:pt x="5" y="103"/>
                  </a:lnTo>
                  <a:lnTo>
                    <a:pt x="16" y="149"/>
                  </a:lnTo>
                  <a:lnTo>
                    <a:pt x="41" y="193"/>
                  </a:lnTo>
                  <a:lnTo>
                    <a:pt x="64" y="230"/>
                  </a:lnTo>
                  <a:lnTo>
                    <a:pt x="78" y="263"/>
                  </a:lnTo>
                  <a:lnTo>
                    <a:pt x="45" y="263"/>
                  </a:lnTo>
                  <a:lnTo>
                    <a:pt x="31" y="262"/>
                  </a:lnTo>
                  <a:lnTo>
                    <a:pt x="23" y="261"/>
                  </a:lnTo>
                  <a:lnTo>
                    <a:pt x="20" y="258"/>
                  </a:lnTo>
                  <a:lnTo>
                    <a:pt x="18" y="254"/>
                  </a:lnTo>
                  <a:lnTo>
                    <a:pt x="11" y="223"/>
                  </a:lnTo>
                  <a:lnTo>
                    <a:pt x="0" y="223"/>
                  </a:lnTo>
                  <a:lnTo>
                    <a:pt x="14" y="290"/>
                  </a:lnTo>
                  <a:lnTo>
                    <a:pt x="79" y="290"/>
                  </a:lnTo>
                  <a:lnTo>
                    <a:pt x="85" y="290"/>
                  </a:lnTo>
                  <a:lnTo>
                    <a:pt x="88" y="289"/>
                  </a:lnTo>
                  <a:lnTo>
                    <a:pt x="89" y="286"/>
                  </a:lnTo>
                  <a:lnTo>
                    <a:pt x="89" y="281"/>
                  </a:lnTo>
                  <a:lnTo>
                    <a:pt x="87" y="258"/>
                  </a:lnTo>
                  <a:lnTo>
                    <a:pt x="82" y="235"/>
                  </a:lnTo>
                  <a:lnTo>
                    <a:pt x="75" y="211"/>
                  </a:lnTo>
                  <a:lnTo>
                    <a:pt x="67" y="190"/>
                  </a:lnTo>
                  <a:lnTo>
                    <a:pt x="54" y="149"/>
                  </a:lnTo>
                  <a:lnTo>
                    <a:pt x="47" y="103"/>
                  </a:lnTo>
                  <a:lnTo>
                    <a:pt x="55" y="60"/>
                  </a:lnTo>
                  <a:lnTo>
                    <a:pt x="75" y="31"/>
                  </a:lnTo>
                  <a:lnTo>
                    <a:pt x="101" y="14"/>
                  </a:lnTo>
                  <a:lnTo>
                    <a:pt x="129" y="9"/>
                  </a:lnTo>
                  <a:lnTo>
                    <a:pt x="159" y="15"/>
                  </a:lnTo>
                  <a:lnTo>
                    <a:pt x="186" y="32"/>
                  </a:lnTo>
                  <a:lnTo>
                    <a:pt x="205" y="61"/>
                  </a:lnTo>
                  <a:lnTo>
                    <a:pt x="212" y="103"/>
                  </a:lnTo>
                  <a:lnTo>
                    <a:pt x="205" y="149"/>
                  </a:lnTo>
                  <a:lnTo>
                    <a:pt x="189" y="198"/>
                  </a:lnTo>
                  <a:lnTo>
                    <a:pt x="184" y="215"/>
                  </a:lnTo>
                  <a:lnTo>
                    <a:pt x="177" y="236"/>
                  </a:lnTo>
                  <a:lnTo>
                    <a:pt x="172" y="259"/>
                  </a:lnTo>
                  <a:lnTo>
                    <a:pt x="170" y="281"/>
                  </a:lnTo>
                  <a:lnTo>
                    <a:pt x="170" y="286"/>
                  </a:lnTo>
                  <a:lnTo>
                    <a:pt x="172" y="289"/>
                  </a:lnTo>
                  <a:lnTo>
                    <a:pt x="175" y="290"/>
                  </a:lnTo>
                  <a:lnTo>
                    <a:pt x="181" y="290"/>
                  </a:lnTo>
                  <a:lnTo>
                    <a:pt x="246" y="290"/>
                  </a:lnTo>
                  <a:lnTo>
                    <a:pt x="259" y="2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 noChangeAspect="1" noEditPoints="1"/>
            </p:cNvSpPr>
            <p:nvPr/>
          </p:nvSpPr>
          <p:spPr bwMode="auto">
            <a:xfrm>
              <a:off x="293" y="313"/>
              <a:ext cx="143" cy="131"/>
            </a:xfrm>
            <a:custGeom>
              <a:avLst/>
              <a:gdLst/>
              <a:ahLst/>
              <a:cxnLst>
                <a:cxn ang="0">
                  <a:pos x="112" y="41"/>
                </a:cxn>
                <a:cxn ang="0">
                  <a:pos x="107" y="22"/>
                </a:cxn>
                <a:cxn ang="0">
                  <a:pos x="80" y="4"/>
                </a:cxn>
                <a:cxn ang="0">
                  <a:pos x="38" y="2"/>
                </a:cxn>
                <a:cxn ang="0">
                  <a:pos x="14" y="16"/>
                </a:cxn>
                <a:cxn ang="0">
                  <a:pos x="12" y="34"/>
                </a:cxn>
                <a:cxn ang="0">
                  <a:pos x="19" y="41"/>
                </a:cxn>
                <a:cxn ang="0">
                  <a:pos x="30" y="41"/>
                </a:cxn>
                <a:cxn ang="0">
                  <a:pos x="37" y="34"/>
                </a:cxn>
                <a:cxn ang="0">
                  <a:pos x="36" y="21"/>
                </a:cxn>
                <a:cxn ang="0">
                  <a:pos x="36" y="11"/>
                </a:cxn>
                <a:cxn ang="0">
                  <a:pos x="53" y="8"/>
                </a:cxn>
                <a:cxn ang="0">
                  <a:pos x="68" y="10"/>
                </a:cxn>
                <a:cxn ang="0">
                  <a:pos x="87" y="27"/>
                </a:cxn>
                <a:cxn ang="0">
                  <a:pos x="90" y="52"/>
                </a:cxn>
                <a:cxn ang="0">
                  <a:pos x="34" y="61"/>
                </a:cxn>
                <a:cxn ang="0">
                  <a:pos x="8" y="79"/>
                </a:cxn>
                <a:cxn ang="0">
                  <a:pos x="0" y="99"/>
                </a:cxn>
                <a:cxn ang="0">
                  <a:pos x="6" y="115"/>
                </a:cxn>
                <a:cxn ang="0">
                  <a:pos x="18" y="125"/>
                </a:cxn>
                <a:cxn ang="0">
                  <a:pos x="34" y="130"/>
                </a:cxn>
                <a:cxn ang="0">
                  <a:pos x="51" y="131"/>
                </a:cxn>
                <a:cxn ang="0">
                  <a:pos x="78" y="123"/>
                </a:cxn>
                <a:cxn ang="0">
                  <a:pos x="93" y="107"/>
                </a:cxn>
                <a:cxn ang="0">
                  <a:pos x="100" y="123"/>
                </a:cxn>
                <a:cxn ang="0">
                  <a:pos x="115" y="130"/>
                </a:cxn>
                <a:cxn ang="0">
                  <a:pos x="120" y="130"/>
                </a:cxn>
                <a:cxn ang="0">
                  <a:pos x="130" y="127"/>
                </a:cxn>
                <a:cxn ang="0">
                  <a:pos x="139" y="118"/>
                </a:cxn>
                <a:cxn ang="0">
                  <a:pos x="143" y="103"/>
                </a:cxn>
                <a:cxn ang="0">
                  <a:pos x="134" y="87"/>
                </a:cxn>
                <a:cxn ang="0">
                  <a:pos x="133" y="106"/>
                </a:cxn>
                <a:cxn ang="0">
                  <a:pos x="129" y="117"/>
                </a:cxn>
                <a:cxn ang="0">
                  <a:pos x="117" y="117"/>
                </a:cxn>
                <a:cxn ang="0">
                  <a:pos x="113" y="106"/>
                </a:cxn>
                <a:cxn ang="0">
                  <a:pos x="113" y="51"/>
                </a:cxn>
                <a:cxn ang="0">
                  <a:pos x="89" y="97"/>
                </a:cxn>
                <a:cxn ang="0">
                  <a:pos x="82" y="111"/>
                </a:cxn>
                <a:cxn ang="0">
                  <a:pos x="70" y="119"/>
                </a:cxn>
                <a:cxn ang="0">
                  <a:pos x="58" y="123"/>
                </a:cxn>
                <a:cxn ang="0">
                  <a:pos x="42" y="122"/>
                </a:cxn>
                <a:cxn ang="0">
                  <a:pos x="27" y="109"/>
                </a:cxn>
                <a:cxn ang="0">
                  <a:pos x="27" y="87"/>
                </a:cxn>
                <a:cxn ang="0">
                  <a:pos x="58" y="64"/>
                </a:cxn>
                <a:cxn ang="0">
                  <a:pos x="90" y="88"/>
                </a:cxn>
              </a:cxnLst>
              <a:rect l="0" t="0" r="r" b="b"/>
              <a:pathLst>
                <a:path w="143" h="131">
                  <a:moveTo>
                    <a:pt x="113" y="51"/>
                  </a:moveTo>
                  <a:lnTo>
                    <a:pt x="112" y="41"/>
                  </a:lnTo>
                  <a:lnTo>
                    <a:pt x="111" y="31"/>
                  </a:lnTo>
                  <a:lnTo>
                    <a:pt x="107" y="22"/>
                  </a:lnTo>
                  <a:lnTo>
                    <a:pt x="99" y="14"/>
                  </a:lnTo>
                  <a:lnTo>
                    <a:pt x="80" y="4"/>
                  </a:lnTo>
                  <a:lnTo>
                    <a:pt x="57" y="0"/>
                  </a:lnTo>
                  <a:lnTo>
                    <a:pt x="38" y="2"/>
                  </a:lnTo>
                  <a:lnTo>
                    <a:pt x="24" y="7"/>
                  </a:lnTo>
                  <a:lnTo>
                    <a:pt x="14" y="16"/>
                  </a:lnTo>
                  <a:lnTo>
                    <a:pt x="11" y="28"/>
                  </a:lnTo>
                  <a:lnTo>
                    <a:pt x="12" y="34"/>
                  </a:lnTo>
                  <a:lnTo>
                    <a:pt x="15" y="38"/>
                  </a:lnTo>
                  <a:lnTo>
                    <a:pt x="19" y="41"/>
                  </a:lnTo>
                  <a:lnTo>
                    <a:pt x="24" y="42"/>
                  </a:lnTo>
                  <a:lnTo>
                    <a:pt x="30" y="41"/>
                  </a:lnTo>
                  <a:lnTo>
                    <a:pt x="34" y="38"/>
                  </a:lnTo>
                  <a:lnTo>
                    <a:pt x="37" y="34"/>
                  </a:lnTo>
                  <a:lnTo>
                    <a:pt x="38" y="29"/>
                  </a:lnTo>
                  <a:lnTo>
                    <a:pt x="36" y="21"/>
                  </a:lnTo>
                  <a:lnTo>
                    <a:pt x="28" y="15"/>
                  </a:lnTo>
                  <a:lnTo>
                    <a:pt x="36" y="11"/>
                  </a:lnTo>
                  <a:lnTo>
                    <a:pt x="45" y="9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9" y="16"/>
                  </a:lnTo>
                  <a:lnTo>
                    <a:pt x="87" y="27"/>
                  </a:lnTo>
                  <a:lnTo>
                    <a:pt x="90" y="43"/>
                  </a:lnTo>
                  <a:lnTo>
                    <a:pt x="90" y="52"/>
                  </a:lnTo>
                  <a:lnTo>
                    <a:pt x="64" y="54"/>
                  </a:lnTo>
                  <a:lnTo>
                    <a:pt x="34" y="61"/>
                  </a:lnTo>
                  <a:lnTo>
                    <a:pt x="18" y="69"/>
                  </a:lnTo>
                  <a:lnTo>
                    <a:pt x="8" y="79"/>
                  </a:lnTo>
                  <a:lnTo>
                    <a:pt x="2" y="89"/>
                  </a:lnTo>
                  <a:lnTo>
                    <a:pt x="0" y="99"/>
                  </a:lnTo>
                  <a:lnTo>
                    <a:pt x="2" y="108"/>
                  </a:lnTo>
                  <a:lnTo>
                    <a:pt x="6" y="115"/>
                  </a:lnTo>
                  <a:lnTo>
                    <a:pt x="11" y="120"/>
                  </a:lnTo>
                  <a:lnTo>
                    <a:pt x="18" y="125"/>
                  </a:lnTo>
                  <a:lnTo>
                    <a:pt x="26" y="128"/>
                  </a:lnTo>
                  <a:lnTo>
                    <a:pt x="34" y="130"/>
                  </a:lnTo>
                  <a:lnTo>
                    <a:pt x="43" y="131"/>
                  </a:lnTo>
                  <a:lnTo>
                    <a:pt x="51" y="131"/>
                  </a:lnTo>
                  <a:lnTo>
                    <a:pt x="66" y="129"/>
                  </a:lnTo>
                  <a:lnTo>
                    <a:pt x="78" y="123"/>
                  </a:lnTo>
                  <a:lnTo>
                    <a:pt x="87" y="116"/>
                  </a:lnTo>
                  <a:lnTo>
                    <a:pt x="93" y="107"/>
                  </a:lnTo>
                  <a:lnTo>
                    <a:pt x="95" y="116"/>
                  </a:lnTo>
                  <a:lnTo>
                    <a:pt x="100" y="123"/>
                  </a:lnTo>
                  <a:lnTo>
                    <a:pt x="106" y="128"/>
                  </a:lnTo>
                  <a:lnTo>
                    <a:pt x="115" y="130"/>
                  </a:lnTo>
                  <a:lnTo>
                    <a:pt x="116" y="130"/>
                  </a:lnTo>
                  <a:lnTo>
                    <a:pt x="120" y="130"/>
                  </a:lnTo>
                  <a:lnTo>
                    <a:pt x="124" y="129"/>
                  </a:lnTo>
                  <a:lnTo>
                    <a:pt x="130" y="127"/>
                  </a:lnTo>
                  <a:lnTo>
                    <a:pt x="135" y="123"/>
                  </a:lnTo>
                  <a:lnTo>
                    <a:pt x="139" y="118"/>
                  </a:lnTo>
                  <a:lnTo>
                    <a:pt x="142" y="112"/>
                  </a:lnTo>
                  <a:lnTo>
                    <a:pt x="143" y="103"/>
                  </a:lnTo>
                  <a:lnTo>
                    <a:pt x="143" y="87"/>
                  </a:lnTo>
                  <a:lnTo>
                    <a:pt x="134" y="87"/>
                  </a:lnTo>
                  <a:lnTo>
                    <a:pt x="134" y="102"/>
                  </a:lnTo>
                  <a:lnTo>
                    <a:pt x="133" y="106"/>
                  </a:lnTo>
                  <a:lnTo>
                    <a:pt x="132" y="112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7" y="117"/>
                  </a:lnTo>
                  <a:lnTo>
                    <a:pt x="114" y="112"/>
                  </a:lnTo>
                  <a:lnTo>
                    <a:pt x="113" y="106"/>
                  </a:lnTo>
                  <a:lnTo>
                    <a:pt x="113" y="102"/>
                  </a:lnTo>
                  <a:lnTo>
                    <a:pt x="113" y="51"/>
                  </a:lnTo>
                  <a:close/>
                  <a:moveTo>
                    <a:pt x="90" y="88"/>
                  </a:moveTo>
                  <a:lnTo>
                    <a:pt x="89" y="97"/>
                  </a:lnTo>
                  <a:lnTo>
                    <a:pt x="86" y="105"/>
                  </a:lnTo>
                  <a:lnTo>
                    <a:pt x="82" y="111"/>
                  </a:lnTo>
                  <a:lnTo>
                    <a:pt x="76" y="116"/>
                  </a:lnTo>
                  <a:lnTo>
                    <a:pt x="70" y="119"/>
                  </a:lnTo>
                  <a:lnTo>
                    <a:pt x="64" y="122"/>
                  </a:lnTo>
                  <a:lnTo>
                    <a:pt x="58" y="123"/>
                  </a:lnTo>
                  <a:lnTo>
                    <a:pt x="53" y="123"/>
                  </a:lnTo>
                  <a:lnTo>
                    <a:pt x="42" y="122"/>
                  </a:lnTo>
                  <a:lnTo>
                    <a:pt x="33" y="117"/>
                  </a:lnTo>
                  <a:lnTo>
                    <a:pt x="27" y="109"/>
                  </a:lnTo>
                  <a:lnTo>
                    <a:pt x="24" y="99"/>
                  </a:lnTo>
                  <a:lnTo>
                    <a:pt x="27" y="87"/>
                  </a:lnTo>
                  <a:lnTo>
                    <a:pt x="38" y="74"/>
                  </a:lnTo>
                  <a:lnTo>
                    <a:pt x="58" y="64"/>
                  </a:lnTo>
                  <a:lnTo>
                    <a:pt x="90" y="59"/>
                  </a:lnTo>
                  <a:lnTo>
                    <a:pt x="9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 noChangeAspect="1"/>
            </p:cNvSpPr>
            <p:nvPr/>
          </p:nvSpPr>
          <p:spPr bwMode="auto">
            <a:xfrm>
              <a:off x="454" y="313"/>
              <a:ext cx="121" cy="131"/>
            </a:xfrm>
            <a:custGeom>
              <a:avLst/>
              <a:gdLst/>
              <a:ahLst/>
              <a:cxnLst>
                <a:cxn ang="0">
                  <a:pos x="98" y="14"/>
                </a:cxn>
                <a:cxn ang="0">
                  <a:pos x="92" y="19"/>
                </a:cxn>
                <a:cxn ang="0">
                  <a:pos x="90" y="26"/>
                </a:cxn>
                <a:cxn ang="0">
                  <a:pos x="91" y="32"/>
                </a:cxn>
                <a:cxn ang="0">
                  <a:pos x="94" y="36"/>
                </a:cxn>
                <a:cxn ang="0">
                  <a:pos x="98" y="39"/>
                </a:cxn>
                <a:cxn ang="0">
                  <a:pos x="104" y="40"/>
                </a:cxn>
                <a:cxn ang="0">
                  <a:pos x="109" y="39"/>
                </a:cxn>
                <a:cxn ang="0">
                  <a:pos x="113" y="36"/>
                </a:cxn>
                <a:cxn ang="0">
                  <a:pos x="116" y="32"/>
                </a:cxn>
                <a:cxn ang="0">
                  <a:pos x="117" y="26"/>
                </a:cxn>
                <a:cxn ang="0">
                  <a:pos x="116" y="17"/>
                </a:cxn>
                <a:cxn ang="0">
                  <a:pos x="111" y="11"/>
                </a:cxn>
                <a:cxn ang="0">
                  <a:pos x="104" y="6"/>
                </a:cxn>
                <a:cxn ang="0">
                  <a:pos x="96" y="3"/>
                </a:cxn>
                <a:cxn ang="0">
                  <a:pos x="88" y="1"/>
                </a:cxn>
                <a:cxn ang="0">
                  <a:pos x="80" y="0"/>
                </a:cxn>
                <a:cxn ang="0">
                  <a:pos x="74" y="0"/>
                </a:cxn>
                <a:cxn ang="0">
                  <a:pos x="70" y="0"/>
                </a:cxn>
                <a:cxn ang="0">
                  <a:pos x="41" y="6"/>
                </a:cxn>
                <a:cxn ang="0">
                  <a:pos x="19" y="21"/>
                </a:cxn>
                <a:cxn ang="0">
                  <a:pos x="5" y="42"/>
                </a:cxn>
                <a:cxn ang="0">
                  <a:pos x="0" y="66"/>
                </a:cxn>
                <a:cxn ang="0">
                  <a:pos x="6" y="92"/>
                </a:cxn>
                <a:cxn ang="0">
                  <a:pos x="20" y="112"/>
                </a:cxn>
                <a:cxn ang="0">
                  <a:pos x="42" y="126"/>
                </a:cxn>
                <a:cxn ang="0">
                  <a:pos x="68" y="131"/>
                </a:cxn>
                <a:cxn ang="0">
                  <a:pos x="83" y="130"/>
                </a:cxn>
                <a:cxn ang="0">
                  <a:pos x="95" y="126"/>
                </a:cxn>
                <a:cxn ang="0">
                  <a:pos x="104" y="120"/>
                </a:cxn>
                <a:cxn ang="0">
                  <a:pos x="111" y="114"/>
                </a:cxn>
                <a:cxn ang="0">
                  <a:pos x="115" y="107"/>
                </a:cxn>
                <a:cxn ang="0">
                  <a:pos x="119" y="101"/>
                </a:cxn>
                <a:cxn ang="0">
                  <a:pos x="120" y="96"/>
                </a:cxn>
                <a:cxn ang="0">
                  <a:pos x="121" y="94"/>
                </a:cxn>
                <a:cxn ang="0">
                  <a:pos x="119" y="91"/>
                </a:cxn>
                <a:cxn ang="0">
                  <a:pos x="116" y="91"/>
                </a:cxn>
                <a:cxn ang="0">
                  <a:pos x="113" y="91"/>
                </a:cxn>
                <a:cxn ang="0">
                  <a:pos x="111" y="95"/>
                </a:cxn>
                <a:cxn ang="0">
                  <a:pos x="104" y="107"/>
                </a:cxn>
                <a:cxn ang="0">
                  <a:pos x="95" y="116"/>
                </a:cxn>
                <a:cxn ang="0">
                  <a:pos x="84" y="120"/>
                </a:cxn>
                <a:cxn ang="0">
                  <a:pos x="72" y="122"/>
                </a:cxn>
                <a:cxn ang="0">
                  <a:pos x="64" y="121"/>
                </a:cxn>
                <a:cxn ang="0">
                  <a:pos x="56" y="119"/>
                </a:cxn>
                <a:cxn ang="0">
                  <a:pos x="49" y="115"/>
                </a:cxn>
                <a:cxn ang="0">
                  <a:pos x="41" y="110"/>
                </a:cxn>
                <a:cxn ang="0">
                  <a:pos x="35" y="102"/>
                </a:cxn>
                <a:cxn ang="0">
                  <a:pos x="30" y="92"/>
                </a:cxn>
                <a:cxn ang="0">
                  <a:pos x="27" y="80"/>
                </a:cxn>
                <a:cxn ang="0">
                  <a:pos x="26" y="66"/>
                </a:cxn>
                <a:cxn ang="0">
                  <a:pos x="29" y="42"/>
                </a:cxn>
                <a:cxn ang="0">
                  <a:pos x="38" y="24"/>
                </a:cxn>
                <a:cxn ang="0">
                  <a:pos x="52" y="13"/>
                </a:cxn>
                <a:cxn ang="0">
                  <a:pos x="70" y="9"/>
                </a:cxn>
                <a:cxn ang="0">
                  <a:pos x="75" y="9"/>
                </a:cxn>
                <a:cxn ang="0">
                  <a:pos x="82" y="10"/>
                </a:cxn>
                <a:cxn ang="0">
                  <a:pos x="90" y="11"/>
                </a:cxn>
                <a:cxn ang="0">
                  <a:pos x="98" y="14"/>
                </a:cxn>
              </a:cxnLst>
              <a:rect l="0" t="0" r="r" b="b"/>
              <a:pathLst>
                <a:path w="121" h="131">
                  <a:moveTo>
                    <a:pt x="98" y="14"/>
                  </a:moveTo>
                  <a:lnTo>
                    <a:pt x="92" y="19"/>
                  </a:lnTo>
                  <a:lnTo>
                    <a:pt x="90" y="26"/>
                  </a:lnTo>
                  <a:lnTo>
                    <a:pt x="91" y="32"/>
                  </a:lnTo>
                  <a:lnTo>
                    <a:pt x="94" y="36"/>
                  </a:lnTo>
                  <a:lnTo>
                    <a:pt x="98" y="39"/>
                  </a:lnTo>
                  <a:lnTo>
                    <a:pt x="104" y="40"/>
                  </a:lnTo>
                  <a:lnTo>
                    <a:pt x="109" y="39"/>
                  </a:lnTo>
                  <a:lnTo>
                    <a:pt x="113" y="36"/>
                  </a:lnTo>
                  <a:lnTo>
                    <a:pt x="116" y="32"/>
                  </a:lnTo>
                  <a:lnTo>
                    <a:pt x="117" y="26"/>
                  </a:lnTo>
                  <a:lnTo>
                    <a:pt x="116" y="17"/>
                  </a:lnTo>
                  <a:lnTo>
                    <a:pt x="111" y="11"/>
                  </a:lnTo>
                  <a:lnTo>
                    <a:pt x="104" y="6"/>
                  </a:lnTo>
                  <a:lnTo>
                    <a:pt x="96" y="3"/>
                  </a:lnTo>
                  <a:lnTo>
                    <a:pt x="88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41" y="6"/>
                  </a:lnTo>
                  <a:lnTo>
                    <a:pt x="19" y="21"/>
                  </a:lnTo>
                  <a:lnTo>
                    <a:pt x="5" y="42"/>
                  </a:lnTo>
                  <a:lnTo>
                    <a:pt x="0" y="66"/>
                  </a:lnTo>
                  <a:lnTo>
                    <a:pt x="6" y="92"/>
                  </a:lnTo>
                  <a:lnTo>
                    <a:pt x="20" y="112"/>
                  </a:lnTo>
                  <a:lnTo>
                    <a:pt x="42" y="126"/>
                  </a:lnTo>
                  <a:lnTo>
                    <a:pt x="68" y="131"/>
                  </a:lnTo>
                  <a:lnTo>
                    <a:pt x="83" y="130"/>
                  </a:lnTo>
                  <a:lnTo>
                    <a:pt x="95" y="126"/>
                  </a:lnTo>
                  <a:lnTo>
                    <a:pt x="104" y="120"/>
                  </a:lnTo>
                  <a:lnTo>
                    <a:pt x="111" y="114"/>
                  </a:lnTo>
                  <a:lnTo>
                    <a:pt x="115" y="107"/>
                  </a:lnTo>
                  <a:lnTo>
                    <a:pt x="119" y="101"/>
                  </a:lnTo>
                  <a:lnTo>
                    <a:pt x="120" y="96"/>
                  </a:lnTo>
                  <a:lnTo>
                    <a:pt x="121" y="94"/>
                  </a:lnTo>
                  <a:lnTo>
                    <a:pt x="119" y="91"/>
                  </a:lnTo>
                  <a:lnTo>
                    <a:pt x="116" y="91"/>
                  </a:lnTo>
                  <a:lnTo>
                    <a:pt x="113" y="91"/>
                  </a:lnTo>
                  <a:lnTo>
                    <a:pt x="111" y="95"/>
                  </a:lnTo>
                  <a:lnTo>
                    <a:pt x="104" y="107"/>
                  </a:lnTo>
                  <a:lnTo>
                    <a:pt x="95" y="116"/>
                  </a:lnTo>
                  <a:lnTo>
                    <a:pt x="84" y="120"/>
                  </a:lnTo>
                  <a:lnTo>
                    <a:pt x="72" y="122"/>
                  </a:lnTo>
                  <a:lnTo>
                    <a:pt x="64" y="121"/>
                  </a:lnTo>
                  <a:lnTo>
                    <a:pt x="56" y="119"/>
                  </a:lnTo>
                  <a:lnTo>
                    <a:pt x="49" y="115"/>
                  </a:lnTo>
                  <a:lnTo>
                    <a:pt x="41" y="110"/>
                  </a:lnTo>
                  <a:lnTo>
                    <a:pt x="35" y="102"/>
                  </a:lnTo>
                  <a:lnTo>
                    <a:pt x="30" y="92"/>
                  </a:lnTo>
                  <a:lnTo>
                    <a:pt x="27" y="80"/>
                  </a:lnTo>
                  <a:lnTo>
                    <a:pt x="26" y="66"/>
                  </a:lnTo>
                  <a:lnTo>
                    <a:pt x="29" y="42"/>
                  </a:lnTo>
                  <a:lnTo>
                    <a:pt x="38" y="24"/>
                  </a:lnTo>
                  <a:lnTo>
                    <a:pt x="52" y="13"/>
                  </a:lnTo>
                  <a:lnTo>
                    <a:pt x="70" y="9"/>
                  </a:lnTo>
                  <a:lnTo>
                    <a:pt x="75" y="9"/>
                  </a:lnTo>
                  <a:lnTo>
                    <a:pt x="82" y="10"/>
                  </a:lnTo>
                  <a:lnTo>
                    <a:pt x="90" y="11"/>
                  </a:lnTo>
                  <a:lnTo>
                    <a:pt x="9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 noChangeAspect="1"/>
            </p:cNvSpPr>
            <p:nvPr/>
          </p:nvSpPr>
          <p:spPr bwMode="auto">
            <a:xfrm>
              <a:off x="600" y="313"/>
              <a:ext cx="120" cy="131"/>
            </a:xfrm>
            <a:custGeom>
              <a:avLst/>
              <a:gdLst/>
              <a:ahLst/>
              <a:cxnLst>
                <a:cxn ang="0">
                  <a:pos x="98" y="14"/>
                </a:cxn>
                <a:cxn ang="0">
                  <a:pos x="92" y="19"/>
                </a:cxn>
                <a:cxn ang="0">
                  <a:pos x="90" y="26"/>
                </a:cxn>
                <a:cxn ang="0">
                  <a:pos x="91" y="32"/>
                </a:cxn>
                <a:cxn ang="0">
                  <a:pos x="93" y="36"/>
                </a:cxn>
                <a:cxn ang="0">
                  <a:pos x="98" y="39"/>
                </a:cxn>
                <a:cxn ang="0">
                  <a:pos x="103" y="40"/>
                </a:cxn>
                <a:cxn ang="0">
                  <a:pos x="109" y="39"/>
                </a:cxn>
                <a:cxn ang="0">
                  <a:pos x="113" y="36"/>
                </a:cxn>
                <a:cxn ang="0">
                  <a:pos x="116" y="32"/>
                </a:cxn>
                <a:cxn ang="0">
                  <a:pos x="117" y="26"/>
                </a:cxn>
                <a:cxn ang="0">
                  <a:pos x="115" y="17"/>
                </a:cxn>
                <a:cxn ang="0">
                  <a:pos x="111" y="11"/>
                </a:cxn>
                <a:cxn ang="0">
                  <a:pos x="104" y="6"/>
                </a:cxn>
                <a:cxn ang="0">
                  <a:pos x="96" y="3"/>
                </a:cxn>
                <a:cxn ang="0">
                  <a:pos x="88" y="1"/>
                </a:cxn>
                <a:cxn ang="0">
                  <a:pos x="80" y="0"/>
                </a:cxn>
                <a:cxn ang="0">
                  <a:pos x="74" y="0"/>
                </a:cxn>
                <a:cxn ang="0">
                  <a:pos x="69" y="0"/>
                </a:cxn>
                <a:cxn ang="0">
                  <a:pos x="40" y="6"/>
                </a:cxn>
                <a:cxn ang="0">
                  <a:pos x="18" y="21"/>
                </a:cxn>
                <a:cxn ang="0">
                  <a:pos x="4" y="42"/>
                </a:cxn>
                <a:cxn ang="0">
                  <a:pos x="0" y="66"/>
                </a:cxn>
                <a:cxn ang="0">
                  <a:pos x="5" y="92"/>
                </a:cxn>
                <a:cxn ang="0">
                  <a:pos x="20" y="112"/>
                </a:cxn>
                <a:cxn ang="0">
                  <a:pos x="41" y="126"/>
                </a:cxn>
                <a:cxn ang="0">
                  <a:pos x="68" y="131"/>
                </a:cxn>
                <a:cxn ang="0">
                  <a:pos x="82" y="130"/>
                </a:cxn>
                <a:cxn ang="0">
                  <a:pos x="94" y="126"/>
                </a:cxn>
                <a:cxn ang="0">
                  <a:pos x="103" y="120"/>
                </a:cxn>
                <a:cxn ang="0">
                  <a:pos x="110" y="114"/>
                </a:cxn>
                <a:cxn ang="0">
                  <a:pos x="115" y="107"/>
                </a:cxn>
                <a:cxn ang="0">
                  <a:pos x="118" y="101"/>
                </a:cxn>
                <a:cxn ang="0">
                  <a:pos x="120" y="96"/>
                </a:cxn>
                <a:cxn ang="0">
                  <a:pos x="120" y="94"/>
                </a:cxn>
                <a:cxn ang="0">
                  <a:pos x="119" y="91"/>
                </a:cxn>
                <a:cxn ang="0">
                  <a:pos x="116" y="91"/>
                </a:cxn>
                <a:cxn ang="0">
                  <a:pos x="112" y="91"/>
                </a:cxn>
                <a:cxn ang="0">
                  <a:pos x="110" y="95"/>
                </a:cxn>
                <a:cxn ang="0">
                  <a:pos x="104" y="107"/>
                </a:cxn>
                <a:cxn ang="0">
                  <a:pos x="95" y="116"/>
                </a:cxn>
                <a:cxn ang="0">
                  <a:pos x="84" y="120"/>
                </a:cxn>
                <a:cxn ang="0">
                  <a:pos x="71" y="122"/>
                </a:cxn>
                <a:cxn ang="0">
                  <a:pos x="64" y="121"/>
                </a:cxn>
                <a:cxn ang="0">
                  <a:pos x="56" y="119"/>
                </a:cxn>
                <a:cxn ang="0">
                  <a:pos x="48" y="115"/>
                </a:cxn>
                <a:cxn ang="0">
                  <a:pos x="41" y="110"/>
                </a:cxn>
                <a:cxn ang="0">
                  <a:pos x="35" y="102"/>
                </a:cxn>
                <a:cxn ang="0">
                  <a:pos x="30" y="92"/>
                </a:cxn>
                <a:cxn ang="0">
                  <a:pos x="27" y="80"/>
                </a:cxn>
                <a:cxn ang="0">
                  <a:pos x="26" y="66"/>
                </a:cxn>
                <a:cxn ang="0">
                  <a:pos x="29" y="42"/>
                </a:cxn>
                <a:cxn ang="0">
                  <a:pos x="38" y="24"/>
                </a:cxn>
                <a:cxn ang="0">
                  <a:pos x="52" y="13"/>
                </a:cxn>
                <a:cxn ang="0">
                  <a:pos x="70" y="9"/>
                </a:cxn>
                <a:cxn ang="0">
                  <a:pos x="74" y="9"/>
                </a:cxn>
                <a:cxn ang="0">
                  <a:pos x="81" y="10"/>
                </a:cxn>
                <a:cxn ang="0">
                  <a:pos x="90" y="11"/>
                </a:cxn>
                <a:cxn ang="0">
                  <a:pos x="98" y="14"/>
                </a:cxn>
              </a:cxnLst>
              <a:rect l="0" t="0" r="r" b="b"/>
              <a:pathLst>
                <a:path w="120" h="131">
                  <a:moveTo>
                    <a:pt x="98" y="14"/>
                  </a:moveTo>
                  <a:lnTo>
                    <a:pt x="92" y="19"/>
                  </a:lnTo>
                  <a:lnTo>
                    <a:pt x="90" y="26"/>
                  </a:lnTo>
                  <a:lnTo>
                    <a:pt x="91" y="32"/>
                  </a:lnTo>
                  <a:lnTo>
                    <a:pt x="93" y="36"/>
                  </a:lnTo>
                  <a:lnTo>
                    <a:pt x="98" y="39"/>
                  </a:lnTo>
                  <a:lnTo>
                    <a:pt x="103" y="40"/>
                  </a:lnTo>
                  <a:lnTo>
                    <a:pt x="109" y="39"/>
                  </a:lnTo>
                  <a:lnTo>
                    <a:pt x="113" y="36"/>
                  </a:lnTo>
                  <a:lnTo>
                    <a:pt x="116" y="32"/>
                  </a:lnTo>
                  <a:lnTo>
                    <a:pt x="117" y="26"/>
                  </a:lnTo>
                  <a:lnTo>
                    <a:pt x="115" y="17"/>
                  </a:lnTo>
                  <a:lnTo>
                    <a:pt x="111" y="11"/>
                  </a:lnTo>
                  <a:lnTo>
                    <a:pt x="104" y="6"/>
                  </a:lnTo>
                  <a:lnTo>
                    <a:pt x="96" y="3"/>
                  </a:lnTo>
                  <a:lnTo>
                    <a:pt x="88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40" y="6"/>
                  </a:lnTo>
                  <a:lnTo>
                    <a:pt x="18" y="21"/>
                  </a:lnTo>
                  <a:lnTo>
                    <a:pt x="4" y="42"/>
                  </a:lnTo>
                  <a:lnTo>
                    <a:pt x="0" y="66"/>
                  </a:lnTo>
                  <a:lnTo>
                    <a:pt x="5" y="92"/>
                  </a:lnTo>
                  <a:lnTo>
                    <a:pt x="20" y="112"/>
                  </a:lnTo>
                  <a:lnTo>
                    <a:pt x="41" y="126"/>
                  </a:lnTo>
                  <a:lnTo>
                    <a:pt x="68" y="131"/>
                  </a:lnTo>
                  <a:lnTo>
                    <a:pt x="82" y="130"/>
                  </a:lnTo>
                  <a:lnTo>
                    <a:pt x="94" y="126"/>
                  </a:lnTo>
                  <a:lnTo>
                    <a:pt x="103" y="120"/>
                  </a:lnTo>
                  <a:lnTo>
                    <a:pt x="110" y="114"/>
                  </a:lnTo>
                  <a:lnTo>
                    <a:pt x="115" y="107"/>
                  </a:lnTo>
                  <a:lnTo>
                    <a:pt x="118" y="101"/>
                  </a:lnTo>
                  <a:lnTo>
                    <a:pt x="120" y="96"/>
                  </a:lnTo>
                  <a:lnTo>
                    <a:pt x="120" y="94"/>
                  </a:lnTo>
                  <a:lnTo>
                    <a:pt x="119" y="91"/>
                  </a:lnTo>
                  <a:lnTo>
                    <a:pt x="116" y="91"/>
                  </a:lnTo>
                  <a:lnTo>
                    <a:pt x="112" y="91"/>
                  </a:lnTo>
                  <a:lnTo>
                    <a:pt x="110" y="95"/>
                  </a:lnTo>
                  <a:lnTo>
                    <a:pt x="104" y="107"/>
                  </a:lnTo>
                  <a:lnTo>
                    <a:pt x="95" y="116"/>
                  </a:lnTo>
                  <a:lnTo>
                    <a:pt x="84" y="120"/>
                  </a:lnTo>
                  <a:lnTo>
                    <a:pt x="71" y="122"/>
                  </a:lnTo>
                  <a:lnTo>
                    <a:pt x="64" y="121"/>
                  </a:lnTo>
                  <a:lnTo>
                    <a:pt x="56" y="119"/>
                  </a:lnTo>
                  <a:lnTo>
                    <a:pt x="48" y="115"/>
                  </a:lnTo>
                  <a:lnTo>
                    <a:pt x="41" y="110"/>
                  </a:lnTo>
                  <a:lnTo>
                    <a:pt x="35" y="102"/>
                  </a:lnTo>
                  <a:lnTo>
                    <a:pt x="30" y="92"/>
                  </a:lnTo>
                  <a:lnTo>
                    <a:pt x="27" y="80"/>
                  </a:lnTo>
                  <a:lnTo>
                    <a:pt x="26" y="66"/>
                  </a:lnTo>
                  <a:lnTo>
                    <a:pt x="29" y="42"/>
                  </a:lnTo>
                  <a:lnTo>
                    <a:pt x="38" y="24"/>
                  </a:lnTo>
                  <a:lnTo>
                    <a:pt x="52" y="13"/>
                  </a:lnTo>
                  <a:lnTo>
                    <a:pt x="70" y="9"/>
                  </a:lnTo>
                  <a:lnTo>
                    <a:pt x="74" y="9"/>
                  </a:lnTo>
                  <a:lnTo>
                    <a:pt x="81" y="10"/>
                  </a:lnTo>
                  <a:lnTo>
                    <a:pt x="90" y="11"/>
                  </a:lnTo>
                  <a:lnTo>
                    <a:pt x="9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 noChangeAspect="1"/>
            </p:cNvSpPr>
            <p:nvPr/>
          </p:nvSpPr>
          <p:spPr bwMode="auto">
            <a:xfrm>
              <a:off x="900" y="158"/>
              <a:ext cx="250" cy="238"/>
            </a:xfrm>
            <a:custGeom>
              <a:avLst/>
              <a:gdLst/>
              <a:ahLst/>
              <a:cxnLst>
                <a:cxn ang="0">
                  <a:pos x="242" y="128"/>
                </a:cxn>
                <a:cxn ang="0">
                  <a:pos x="248" y="125"/>
                </a:cxn>
                <a:cxn ang="0">
                  <a:pos x="250" y="119"/>
                </a:cxn>
                <a:cxn ang="0">
                  <a:pos x="248" y="113"/>
                </a:cxn>
                <a:cxn ang="0">
                  <a:pos x="242" y="110"/>
                </a:cxn>
                <a:cxn ang="0">
                  <a:pos x="16" y="3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2" y="13"/>
                </a:cxn>
                <a:cxn ang="0">
                  <a:pos x="8" y="17"/>
                </a:cxn>
                <a:cxn ang="0">
                  <a:pos x="223" y="119"/>
                </a:cxn>
                <a:cxn ang="0">
                  <a:pos x="8" y="221"/>
                </a:cxn>
                <a:cxn ang="0">
                  <a:pos x="2" y="225"/>
                </a:cxn>
                <a:cxn ang="0">
                  <a:pos x="0" y="230"/>
                </a:cxn>
                <a:cxn ang="0">
                  <a:pos x="2" y="236"/>
                </a:cxn>
                <a:cxn ang="0">
                  <a:pos x="8" y="238"/>
                </a:cxn>
                <a:cxn ang="0">
                  <a:pos x="10" y="238"/>
                </a:cxn>
                <a:cxn ang="0">
                  <a:pos x="16" y="235"/>
                </a:cxn>
                <a:cxn ang="0">
                  <a:pos x="242" y="128"/>
                </a:cxn>
              </a:cxnLst>
              <a:rect l="0" t="0" r="r" b="b"/>
              <a:pathLst>
                <a:path w="250" h="238">
                  <a:moveTo>
                    <a:pt x="242" y="128"/>
                  </a:moveTo>
                  <a:lnTo>
                    <a:pt x="248" y="125"/>
                  </a:lnTo>
                  <a:lnTo>
                    <a:pt x="250" y="119"/>
                  </a:lnTo>
                  <a:lnTo>
                    <a:pt x="248" y="113"/>
                  </a:lnTo>
                  <a:lnTo>
                    <a:pt x="242" y="110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223" y="119"/>
                  </a:lnTo>
                  <a:lnTo>
                    <a:pt x="8" y="221"/>
                  </a:lnTo>
                  <a:lnTo>
                    <a:pt x="2" y="225"/>
                  </a:lnTo>
                  <a:lnTo>
                    <a:pt x="0" y="230"/>
                  </a:lnTo>
                  <a:lnTo>
                    <a:pt x="2" y="236"/>
                  </a:lnTo>
                  <a:lnTo>
                    <a:pt x="8" y="238"/>
                  </a:lnTo>
                  <a:lnTo>
                    <a:pt x="10" y="238"/>
                  </a:lnTo>
                  <a:lnTo>
                    <a:pt x="16" y="235"/>
                  </a:lnTo>
                  <a:lnTo>
                    <a:pt x="242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 noChangeAspect="1"/>
            </p:cNvSpPr>
            <p:nvPr/>
          </p:nvSpPr>
          <p:spPr bwMode="auto">
            <a:xfrm>
              <a:off x="1424" y="1"/>
              <a:ext cx="44" cy="43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31" y="1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  <a:cxn ang="0">
                  <a:pos x="6" y="36"/>
                </a:cxn>
                <a:cxn ang="0">
                  <a:pos x="13" y="41"/>
                </a:cxn>
                <a:cxn ang="0">
                  <a:pos x="22" y="43"/>
                </a:cxn>
                <a:cxn ang="0">
                  <a:pos x="31" y="41"/>
                </a:cxn>
                <a:cxn ang="0">
                  <a:pos x="38" y="36"/>
                </a:cxn>
                <a:cxn ang="0">
                  <a:pos x="42" y="29"/>
                </a:cxn>
                <a:cxn ang="0">
                  <a:pos x="44" y="21"/>
                </a:cxn>
              </a:cxnLst>
              <a:rect l="0" t="0" r="r" b="b"/>
              <a:pathLst>
                <a:path w="44" h="43">
                  <a:moveTo>
                    <a:pt x="44" y="21"/>
                  </a:moveTo>
                  <a:lnTo>
                    <a:pt x="42" y="13"/>
                  </a:lnTo>
                  <a:lnTo>
                    <a:pt x="37" y="6"/>
                  </a:lnTo>
                  <a:lnTo>
                    <a:pt x="31" y="1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7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2" y="43"/>
                  </a:lnTo>
                  <a:lnTo>
                    <a:pt x="31" y="41"/>
                  </a:lnTo>
                  <a:lnTo>
                    <a:pt x="38" y="36"/>
                  </a:lnTo>
                  <a:lnTo>
                    <a:pt x="42" y="29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 noChangeAspect="1"/>
            </p:cNvSpPr>
            <p:nvPr/>
          </p:nvSpPr>
          <p:spPr bwMode="auto">
            <a:xfrm>
              <a:off x="1316" y="90"/>
              <a:ext cx="259" cy="290"/>
            </a:xfrm>
            <a:custGeom>
              <a:avLst/>
              <a:gdLst/>
              <a:ahLst/>
              <a:cxnLst>
                <a:cxn ang="0">
                  <a:pos x="249" y="223"/>
                </a:cxn>
                <a:cxn ang="0">
                  <a:pos x="241" y="253"/>
                </a:cxn>
                <a:cxn ang="0">
                  <a:pos x="236" y="261"/>
                </a:cxn>
                <a:cxn ang="0">
                  <a:pos x="214" y="263"/>
                </a:cxn>
                <a:cxn ang="0">
                  <a:pos x="195" y="230"/>
                </a:cxn>
                <a:cxn ang="0">
                  <a:pos x="243" y="149"/>
                </a:cxn>
                <a:cxn ang="0">
                  <a:pos x="251" y="82"/>
                </a:cxn>
                <a:cxn ang="0">
                  <a:pos x="233" y="45"/>
                </a:cxn>
                <a:cxn ang="0">
                  <a:pos x="199" y="17"/>
                </a:cxn>
                <a:cxn ang="0">
                  <a:pos x="155" y="2"/>
                </a:cxn>
                <a:cxn ang="0">
                  <a:pos x="104" y="2"/>
                </a:cxn>
                <a:cxn ang="0">
                  <a:pos x="59" y="18"/>
                </a:cxn>
                <a:cxn ang="0">
                  <a:pos x="26" y="46"/>
                </a:cxn>
                <a:cxn ang="0">
                  <a:pos x="7" y="82"/>
                </a:cxn>
                <a:cxn ang="0">
                  <a:pos x="16" y="149"/>
                </a:cxn>
                <a:cxn ang="0">
                  <a:pos x="64" y="230"/>
                </a:cxn>
                <a:cxn ang="0">
                  <a:pos x="45" y="263"/>
                </a:cxn>
                <a:cxn ang="0">
                  <a:pos x="23" y="261"/>
                </a:cxn>
                <a:cxn ang="0">
                  <a:pos x="18" y="254"/>
                </a:cxn>
                <a:cxn ang="0">
                  <a:pos x="0" y="223"/>
                </a:cxn>
                <a:cxn ang="0">
                  <a:pos x="79" y="290"/>
                </a:cxn>
                <a:cxn ang="0">
                  <a:pos x="88" y="289"/>
                </a:cxn>
                <a:cxn ang="0">
                  <a:pos x="89" y="281"/>
                </a:cxn>
                <a:cxn ang="0">
                  <a:pos x="82" y="235"/>
                </a:cxn>
                <a:cxn ang="0">
                  <a:pos x="67" y="190"/>
                </a:cxn>
                <a:cxn ang="0">
                  <a:pos x="47" y="103"/>
                </a:cxn>
                <a:cxn ang="0">
                  <a:pos x="74" y="31"/>
                </a:cxn>
                <a:cxn ang="0">
                  <a:pos x="129" y="9"/>
                </a:cxn>
                <a:cxn ang="0">
                  <a:pos x="185" y="32"/>
                </a:cxn>
                <a:cxn ang="0">
                  <a:pos x="212" y="103"/>
                </a:cxn>
                <a:cxn ang="0">
                  <a:pos x="189" y="198"/>
                </a:cxn>
                <a:cxn ang="0">
                  <a:pos x="177" y="236"/>
                </a:cxn>
                <a:cxn ang="0">
                  <a:pos x="170" y="281"/>
                </a:cxn>
                <a:cxn ang="0">
                  <a:pos x="172" y="289"/>
                </a:cxn>
                <a:cxn ang="0">
                  <a:pos x="180" y="290"/>
                </a:cxn>
                <a:cxn ang="0">
                  <a:pos x="259" y="223"/>
                </a:cxn>
              </a:cxnLst>
              <a:rect l="0" t="0" r="r" b="b"/>
              <a:pathLst>
                <a:path w="259" h="290">
                  <a:moveTo>
                    <a:pt x="259" y="223"/>
                  </a:moveTo>
                  <a:lnTo>
                    <a:pt x="249" y="223"/>
                  </a:lnTo>
                  <a:lnTo>
                    <a:pt x="246" y="238"/>
                  </a:lnTo>
                  <a:lnTo>
                    <a:pt x="241" y="253"/>
                  </a:lnTo>
                  <a:lnTo>
                    <a:pt x="240" y="257"/>
                  </a:lnTo>
                  <a:lnTo>
                    <a:pt x="236" y="261"/>
                  </a:lnTo>
                  <a:lnTo>
                    <a:pt x="228" y="262"/>
                  </a:lnTo>
                  <a:lnTo>
                    <a:pt x="214" y="263"/>
                  </a:lnTo>
                  <a:lnTo>
                    <a:pt x="182" y="263"/>
                  </a:lnTo>
                  <a:lnTo>
                    <a:pt x="195" y="230"/>
                  </a:lnTo>
                  <a:lnTo>
                    <a:pt x="218" y="193"/>
                  </a:lnTo>
                  <a:lnTo>
                    <a:pt x="243" y="149"/>
                  </a:lnTo>
                  <a:lnTo>
                    <a:pt x="254" y="103"/>
                  </a:lnTo>
                  <a:lnTo>
                    <a:pt x="251" y="82"/>
                  </a:lnTo>
                  <a:lnTo>
                    <a:pt x="244" y="63"/>
                  </a:lnTo>
                  <a:lnTo>
                    <a:pt x="233" y="45"/>
                  </a:lnTo>
                  <a:lnTo>
                    <a:pt x="218" y="30"/>
                  </a:lnTo>
                  <a:lnTo>
                    <a:pt x="199" y="17"/>
                  </a:lnTo>
                  <a:lnTo>
                    <a:pt x="178" y="8"/>
                  </a:lnTo>
                  <a:lnTo>
                    <a:pt x="155" y="2"/>
                  </a:lnTo>
                  <a:lnTo>
                    <a:pt x="130" y="0"/>
                  </a:lnTo>
                  <a:lnTo>
                    <a:pt x="104" y="2"/>
                  </a:lnTo>
                  <a:lnTo>
                    <a:pt x="81" y="8"/>
                  </a:lnTo>
                  <a:lnTo>
                    <a:pt x="59" y="18"/>
                  </a:lnTo>
                  <a:lnTo>
                    <a:pt x="41" y="30"/>
                  </a:lnTo>
                  <a:lnTo>
                    <a:pt x="26" y="46"/>
                  </a:lnTo>
                  <a:lnTo>
                    <a:pt x="15" y="63"/>
                  </a:lnTo>
                  <a:lnTo>
                    <a:pt x="7" y="82"/>
                  </a:lnTo>
                  <a:lnTo>
                    <a:pt x="5" y="103"/>
                  </a:lnTo>
                  <a:lnTo>
                    <a:pt x="16" y="149"/>
                  </a:lnTo>
                  <a:lnTo>
                    <a:pt x="41" y="193"/>
                  </a:lnTo>
                  <a:lnTo>
                    <a:pt x="64" y="230"/>
                  </a:lnTo>
                  <a:lnTo>
                    <a:pt x="77" y="263"/>
                  </a:lnTo>
                  <a:lnTo>
                    <a:pt x="45" y="263"/>
                  </a:lnTo>
                  <a:lnTo>
                    <a:pt x="31" y="262"/>
                  </a:lnTo>
                  <a:lnTo>
                    <a:pt x="23" y="261"/>
                  </a:lnTo>
                  <a:lnTo>
                    <a:pt x="19" y="258"/>
                  </a:lnTo>
                  <a:lnTo>
                    <a:pt x="18" y="254"/>
                  </a:lnTo>
                  <a:lnTo>
                    <a:pt x="10" y="223"/>
                  </a:lnTo>
                  <a:lnTo>
                    <a:pt x="0" y="223"/>
                  </a:lnTo>
                  <a:lnTo>
                    <a:pt x="13" y="290"/>
                  </a:lnTo>
                  <a:lnTo>
                    <a:pt x="79" y="290"/>
                  </a:lnTo>
                  <a:lnTo>
                    <a:pt x="84" y="290"/>
                  </a:lnTo>
                  <a:lnTo>
                    <a:pt x="88" y="289"/>
                  </a:lnTo>
                  <a:lnTo>
                    <a:pt x="89" y="286"/>
                  </a:lnTo>
                  <a:lnTo>
                    <a:pt x="89" y="281"/>
                  </a:lnTo>
                  <a:lnTo>
                    <a:pt x="87" y="258"/>
                  </a:lnTo>
                  <a:lnTo>
                    <a:pt x="82" y="235"/>
                  </a:lnTo>
                  <a:lnTo>
                    <a:pt x="74" y="211"/>
                  </a:lnTo>
                  <a:lnTo>
                    <a:pt x="67" y="190"/>
                  </a:lnTo>
                  <a:lnTo>
                    <a:pt x="54" y="149"/>
                  </a:lnTo>
                  <a:lnTo>
                    <a:pt x="47" y="103"/>
                  </a:lnTo>
                  <a:lnTo>
                    <a:pt x="55" y="60"/>
                  </a:lnTo>
                  <a:lnTo>
                    <a:pt x="74" y="31"/>
                  </a:lnTo>
                  <a:lnTo>
                    <a:pt x="101" y="14"/>
                  </a:lnTo>
                  <a:lnTo>
                    <a:pt x="129" y="9"/>
                  </a:lnTo>
                  <a:lnTo>
                    <a:pt x="159" y="15"/>
                  </a:lnTo>
                  <a:lnTo>
                    <a:pt x="185" y="32"/>
                  </a:lnTo>
                  <a:lnTo>
                    <a:pt x="205" y="61"/>
                  </a:lnTo>
                  <a:lnTo>
                    <a:pt x="212" y="103"/>
                  </a:lnTo>
                  <a:lnTo>
                    <a:pt x="205" y="149"/>
                  </a:lnTo>
                  <a:lnTo>
                    <a:pt x="189" y="198"/>
                  </a:lnTo>
                  <a:lnTo>
                    <a:pt x="183" y="215"/>
                  </a:lnTo>
                  <a:lnTo>
                    <a:pt x="177" y="236"/>
                  </a:lnTo>
                  <a:lnTo>
                    <a:pt x="172" y="259"/>
                  </a:lnTo>
                  <a:lnTo>
                    <a:pt x="170" y="281"/>
                  </a:lnTo>
                  <a:lnTo>
                    <a:pt x="170" y="286"/>
                  </a:lnTo>
                  <a:lnTo>
                    <a:pt x="172" y="289"/>
                  </a:lnTo>
                  <a:lnTo>
                    <a:pt x="175" y="290"/>
                  </a:lnTo>
                  <a:lnTo>
                    <a:pt x="180" y="290"/>
                  </a:lnTo>
                  <a:lnTo>
                    <a:pt x="245" y="290"/>
                  </a:lnTo>
                  <a:lnTo>
                    <a:pt x="259" y="2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 noChangeAspect="1"/>
            </p:cNvSpPr>
            <p:nvPr/>
          </p:nvSpPr>
          <p:spPr bwMode="auto">
            <a:xfrm>
              <a:off x="1609" y="103"/>
              <a:ext cx="241" cy="127"/>
            </a:xfrm>
            <a:custGeom>
              <a:avLst/>
              <a:gdLst/>
              <a:ahLst/>
              <a:cxnLst>
                <a:cxn ang="0">
                  <a:pos x="217" y="23"/>
                </a:cxn>
                <a:cxn ang="0">
                  <a:pos x="197" y="3"/>
                </a:cxn>
                <a:cxn ang="0">
                  <a:pos x="161" y="2"/>
                </a:cxn>
                <a:cxn ang="0">
                  <a:pos x="138" y="17"/>
                </a:cxn>
                <a:cxn ang="0">
                  <a:pos x="125" y="14"/>
                </a:cxn>
                <a:cxn ang="0">
                  <a:pos x="104" y="2"/>
                </a:cxn>
                <a:cxn ang="0">
                  <a:pos x="73" y="3"/>
                </a:cxn>
                <a:cxn ang="0">
                  <a:pos x="50" y="18"/>
                </a:cxn>
                <a:cxn ang="0">
                  <a:pos x="42" y="28"/>
                </a:cxn>
                <a:cxn ang="0">
                  <a:pos x="0" y="3"/>
                </a:cxn>
                <a:cxn ang="0">
                  <a:pos x="11" y="14"/>
                </a:cxn>
                <a:cxn ang="0">
                  <a:pos x="21" y="22"/>
                </a:cxn>
                <a:cxn ang="0">
                  <a:pos x="21" y="105"/>
                </a:cxn>
                <a:cxn ang="0">
                  <a:pos x="18" y="115"/>
                </a:cxn>
                <a:cxn ang="0">
                  <a:pos x="0" y="117"/>
                </a:cxn>
                <a:cxn ang="0">
                  <a:pos x="3" y="127"/>
                </a:cxn>
                <a:cxn ang="0">
                  <a:pos x="22" y="126"/>
                </a:cxn>
                <a:cxn ang="0">
                  <a:pos x="42" y="126"/>
                </a:cxn>
                <a:cxn ang="0">
                  <a:pos x="61" y="127"/>
                </a:cxn>
                <a:cxn ang="0">
                  <a:pos x="65" y="117"/>
                </a:cxn>
                <a:cxn ang="0">
                  <a:pos x="48" y="115"/>
                </a:cxn>
                <a:cxn ang="0">
                  <a:pos x="44" y="105"/>
                </a:cxn>
                <a:cxn ang="0">
                  <a:pos x="48" y="33"/>
                </a:cxn>
                <a:cxn ang="0">
                  <a:pos x="72" y="11"/>
                </a:cxn>
                <a:cxn ang="0">
                  <a:pos x="99" y="11"/>
                </a:cxn>
                <a:cxn ang="0">
                  <a:pos x="109" y="28"/>
                </a:cxn>
                <a:cxn ang="0">
                  <a:pos x="109" y="105"/>
                </a:cxn>
                <a:cxn ang="0">
                  <a:pos x="106" y="115"/>
                </a:cxn>
                <a:cxn ang="0">
                  <a:pos x="88" y="117"/>
                </a:cxn>
                <a:cxn ang="0">
                  <a:pos x="92" y="127"/>
                </a:cxn>
                <a:cxn ang="0">
                  <a:pos x="110" y="126"/>
                </a:cxn>
                <a:cxn ang="0">
                  <a:pos x="130" y="126"/>
                </a:cxn>
                <a:cxn ang="0">
                  <a:pos x="149" y="127"/>
                </a:cxn>
                <a:cxn ang="0">
                  <a:pos x="154" y="117"/>
                </a:cxn>
                <a:cxn ang="0">
                  <a:pos x="136" y="115"/>
                </a:cxn>
                <a:cxn ang="0">
                  <a:pos x="132" y="105"/>
                </a:cxn>
                <a:cxn ang="0">
                  <a:pos x="136" y="33"/>
                </a:cxn>
                <a:cxn ang="0">
                  <a:pos x="160" y="11"/>
                </a:cxn>
                <a:cxn ang="0">
                  <a:pos x="187" y="11"/>
                </a:cxn>
                <a:cxn ang="0">
                  <a:pos x="197" y="28"/>
                </a:cxn>
                <a:cxn ang="0">
                  <a:pos x="197" y="105"/>
                </a:cxn>
                <a:cxn ang="0">
                  <a:pos x="194" y="115"/>
                </a:cxn>
                <a:cxn ang="0">
                  <a:pos x="176" y="117"/>
                </a:cxn>
                <a:cxn ang="0">
                  <a:pos x="180" y="127"/>
                </a:cxn>
                <a:cxn ang="0">
                  <a:pos x="198" y="126"/>
                </a:cxn>
                <a:cxn ang="0">
                  <a:pos x="218" y="126"/>
                </a:cxn>
                <a:cxn ang="0">
                  <a:pos x="237" y="127"/>
                </a:cxn>
                <a:cxn ang="0">
                  <a:pos x="241" y="117"/>
                </a:cxn>
                <a:cxn ang="0">
                  <a:pos x="224" y="115"/>
                </a:cxn>
                <a:cxn ang="0">
                  <a:pos x="220" y="105"/>
                </a:cxn>
              </a:cxnLst>
              <a:rect l="0" t="0" r="r" b="b"/>
              <a:pathLst>
                <a:path w="241" h="127">
                  <a:moveTo>
                    <a:pt x="220" y="40"/>
                  </a:moveTo>
                  <a:lnTo>
                    <a:pt x="217" y="23"/>
                  </a:lnTo>
                  <a:lnTo>
                    <a:pt x="210" y="11"/>
                  </a:lnTo>
                  <a:lnTo>
                    <a:pt x="197" y="3"/>
                  </a:lnTo>
                  <a:lnTo>
                    <a:pt x="177" y="0"/>
                  </a:lnTo>
                  <a:lnTo>
                    <a:pt x="161" y="2"/>
                  </a:lnTo>
                  <a:lnTo>
                    <a:pt x="148" y="8"/>
                  </a:lnTo>
                  <a:lnTo>
                    <a:pt x="138" y="17"/>
                  </a:lnTo>
                  <a:lnTo>
                    <a:pt x="131" y="27"/>
                  </a:lnTo>
                  <a:lnTo>
                    <a:pt x="125" y="14"/>
                  </a:lnTo>
                  <a:lnTo>
                    <a:pt x="116" y="6"/>
                  </a:lnTo>
                  <a:lnTo>
                    <a:pt x="104" y="2"/>
                  </a:lnTo>
                  <a:lnTo>
                    <a:pt x="89" y="0"/>
                  </a:lnTo>
                  <a:lnTo>
                    <a:pt x="73" y="3"/>
                  </a:lnTo>
                  <a:lnTo>
                    <a:pt x="60" y="9"/>
                  </a:lnTo>
                  <a:lnTo>
                    <a:pt x="50" y="1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0"/>
                  </a:lnTo>
                  <a:lnTo>
                    <a:pt x="0" y="3"/>
                  </a:lnTo>
                  <a:lnTo>
                    <a:pt x="0" y="14"/>
                  </a:lnTo>
                  <a:lnTo>
                    <a:pt x="11" y="14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21" y="30"/>
                  </a:lnTo>
                  <a:lnTo>
                    <a:pt x="21" y="105"/>
                  </a:lnTo>
                  <a:lnTo>
                    <a:pt x="21" y="112"/>
                  </a:lnTo>
                  <a:lnTo>
                    <a:pt x="18" y="115"/>
                  </a:lnTo>
                  <a:lnTo>
                    <a:pt x="11" y="117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3" y="127"/>
                  </a:lnTo>
                  <a:lnTo>
                    <a:pt x="12" y="127"/>
                  </a:lnTo>
                  <a:lnTo>
                    <a:pt x="22" y="126"/>
                  </a:lnTo>
                  <a:lnTo>
                    <a:pt x="33" y="126"/>
                  </a:lnTo>
                  <a:lnTo>
                    <a:pt x="42" y="126"/>
                  </a:lnTo>
                  <a:lnTo>
                    <a:pt x="52" y="127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65" y="117"/>
                  </a:lnTo>
                  <a:lnTo>
                    <a:pt x="54" y="117"/>
                  </a:lnTo>
                  <a:lnTo>
                    <a:pt x="48" y="115"/>
                  </a:lnTo>
                  <a:lnTo>
                    <a:pt x="45" y="112"/>
                  </a:lnTo>
                  <a:lnTo>
                    <a:pt x="44" y="105"/>
                  </a:lnTo>
                  <a:lnTo>
                    <a:pt x="44" y="53"/>
                  </a:lnTo>
                  <a:lnTo>
                    <a:pt x="48" y="33"/>
                  </a:lnTo>
                  <a:lnTo>
                    <a:pt x="58" y="19"/>
                  </a:lnTo>
                  <a:lnTo>
                    <a:pt x="72" y="11"/>
                  </a:lnTo>
                  <a:lnTo>
                    <a:pt x="87" y="8"/>
                  </a:lnTo>
                  <a:lnTo>
                    <a:pt x="99" y="11"/>
                  </a:lnTo>
                  <a:lnTo>
                    <a:pt x="106" y="18"/>
                  </a:lnTo>
                  <a:lnTo>
                    <a:pt x="109" y="28"/>
                  </a:lnTo>
                  <a:lnTo>
                    <a:pt x="109" y="39"/>
                  </a:lnTo>
                  <a:lnTo>
                    <a:pt x="109" y="105"/>
                  </a:lnTo>
                  <a:lnTo>
                    <a:pt x="109" y="112"/>
                  </a:lnTo>
                  <a:lnTo>
                    <a:pt x="106" y="115"/>
                  </a:lnTo>
                  <a:lnTo>
                    <a:pt x="99" y="117"/>
                  </a:lnTo>
                  <a:lnTo>
                    <a:pt x="88" y="117"/>
                  </a:lnTo>
                  <a:lnTo>
                    <a:pt x="88" y="127"/>
                  </a:lnTo>
                  <a:lnTo>
                    <a:pt x="92" y="127"/>
                  </a:lnTo>
                  <a:lnTo>
                    <a:pt x="100" y="127"/>
                  </a:lnTo>
                  <a:lnTo>
                    <a:pt x="110" y="126"/>
                  </a:lnTo>
                  <a:lnTo>
                    <a:pt x="120" y="126"/>
                  </a:lnTo>
                  <a:lnTo>
                    <a:pt x="130" y="126"/>
                  </a:lnTo>
                  <a:lnTo>
                    <a:pt x="140" y="127"/>
                  </a:lnTo>
                  <a:lnTo>
                    <a:pt x="149" y="127"/>
                  </a:lnTo>
                  <a:lnTo>
                    <a:pt x="154" y="127"/>
                  </a:lnTo>
                  <a:lnTo>
                    <a:pt x="154" y="117"/>
                  </a:lnTo>
                  <a:lnTo>
                    <a:pt x="142" y="117"/>
                  </a:lnTo>
                  <a:lnTo>
                    <a:pt x="136" y="115"/>
                  </a:lnTo>
                  <a:lnTo>
                    <a:pt x="133" y="112"/>
                  </a:lnTo>
                  <a:lnTo>
                    <a:pt x="132" y="105"/>
                  </a:lnTo>
                  <a:lnTo>
                    <a:pt x="132" y="53"/>
                  </a:lnTo>
                  <a:lnTo>
                    <a:pt x="136" y="33"/>
                  </a:lnTo>
                  <a:lnTo>
                    <a:pt x="146" y="19"/>
                  </a:lnTo>
                  <a:lnTo>
                    <a:pt x="160" y="11"/>
                  </a:lnTo>
                  <a:lnTo>
                    <a:pt x="175" y="8"/>
                  </a:lnTo>
                  <a:lnTo>
                    <a:pt x="187" y="11"/>
                  </a:lnTo>
                  <a:lnTo>
                    <a:pt x="193" y="18"/>
                  </a:lnTo>
                  <a:lnTo>
                    <a:pt x="197" y="28"/>
                  </a:lnTo>
                  <a:lnTo>
                    <a:pt x="197" y="39"/>
                  </a:lnTo>
                  <a:lnTo>
                    <a:pt x="197" y="105"/>
                  </a:lnTo>
                  <a:lnTo>
                    <a:pt x="197" y="112"/>
                  </a:lnTo>
                  <a:lnTo>
                    <a:pt x="194" y="115"/>
                  </a:lnTo>
                  <a:lnTo>
                    <a:pt x="187" y="117"/>
                  </a:lnTo>
                  <a:lnTo>
                    <a:pt x="176" y="117"/>
                  </a:lnTo>
                  <a:lnTo>
                    <a:pt x="176" y="127"/>
                  </a:lnTo>
                  <a:lnTo>
                    <a:pt x="180" y="127"/>
                  </a:lnTo>
                  <a:lnTo>
                    <a:pt x="188" y="127"/>
                  </a:lnTo>
                  <a:lnTo>
                    <a:pt x="198" y="126"/>
                  </a:lnTo>
                  <a:lnTo>
                    <a:pt x="208" y="126"/>
                  </a:lnTo>
                  <a:lnTo>
                    <a:pt x="218" y="126"/>
                  </a:lnTo>
                  <a:lnTo>
                    <a:pt x="228" y="127"/>
                  </a:lnTo>
                  <a:lnTo>
                    <a:pt x="237" y="127"/>
                  </a:lnTo>
                  <a:lnTo>
                    <a:pt x="241" y="127"/>
                  </a:lnTo>
                  <a:lnTo>
                    <a:pt x="241" y="117"/>
                  </a:lnTo>
                  <a:lnTo>
                    <a:pt x="230" y="117"/>
                  </a:lnTo>
                  <a:lnTo>
                    <a:pt x="224" y="115"/>
                  </a:lnTo>
                  <a:lnTo>
                    <a:pt x="221" y="112"/>
                  </a:lnTo>
                  <a:lnTo>
                    <a:pt x="220" y="105"/>
                  </a:lnTo>
                  <a:lnTo>
                    <a:pt x="22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 noChangeAspect="1" noEditPoints="1"/>
            </p:cNvSpPr>
            <p:nvPr/>
          </p:nvSpPr>
          <p:spPr bwMode="auto">
            <a:xfrm>
              <a:off x="1878" y="36"/>
              <a:ext cx="63" cy="194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4" y="10"/>
                </a:cxn>
                <a:cxn ang="0">
                  <a:pos x="40" y="5"/>
                </a:cxn>
                <a:cxn ang="0">
                  <a:pos x="35" y="2"/>
                </a:cxn>
                <a:cxn ang="0">
                  <a:pos x="28" y="0"/>
                </a:cxn>
                <a:cxn ang="0">
                  <a:pos x="22" y="1"/>
                </a:cxn>
                <a:cxn ang="0">
                  <a:pos x="17" y="5"/>
                </a:cxn>
                <a:cxn ang="0">
                  <a:pos x="13" y="10"/>
                </a:cxn>
                <a:cxn ang="0">
                  <a:pos x="12" y="17"/>
                </a:cxn>
                <a:cxn ang="0">
                  <a:pos x="13" y="24"/>
                </a:cxn>
                <a:cxn ang="0">
                  <a:pos x="17" y="29"/>
                </a:cxn>
                <a:cxn ang="0">
                  <a:pos x="22" y="32"/>
                </a:cxn>
                <a:cxn ang="0">
                  <a:pos x="28" y="33"/>
                </a:cxn>
                <a:cxn ang="0">
                  <a:pos x="35" y="32"/>
                </a:cxn>
                <a:cxn ang="0">
                  <a:pos x="40" y="29"/>
                </a:cxn>
                <a:cxn ang="0">
                  <a:pos x="43" y="23"/>
                </a:cxn>
                <a:cxn ang="0">
                  <a:pos x="45" y="17"/>
                </a:cxn>
                <a:cxn ang="0">
                  <a:pos x="1" y="70"/>
                </a:cxn>
                <a:cxn ang="0">
                  <a:pos x="1" y="81"/>
                </a:cxn>
                <a:cxn ang="0">
                  <a:pos x="12" y="81"/>
                </a:cxn>
                <a:cxn ang="0">
                  <a:pos x="18" y="83"/>
                </a:cxn>
                <a:cxn ang="0">
                  <a:pos x="21" y="88"/>
                </a:cxn>
                <a:cxn ang="0">
                  <a:pos x="22" y="97"/>
                </a:cxn>
                <a:cxn ang="0">
                  <a:pos x="22" y="172"/>
                </a:cxn>
                <a:cxn ang="0">
                  <a:pos x="21" y="179"/>
                </a:cxn>
                <a:cxn ang="0">
                  <a:pos x="18" y="182"/>
                </a:cxn>
                <a:cxn ang="0">
                  <a:pos x="11" y="184"/>
                </a:cxn>
                <a:cxn ang="0">
                  <a:pos x="0" y="184"/>
                </a:cxn>
                <a:cxn ang="0">
                  <a:pos x="0" y="194"/>
                </a:cxn>
                <a:cxn ang="0">
                  <a:pos x="4" y="194"/>
                </a:cxn>
                <a:cxn ang="0">
                  <a:pos x="12" y="194"/>
                </a:cxn>
                <a:cxn ang="0">
                  <a:pos x="23" y="193"/>
                </a:cxn>
                <a:cxn ang="0">
                  <a:pos x="32" y="193"/>
                </a:cxn>
                <a:cxn ang="0">
                  <a:pos x="63" y="194"/>
                </a:cxn>
                <a:cxn ang="0">
                  <a:pos x="63" y="184"/>
                </a:cxn>
                <a:cxn ang="0">
                  <a:pos x="53" y="184"/>
                </a:cxn>
                <a:cxn ang="0">
                  <a:pos x="47" y="182"/>
                </a:cxn>
                <a:cxn ang="0">
                  <a:pos x="44" y="179"/>
                </a:cxn>
                <a:cxn ang="0">
                  <a:pos x="43" y="172"/>
                </a:cxn>
                <a:cxn ang="0">
                  <a:pos x="43" y="67"/>
                </a:cxn>
                <a:cxn ang="0">
                  <a:pos x="1" y="70"/>
                </a:cxn>
              </a:cxnLst>
              <a:rect l="0" t="0" r="r" b="b"/>
              <a:pathLst>
                <a:path w="63" h="194">
                  <a:moveTo>
                    <a:pt x="45" y="17"/>
                  </a:moveTo>
                  <a:lnTo>
                    <a:pt x="44" y="10"/>
                  </a:lnTo>
                  <a:lnTo>
                    <a:pt x="40" y="5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5"/>
                  </a:lnTo>
                  <a:lnTo>
                    <a:pt x="13" y="10"/>
                  </a:lnTo>
                  <a:lnTo>
                    <a:pt x="12" y="17"/>
                  </a:lnTo>
                  <a:lnTo>
                    <a:pt x="13" y="24"/>
                  </a:lnTo>
                  <a:lnTo>
                    <a:pt x="17" y="29"/>
                  </a:lnTo>
                  <a:lnTo>
                    <a:pt x="22" y="32"/>
                  </a:lnTo>
                  <a:lnTo>
                    <a:pt x="28" y="33"/>
                  </a:lnTo>
                  <a:lnTo>
                    <a:pt x="35" y="32"/>
                  </a:lnTo>
                  <a:lnTo>
                    <a:pt x="40" y="29"/>
                  </a:lnTo>
                  <a:lnTo>
                    <a:pt x="43" y="23"/>
                  </a:lnTo>
                  <a:lnTo>
                    <a:pt x="45" y="17"/>
                  </a:lnTo>
                  <a:close/>
                  <a:moveTo>
                    <a:pt x="1" y="70"/>
                  </a:moveTo>
                  <a:lnTo>
                    <a:pt x="1" y="81"/>
                  </a:lnTo>
                  <a:lnTo>
                    <a:pt x="12" y="81"/>
                  </a:lnTo>
                  <a:lnTo>
                    <a:pt x="18" y="83"/>
                  </a:lnTo>
                  <a:lnTo>
                    <a:pt x="21" y="88"/>
                  </a:lnTo>
                  <a:lnTo>
                    <a:pt x="22" y="97"/>
                  </a:lnTo>
                  <a:lnTo>
                    <a:pt x="22" y="172"/>
                  </a:lnTo>
                  <a:lnTo>
                    <a:pt x="21" y="179"/>
                  </a:lnTo>
                  <a:lnTo>
                    <a:pt x="18" y="182"/>
                  </a:lnTo>
                  <a:lnTo>
                    <a:pt x="11" y="184"/>
                  </a:lnTo>
                  <a:lnTo>
                    <a:pt x="0" y="184"/>
                  </a:lnTo>
                  <a:lnTo>
                    <a:pt x="0" y="194"/>
                  </a:lnTo>
                  <a:lnTo>
                    <a:pt x="4" y="194"/>
                  </a:lnTo>
                  <a:lnTo>
                    <a:pt x="12" y="194"/>
                  </a:lnTo>
                  <a:lnTo>
                    <a:pt x="23" y="193"/>
                  </a:lnTo>
                  <a:lnTo>
                    <a:pt x="32" y="193"/>
                  </a:lnTo>
                  <a:lnTo>
                    <a:pt x="63" y="194"/>
                  </a:lnTo>
                  <a:lnTo>
                    <a:pt x="63" y="184"/>
                  </a:lnTo>
                  <a:lnTo>
                    <a:pt x="53" y="184"/>
                  </a:lnTo>
                  <a:lnTo>
                    <a:pt x="47" y="182"/>
                  </a:lnTo>
                  <a:lnTo>
                    <a:pt x="44" y="179"/>
                  </a:lnTo>
                  <a:lnTo>
                    <a:pt x="43" y="172"/>
                  </a:lnTo>
                  <a:lnTo>
                    <a:pt x="43" y="67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 noChangeAspect="1"/>
            </p:cNvSpPr>
            <p:nvPr/>
          </p:nvSpPr>
          <p:spPr bwMode="auto">
            <a:xfrm>
              <a:off x="1970" y="103"/>
              <a:ext cx="154" cy="127"/>
            </a:xfrm>
            <a:custGeom>
              <a:avLst/>
              <a:gdLst/>
              <a:ahLst/>
              <a:cxnLst>
                <a:cxn ang="0">
                  <a:pos x="130" y="23"/>
                </a:cxn>
                <a:cxn ang="0">
                  <a:pos x="109" y="3"/>
                </a:cxn>
                <a:cxn ang="0">
                  <a:pos x="73" y="3"/>
                </a:cxn>
                <a:cxn ang="0">
                  <a:pos x="50" y="18"/>
                </a:cxn>
                <a:cxn ang="0">
                  <a:pos x="43" y="28"/>
                </a:cxn>
                <a:cxn ang="0">
                  <a:pos x="0" y="3"/>
                </a:cxn>
                <a:cxn ang="0">
                  <a:pos x="12" y="14"/>
                </a:cxn>
                <a:cxn ang="0">
                  <a:pos x="21" y="22"/>
                </a:cxn>
                <a:cxn ang="0">
                  <a:pos x="22" y="105"/>
                </a:cxn>
                <a:cxn ang="0">
                  <a:pos x="18" y="115"/>
                </a:cxn>
                <a:cxn ang="0">
                  <a:pos x="0" y="117"/>
                </a:cxn>
                <a:cxn ang="0">
                  <a:pos x="4" y="127"/>
                </a:cxn>
                <a:cxn ang="0">
                  <a:pos x="23" y="126"/>
                </a:cxn>
                <a:cxn ang="0">
                  <a:pos x="42" y="126"/>
                </a:cxn>
                <a:cxn ang="0">
                  <a:pos x="61" y="127"/>
                </a:cxn>
                <a:cxn ang="0">
                  <a:pos x="66" y="117"/>
                </a:cxn>
                <a:cxn ang="0">
                  <a:pos x="48" y="115"/>
                </a:cxn>
                <a:cxn ang="0">
                  <a:pos x="44" y="105"/>
                </a:cxn>
                <a:cxn ang="0">
                  <a:pos x="48" y="33"/>
                </a:cxn>
                <a:cxn ang="0">
                  <a:pos x="72" y="11"/>
                </a:cxn>
                <a:cxn ang="0">
                  <a:pos x="99" y="11"/>
                </a:cxn>
                <a:cxn ang="0">
                  <a:pos x="109" y="28"/>
                </a:cxn>
                <a:cxn ang="0">
                  <a:pos x="110" y="105"/>
                </a:cxn>
                <a:cxn ang="0">
                  <a:pos x="106" y="115"/>
                </a:cxn>
                <a:cxn ang="0">
                  <a:pos x="88" y="117"/>
                </a:cxn>
                <a:cxn ang="0">
                  <a:pos x="92" y="127"/>
                </a:cxn>
                <a:cxn ang="0">
                  <a:pos x="111" y="126"/>
                </a:cxn>
                <a:cxn ang="0">
                  <a:pos x="130" y="126"/>
                </a:cxn>
                <a:cxn ang="0">
                  <a:pos x="149" y="127"/>
                </a:cxn>
                <a:cxn ang="0">
                  <a:pos x="154" y="117"/>
                </a:cxn>
                <a:cxn ang="0">
                  <a:pos x="136" y="115"/>
                </a:cxn>
                <a:cxn ang="0">
                  <a:pos x="133" y="105"/>
                </a:cxn>
              </a:cxnLst>
              <a:rect l="0" t="0" r="r" b="b"/>
              <a:pathLst>
                <a:path w="154" h="127">
                  <a:moveTo>
                    <a:pt x="133" y="40"/>
                  </a:moveTo>
                  <a:lnTo>
                    <a:pt x="130" y="23"/>
                  </a:lnTo>
                  <a:lnTo>
                    <a:pt x="123" y="11"/>
                  </a:lnTo>
                  <a:lnTo>
                    <a:pt x="109" y="3"/>
                  </a:lnTo>
                  <a:lnTo>
                    <a:pt x="89" y="0"/>
                  </a:lnTo>
                  <a:lnTo>
                    <a:pt x="73" y="3"/>
                  </a:lnTo>
                  <a:lnTo>
                    <a:pt x="60" y="9"/>
                  </a:lnTo>
                  <a:lnTo>
                    <a:pt x="50" y="1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0"/>
                  </a:lnTo>
                  <a:lnTo>
                    <a:pt x="0" y="3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22" y="30"/>
                  </a:lnTo>
                  <a:lnTo>
                    <a:pt x="22" y="105"/>
                  </a:lnTo>
                  <a:lnTo>
                    <a:pt x="21" y="112"/>
                  </a:lnTo>
                  <a:lnTo>
                    <a:pt x="18" y="115"/>
                  </a:lnTo>
                  <a:lnTo>
                    <a:pt x="12" y="117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12" y="127"/>
                  </a:lnTo>
                  <a:lnTo>
                    <a:pt x="23" y="126"/>
                  </a:lnTo>
                  <a:lnTo>
                    <a:pt x="33" y="126"/>
                  </a:lnTo>
                  <a:lnTo>
                    <a:pt x="42" y="126"/>
                  </a:lnTo>
                  <a:lnTo>
                    <a:pt x="53" y="127"/>
                  </a:lnTo>
                  <a:lnTo>
                    <a:pt x="61" y="127"/>
                  </a:lnTo>
                  <a:lnTo>
                    <a:pt x="66" y="127"/>
                  </a:lnTo>
                  <a:lnTo>
                    <a:pt x="66" y="117"/>
                  </a:lnTo>
                  <a:lnTo>
                    <a:pt x="55" y="117"/>
                  </a:lnTo>
                  <a:lnTo>
                    <a:pt x="48" y="115"/>
                  </a:lnTo>
                  <a:lnTo>
                    <a:pt x="45" y="112"/>
                  </a:lnTo>
                  <a:lnTo>
                    <a:pt x="44" y="105"/>
                  </a:lnTo>
                  <a:lnTo>
                    <a:pt x="44" y="53"/>
                  </a:lnTo>
                  <a:lnTo>
                    <a:pt x="48" y="33"/>
                  </a:lnTo>
                  <a:lnTo>
                    <a:pt x="59" y="19"/>
                  </a:lnTo>
                  <a:lnTo>
                    <a:pt x="72" y="11"/>
                  </a:lnTo>
                  <a:lnTo>
                    <a:pt x="87" y="8"/>
                  </a:lnTo>
                  <a:lnTo>
                    <a:pt x="99" y="11"/>
                  </a:lnTo>
                  <a:lnTo>
                    <a:pt x="106" y="18"/>
                  </a:lnTo>
                  <a:lnTo>
                    <a:pt x="109" y="28"/>
                  </a:lnTo>
                  <a:lnTo>
                    <a:pt x="110" y="39"/>
                  </a:lnTo>
                  <a:lnTo>
                    <a:pt x="110" y="105"/>
                  </a:lnTo>
                  <a:lnTo>
                    <a:pt x="109" y="112"/>
                  </a:lnTo>
                  <a:lnTo>
                    <a:pt x="106" y="115"/>
                  </a:lnTo>
                  <a:lnTo>
                    <a:pt x="100" y="117"/>
                  </a:lnTo>
                  <a:lnTo>
                    <a:pt x="88" y="117"/>
                  </a:lnTo>
                  <a:lnTo>
                    <a:pt x="88" y="127"/>
                  </a:lnTo>
                  <a:lnTo>
                    <a:pt x="92" y="127"/>
                  </a:lnTo>
                  <a:lnTo>
                    <a:pt x="100" y="127"/>
                  </a:lnTo>
                  <a:lnTo>
                    <a:pt x="111" y="126"/>
                  </a:lnTo>
                  <a:lnTo>
                    <a:pt x="121" y="126"/>
                  </a:lnTo>
                  <a:lnTo>
                    <a:pt x="130" y="126"/>
                  </a:lnTo>
                  <a:lnTo>
                    <a:pt x="141" y="127"/>
                  </a:lnTo>
                  <a:lnTo>
                    <a:pt x="149" y="127"/>
                  </a:lnTo>
                  <a:lnTo>
                    <a:pt x="154" y="127"/>
                  </a:lnTo>
                  <a:lnTo>
                    <a:pt x="154" y="117"/>
                  </a:lnTo>
                  <a:lnTo>
                    <a:pt x="143" y="117"/>
                  </a:lnTo>
                  <a:lnTo>
                    <a:pt x="136" y="115"/>
                  </a:lnTo>
                  <a:lnTo>
                    <a:pt x="133" y="112"/>
                  </a:lnTo>
                  <a:lnTo>
                    <a:pt x="133" y="105"/>
                  </a:lnTo>
                  <a:lnTo>
                    <a:pt x="133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Freeform 16"/>
            <p:cNvSpPr>
              <a:spLocks noChangeAspect="1" noEditPoints="1"/>
            </p:cNvSpPr>
            <p:nvPr/>
          </p:nvSpPr>
          <p:spPr bwMode="auto">
            <a:xfrm>
              <a:off x="1609" y="353"/>
              <a:ext cx="143" cy="131"/>
            </a:xfrm>
            <a:custGeom>
              <a:avLst/>
              <a:gdLst/>
              <a:ahLst/>
              <a:cxnLst>
                <a:cxn ang="0">
                  <a:pos x="112" y="41"/>
                </a:cxn>
                <a:cxn ang="0">
                  <a:pos x="107" y="23"/>
                </a:cxn>
                <a:cxn ang="0">
                  <a:pos x="80" y="4"/>
                </a:cxn>
                <a:cxn ang="0">
                  <a:pos x="38" y="2"/>
                </a:cxn>
                <a:cxn ang="0">
                  <a:pos x="14" y="16"/>
                </a:cxn>
                <a:cxn ang="0">
                  <a:pos x="11" y="34"/>
                </a:cxn>
                <a:cxn ang="0">
                  <a:pos x="19" y="41"/>
                </a:cxn>
                <a:cxn ang="0">
                  <a:pos x="30" y="41"/>
                </a:cxn>
                <a:cxn ang="0">
                  <a:pos x="37" y="34"/>
                </a:cxn>
                <a:cxn ang="0">
                  <a:pos x="35" y="21"/>
                </a:cxn>
                <a:cxn ang="0">
                  <a:pos x="36" y="11"/>
                </a:cxn>
                <a:cxn ang="0">
                  <a:pos x="52" y="8"/>
                </a:cxn>
                <a:cxn ang="0">
                  <a:pos x="68" y="10"/>
                </a:cxn>
                <a:cxn ang="0">
                  <a:pos x="87" y="27"/>
                </a:cxn>
                <a:cxn ang="0">
                  <a:pos x="90" y="52"/>
                </a:cxn>
                <a:cxn ang="0">
                  <a:pos x="34" y="61"/>
                </a:cxn>
                <a:cxn ang="0">
                  <a:pos x="7" y="79"/>
                </a:cxn>
                <a:cxn ang="0">
                  <a:pos x="0" y="100"/>
                </a:cxn>
                <a:cxn ang="0">
                  <a:pos x="5" y="115"/>
                </a:cxn>
                <a:cxn ang="0">
                  <a:pos x="18" y="125"/>
                </a:cxn>
                <a:cxn ang="0">
                  <a:pos x="34" y="130"/>
                </a:cxn>
                <a:cxn ang="0">
                  <a:pos x="50" y="131"/>
                </a:cxn>
                <a:cxn ang="0">
                  <a:pos x="78" y="124"/>
                </a:cxn>
                <a:cxn ang="0">
                  <a:pos x="93" y="107"/>
                </a:cxn>
                <a:cxn ang="0">
                  <a:pos x="99" y="123"/>
                </a:cxn>
                <a:cxn ang="0">
                  <a:pos x="115" y="130"/>
                </a:cxn>
                <a:cxn ang="0">
                  <a:pos x="119" y="130"/>
                </a:cxn>
                <a:cxn ang="0">
                  <a:pos x="129" y="127"/>
                </a:cxn>
                <a:cxn ang="0">
                  <a:pos x="139" y="118"/>
                </a:cxn>
                <a:cxn ang="0">
                  <a:pos x="143" y="103"/>
                </a:cxn>
                <a:cxn ang="0">
                  <a:pos x="133" y="87"/>
                </a:cxn>
                <a:cxn ang="0">
                  <a:pos x="133" y="106"/>
                </a:cxn>
                <a:cxn ang="0">
                  <a:pos x="129" y="117"/>
                </a:cxn>
                <a:cxn ang="0">
                  <a:pos x="117" y="117"/>
                </a:cxn>
                <a:cxn ang="0">
                  <a:pos x="112" y="106"/>
                </a:cxn>
                <a:cxn ang="0">
                  <a:pos x="112" y="51"/>
                </a:cxn>
                <a:cxn ang="0">
                  <a:pos x="89" y="97"/>
                </a:cxn>
                <a:cxn ang="0">
                  <a:pos x="81" y="111"/>
                </a:cxn>
                <a:cxn ang="0">
                  <a:pos x="70" y="120"/>
                </a:cxn>
                <a:cxn ang="0">
                  <a:pos x="58" y="123"/>
                </a:cxn>
                <a:cxn ang="0">
                  <a:pos x="42" y="122"/>
                </a:cxn>
                <a:cxn ang="0">
                  <a:pos x="27" y="109"/>
                </a:cxn>
                <a:cxn ang="0">
                  <a:pos x="27" y="87"/>
                </a:cxn>
                <a:cxn ang="0">
                  <a:pos x="58" y="64"/>
                </a:cxn>
                <a:cxn ang="0">
                  <a:pos x="90" y="88"/>
                </a:cxn>
              </a:cxnLst>
              <a:rect l="0" t="0" r="r" b="b"/>
              <a:pathLst>
                <a:path w="143" h="131">
                  <a:moveTo>
                    <a:pt x="112" y="51"/>
                  </a:moveTo>
                  <a:lnTo>
                    <a:pt x="112" y="41"/>
                  </a:lnTo>
                  <a:lnTo>
                    <a:pt x="111" y="31"/>
                  </a:lnTo>
                  <a:lnTo>
                    <a:pt x="107" y="23"/>
                  </a:lnTo>
                  <a:lnTo>
                    <a:pt x="99" y="15"/>
                  </a:lnTo>
                  <a:lnTo>
                    <a:pt x="80" y="4"/>
                  </a:lnTo>
                  <a:lnTo>
                    <a:pt x="57" y="0"/>
                  </a:lnTo>
                  <a:lnTo>
                    <a:pt x="38" y="2"/>
                  </a:lnTo>
                  <a:lnTo>
                    <a:pt x="23" y="7"/>
                  </a:lnTo>
                  <a:lnTo>
                    <a:pt x="14" y="16"/>
                  </a:lnTo>
                  <a:lnTo>
                    <a:pt x="10" y="28"/>
                  </a:lnTo>
                  <a:lnTo>
                    <a:pt x="11" y="34"/>
                  </a:lnTo>
                  <a:lnTo>
                    <a:pt x="14" y="39"/>
                  </a:lnTo>
                  <a:lnTo>
                    <a:pt x="19" y="41"/>
                  </a:lnTo>
                  <a:lnTo>
                    <a:pt x="24" y="42"/>
                  </a:lnTo>
                  <a:lnTo>
                    <a:pt x="30" y="41"/>
                  </a:lnTo>
                  <a:lnTo>
                    <a:pt x="34" y="38"/>
                  </a:lnTo>
                  <a:lnTo>
                    <a:pt x="37" y="34"/>
                  </a:lnTo>
                  <a:lnTo>
                    <a:pt x="38" y="29"/>
                  </a:lnTo>
                  <a:lnTo>
                    <a:pt x="35" y="21"/>
                  </a:lnTo>
                  <a:lnTo>
                    <a:pt x="28" y="15"/>
                  </a:lnTo>
                  <a:lnTo>
                    <a:pt x="36" y="11"/>
                  </a:lnTo>
                  <a:lnTo>
                    <a:pt x="45" y="9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9" y="17"/>
                  </a:lnTo>
                  <a:lnTo>
                    <a:pt x="87" y="27"/>
                  </a:lnTo>
                  <a:lnTo>
                    <a:pt x="90" y="43"/>
                  </a:lnTo>
                  <a:lnTo>
                    <a:pt x="90" y="52"/>
                  </a:lnTo>
                  <a:lnTo>
                    <a:pt x="64" y="54"/>
                  </a:lnTo>
                  <a:lnTo>
                    <a:pt x="34" y="61"/>
                  </a:lnTo>
                  <a:lnTo>
                    <a:pt x="18" y="69"/>
                  </a:lnTo>
                  <a:lnTo>
                    <a:pt x="7" y="79"/>
                  </a:lnTo>
                  <a:lnTo>
                    <a:pt x="2" y="89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5" y="115"/>
                  </a:lnTo>
                  <a:lnTo>
                    <a:pt x="11" y="121"/>
                  </a:lnTo>
                  <a:lnTo>
                    <a:pt x="18" y="125"/>
                  </a:lnTo>
                  <a:lnTo>
                    <a:pt x="26" y="128"/>
                  </a:lnTo>
                  <a:lnTo>
                    <a:pt x="34" y="130"/>
                  </a:lnTo>
                  <a:lnTo>
                    <a:pt x="42" y="131"/>
                  </a:lnTo>
                  <a:lnTo>
                    <a:pt x="50" y="131"/>
                  </a:lnTo>
                  <a:lnTo>
                    <a:pt x="66" y="129"/>
                  </a:lnTo>
                  <a:lnTo>
                    <a:pt x="78" y="124"/>
                  </a:lnTo>
                  <a:lnTo>
                    <a:pt x="87" y="116"/>
                  </a:lnTo>
                  <a:lnTo>
                    <a:pt x="93" y="107"/>
                  </a:lnTo>
                  <a:lnTo>
                    <a:pt x="95" y="116"/>
                  </a:lnTo>
                  <a:lnTo>
                    <a:pt x="99" y="123"/>
                  </a:lnTo>
                  <a:lnTo>
                    <a:pt x="106" y="128"/>
                  </a:lnTo>
                  <a:lnTo>
                    <a:pt x="115" y="130"/>
                  </a:lnTo>
                  <a:lnTo>
                    <a:pt x="116" y="130"/>
                  </a:lnTo>
                  <a:lnTo>
                    <a:pt x="119" y="130"/>
                  </a:lnTo>
                  <a:lnTo>
                    <a:pt x="124" y="129"/>
                  </a:lnTo>
                  <a:lnTo>
                    <a:pt x="129" y="127"/>
                  </a:lnTo>
                  <a:lnTo>
                    <a:pt x="134" y="123"/>
                  </a:lnTo>
                  <a:lnTo>
                    <a:pt x="139" y="118"/>
                  </a:lnTo>
                  <a:lnTo>
                    <a:pt x="142" y="112"/>
                  </a:lnTo>
                  <a:lnTo>
                    <a:pt x="143" y="103"/>
                  </a:lnTo>
                  <a:lnTo>
                    <a:pt x="143" y="87"/>
                  </a:lnTo>
                  <a:lnTo>
                    <a:pt x="133" y="87"/>
                  </a:lnTo>
                  <a:lnTo>
                    <a:pt x="133" y="103"/>
                  </a:lnTo>
                  <a:lnTo>
                    <a:pt x="133" y="106"/>
                  </a:lnTo>
                  <a:lnTo>
                    <a:pt x="132" y="112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7" y="117"/>
                  </a:lnTo>
                  <a:lnTo>
                    <a:pt x="114" y="112"/>
                  </a:lnTo>
                  <a:lnTo>
                    <a:pt x="112" y="106"/>
                  </a:lnTo>
                  <a:lnTo>
                    <a:pt x="112" y="102"/>
                  </a:lnTo>
                  <a:lnTo>
                    <a:pt x="112" y="51"/>
                  </a:lnTo>
                  <a:close/>
                  <a:moveTo>
                    <a:pt x="90" y="88"/>
                  </a:moveTo>
                  <a:lnTo>
                    <a:pt x="89" y="97"/>
                  </a:lnTo>
                  <a:lnTo>
                    <a:pt x="86" y="105"/>
                  </a:lnTo>
                  <a:lnTo>
                    <a:pt x="81" y="111"/>
                  </a:lnTo>
                  <a:lnTo>
                    <a:pt x="76" y="116"/>
                  </a:lnTo>
                  <a:lnTo>
                    <a:pt x="70" y="120"/>
                  </a:lnTo>
                  <a:lnTo>
                    <a:pt x="64" y="122"/>
                  </a:lnTo>
                  <a:lnTo>
                    <a:pt x="58" y="123"/>
                  </a:lnTo>
                  <a:lnTo>
                    <a:pt x="53" y="124"/>
                  </a:lnTo>
                  <a:lnTo>
                    <a:pt x="42" y="122"/>
                  </a:lnTo>
                  <a:lnTo>
                    <a:pt x="33" y="117"/>
                  </a:lnTo>
                  <a:lnTo>
                    <a:pt x="27" y="109"/>
                  </a:lnTo>
                  <a:lnTo>
                    <a:pt x="24" y="100"/>
                  </a:lnTo>
                  <a:lnTo>
                    <a:pt x="27" y="87"/>
                  </a:lnTo>
                  <a:lnTo>
                    <a:pt x="38" y="74"/>
                  </a:lnTo>
                  <a:lnTo>
                    <a:pt x="58" y="64"/>
                  </a:lnTo>
                  <a:lnTo>
                    <a:pt x="90" y="60"/>
                  </a:lnTo>
                  <a:lnTo>
                    <a:pt x="9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 noChangeAspect="1"/>
            </p:cNvSpPr>
            <p:nvPr/>
          </p:nvSpPr>
          <p:spPr bwMode="auto">
            <a:xfrm>
              <a:off x="1770" y="353"/>
              <a:ext cx="121" cy="131"/>
            </a:xfrm>
            <a:custGeom>
              <a:avLst/>
              <a:gdLst/>
              <a:ahLst/>
              <a:cxnLst>
                <a:cxn ang="0">
                  <a:pos x="98" y="14"/>
                </a:cxn>
                <a:cxn ang="0">
                  <a:pos x="92" y="19"/>
                </a:cxn>
                <a:cxn ang="0">
                  <a:pos x="90" y="26"/>
                </a:cxn>
                <a:cxn ang="0">
                  <a:pos x="91" y="32"/>
                </a:cxn>
                <a:cxn ang="0">
                  <a:pos x="94" y="36"/>
                </a:cxn>
                <a:cxn ang="0">
                  <a:pos x="98" y="39"/>
                </a:cxn>
                <a:cxn ang="0">
                  <a:pos x="103" y="40"/>
                </a:cxn>
                <a:cxn ang="0">
                  <a:pos x="109" y="39"/>
                </a:cxn>
                <a:cxn ang="0">
                  <a:pos x="113" y="36"/>
                </a:cxn>
                <a:cxn ang="0">
                  <a:pos x="116" y="32"/>
                </a:cxn>
                <a:cxn ang="0">
                  <a:pos x="117" y="26"/>
                </a:cxn>
                <a:cxn ang="0">
                  <a:pos x="115" y="17"/>
                </a:cxn>
                <a:cxn ang="0">
                  <a:pos x="111" y="11"/>
                </a:cxn>
                <a:cxn ang="0">
                  <a:pos x="104" y="6"/>
                </a:cxn>
                <a:cxn ang="0">
                  <a:pos x="96" y="3"/>
                </a:cxn>
                <a:cxn ang="0">
                  <a:pos x="88" y="1"/>
                </a:cxn>
                <a:cxn ang="0">
                  <a:pos x="80" y="1"/>
                </a:cxn>
                <a:cxn ang="0">
                  <a:pos x="74" y="0"/>
                </a:cxn>
                <a:cxn ang="0">
                  <a:pos x="69" y="0"/>
                </a:cxn>
                <a:cxn ang="0">
                  <a:pos x="40" y="6"/>
                </a:cxn>
                <a:cxn ang="0">
                  <a:pos x="19" y="21"/>
                </a:cxn>
                <a:cxn ang="0">
                  <a:pos x="5" y="42"/>
                </a:cxn>
                <a:cxn ang="0">
                  <a:pos x="0" y="67"/>
                </a:cxn>
                <a:cxn ang="0">
                  <a:pos x="5" y="92"/>
                </a:cxn>
                <a:cxn ang="0">
                  <a:pos x="20" y="113"/>
                </a:cxn>
                <a:cxn ang="0">
                  <a:pos x="41" y="127"/>
                </a:cxn>
                <a:cxn ang="0">
                  <a:pos x="68" y="131"/>
                </a:cxn>
                <a:cxn ang="0">
                  <a:pos x="83" y="130"/>
                </a:cxn>
                <a:cxn ang="0">
                  <a:pos x="94" y="126"/>
                </a:cxn>
                <a:cxn ang="0">
                  <a:pos x="103" y="121"/>
                </a:cxn>
                <a:cxn ang="0">
                  <a:pos x="110" y="114"/>
                </a:cxn>
                <a:cxn ang="0">
                  <a:pos x="115" y="107"/>
                </a:cxn>
                <a:cxn ang="0">
                  <a:pos x="119" y="101"/>
                </a:cxn>
                <a:cxn ang="0">
                  <a:pos x="120" y="97"/>
                </a:cxn>
                <a:cxn ang="0">
                  <a:pos x="121" y="94"/>
                </a:cxn>
                <a:cxn ang="0">
                  <a:pos x="119" y="91"/>
                </a:cxn>
                <a:cxn ang="0">
                  <a:pos x="116" y="91"/>
                </a:cxn>
                <a:cxn ang="0">
                  <a:pos x="112" y="91"/>
                </a:cxn>
                <a:cxn ang="0">
                  <a:pos x="110" y="95"/>
                </a:cxn>
                <a:cxn ang="0">
                  <a:pos x="104" y="107"/>
                </a:cxn>
                <a:cxn ang="0">
                  <a:pos x="95" y="116"/>
                </a:cxn>
                <a:cxn ang="0">
                  <a:pos x="84" y="121"/>
                </a:cxn>
                <a:cxn ang="0">
                  <a:pos x="71" y="122"/>
                </a:cxn>
                <a:cxn ang="0">
                  <a:pos x="64" y="122"/>
                </a:cxn>
                <a:cxn ang="0">
                  <a:pos x="56" y="119"/>
                </a:cxn>
                <a:cxn ang="0">
                  <a:pos x="48" y="115"/>
                </a:cxn>
                <a:cxn ang="0">
                  <a:pos x="41" y="110"/>
                </a:cxn>
                <a:cxn ang="0">
                  <a:pos x="35" y="102"/>
                </a:cxn>
                <a:cxn ang="0">
                  <a:pos x="30" y="92"/>
                </a:cxn>
                <a:cxn ang="0">
                  <a:pos x="27" y="80"/>
                </a:cxn>
                <a:cxn ang="0">
                  <a:pos x="26" y="66"/>
                </a:cxn>
                <a:cxn ang="0">
                  <a:pos x="29" y="42"/>
                </a:cxn>
                <a:cxn ang="0">
                  <a:pos x="38" y="24"/>
                </a:cxn>
                <a:cxn ang="0">
                  <a:pos x="52" y="13"/>
                </a:cxn>
                <a:cxn ang="0">
                  <a:pos x="70" y="9"/>
                </a:cxn>
                <a:cxn ang="0">
                  <a:pos x="75" y="9"/>
                </a:cxn>
                <a:cxn ang="0">
                  <a:pos x="82" y="10"/>
                </a:cxn>
                <a:cxn ang="0">
                  <a:pos x="90" y="11"/>
                </a:cxn>
                <a:cxn ang="0">
                  <a:pos x="98" y="14"/>
                </a:cxn>
              </a:cxnLst>
              <a:rect l="0" t="0" r="r" b="b"/>
              <a:pathLst>
                <a:path w="121" h="131">
                  <a:moveTo>
                    <a:pt x="98" y="14"/>
                  </a:moveTo>
                  <a:lnTo>
                    <a:pt x="92" y="19"/>
                  </a:lnTo>
                  <a:lnTo>
                    <a:pt x="90" y="26"/>
                  </a:lnTo>
                  <a:lnTo>
                    <a:pt x="91" y="32"/>
                  </a:lnTo>
                  <a:lnTo>
                    <a:pt x="94" y="36"/>
                  </a:lnTo>
                  <a:lnTo>
                    <a:pt x="98" y="39"/>
                  </a:lnTo>
                  <a:lnTo>
                    <a:pt x="103" y="40"/>
                  </a:lnTo>
                  <a:lnTo>
                    <a:pt x="109" y="39"/>
                  </a:lnTo>
                  <a:lnTo>
                    <a:pt x="113" y="36"/>
                  </a:lnTo>
                  <a:lnTo>
                    <a:pt x="116" y="32"/>
                  </a:lnTo>
                  <a:lnTo>
                    <a:pt x="117" y="26"/>
                  </a:lnTo>
                  <a:lnTo>
                    <a:pt x="115" y="17"/>
                  </a:lnTo>
                  <a:lnTo>
                    <a:pt x="111" y="11"/>
                  </a:lnTo>
                  <a:lnTo>
                    <a:pt x="104" y="6"/>
                  </a:lnTo>
                  <a:lnTo>
                    <a:pt x="96" y="3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40" y="6"/>
                  </a:lnTo>
                  <a:lnTo>
                    <a:pt x="19" y="21"/>
                  </a:lnTo>
                  <a:lnTo>
                    <a:pt x="5" y="42"/>
                  </a:lnTo>
                  <a:lnTo>
                    <a:pt x="0" y="67"/>
                  </a:lnTo>
                  <a:lnTo>
                    <a:pt x="5" y="92"/>
                  </a:lnTo>
                  <a:lnTo>
                    <a:pt x="20" y="113"/>
                  </a:lnTo>
                  <a:lnTo>
                    <a:pt x="41" y="127"/>
                  </a:lnTo>
                  <a:lnTo>
                    <a:pt x="68" y="131"/>
                  </a:lnTo>
                  <a:lnTo>
                    <a:pt x="83" y="130"/>
                  </a:lnTo>
                  <a:lnTo>
                    <a:pt x="94" y="126"/>
                  </a:lnTo>
                  <a:lnTo>
                    <a:pt x="103" y="121"/>
                  </a:lnTo>
                  <a:lnTo>
                    <a:pt x="110" y="114"/>
                  </a:lnTo>
                  <a:lnTo>
                    <a:pt x="115" y="107"/>
                  </a:lnTo>
                  <a:lnTo>
                    <a:pt x="119" y="101"/>
                  </a:lnTo>
                  <a:lnTo>
                    <a:pt x="120" y="97"/>
                  </a:lnTo>
                  <a:lnTo>
                    <a:pt x="121" y="94"/>
                  </a:lnTo>
                  <a:lnTo>
                    <a:pt x="119" y="91"/>
                  </a:lnTo>
                  <a:lnTo>
                    <a:pt x="116" y="91"/>
                  </a:lnTo>
                  <a:lnTo>
                    <a:pt x="112" y="91"/>
                  </a:lnTo>
                  <a:lnTo>
                    <a:pt x="110" y="95"/>
                  </a:lnTo>
                  <a:lnTo>
                    <a:pt x="104" y="107"/>
                  </a:lnTo>
                  <a:lnTo>
                    <a:pt x="95" y="116"/>
                  </a:lnTo>
                  <a:lnTo>
                    <a:pt x="84" y="121"/>
                  </a:lnTo>
                  <a:lnTo>
                    <a:pt x="71" y="122"/>
                  </a:lnTo>
                  <a:lnTo>
                    <a:pt x="64" y="122"/>
                  </a:lnTo>
                  <a:lnTo>
                    <a:pt x="56" y="119"/>
                  </a:lnTo>
                  <a:lnTo>
                    <a:pt x="48" y="115"/>
                  </a:lnTo>
                  <a:lnTo>
                    <a:pt x="41" y="110"/>
                  </a:lnTo>
                  <a:lnTo>
                    <a:pt x="35" y="102"/>
                  </a:lnTo>
                  <a:lnTo>
                    <a:pt x="30" y="92"/>
                  </a:lnTo>
                  <a:lnTo>
                    <a:pt x="27" y="80"/>
                  </a:lnTo>
                  <a:lnTo>
                    <a:pt x="26" y="66"/>
                  </a:lnTo>
                  <a:lnTo>
                    <a:pt x="29" y="42"/>
                  </a:lnTo>
                  <a:lnTo>
                    <a:pt x="38" y="24"/>
                  </a:lnTo>
                  <a:lnTo>
                    <a:pt x="52" y="13"/>
                  </a:lnTo>
                  <a:lnTo>
                    <a:pt x="70" y="9"/>
                  </a:lnTo>
                  <a:lnTo>
                    <a:pt x="75" y="9"/>
                  </a:lnTo>
                  <a:lnTo>
                    <a:pt x="82" y="10"/>
                  </a:lnTo>
                  <a:lnTo>
                    <a:pt x="90" y="11"/>
                  </a:lnTo>
                  <a:lnTo>
                    <a:pt x="9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Freeform 18"/>
            <p:cNvSpPr>
              <a:spLocks noChangeAspect="1"/>
            </p:cNvSpPr>
            <p:nvPr/>
          </p:nvSpPr>
          <p:spPr bwMode="auto">
            <a:xfrm>
              <a:off x="1915" y="353"/>
              <a:ext cx="121" cy="131"/>
            </a:xfrm>
            <a:custGeom>
              <a:avLst/>
              <a:gdLst/>
              <a:ahLst/>
              <a:cxnLst>
                <a:cxn ang="0">
                  <a:pos x="99" y="14"/>
                </a:cxn>
                <a:cxn ang="0">
                  <a:pos x="93" y="19"/>
                </a:cxn>
                <a:cxn ang="0">
                  <a:pos x="90" y="26"/>
                </a:cxn>
                <a:cxn ang="0">
                  <a:pos x="91" y="32"/>
                </a:cxn>
                <a:cxn ang="0">
                  <a:pos x="94" y="36"/>
                </a:cxn>
                <a:cxn ang="0">
                  <a:pos x="99" y="39"/>
                </a:cxn>
                <a:cxn ang="0">
                  <a:pos x="104" y="40"/>
                </a:cxn>
                <a:cxn ang="0">
                  <a:pos x="109" y="39"/>
                </a:cxn>
                <a:cxn ang="0">
                  <a:pos x="114" y="36"/>
                </a:cxn>
                <a:cxn ang="0">
                  <a:pos x="117" y="32"/>
                </a:cxn>
                <a:cxn ang="0">
                  <a:pos x="118" y="26"/>
                </a:cxn>
                <a:cxn ang="0">
                  <a:pos x="116" y="17"/>
                </a:cxn>
                <a:cxn ang="0">
                  <a:pos x="111" y="11"/>
                </a:cxn>
                <a:cxn ang="0">
                  <a:pos x="105" y="6"/>
                </a:cxn>
                <a:cxn ang="0">
                  <a:pos x="97" y="3"/>
                </a:cxn>
                <a:cxn ang="0">
                  <a:pos x="89" y="1"/>
                </a:cxn>
                <a:cxn ang="0">
                  <a:pos x="81" y="1"/>
                </a:cxn>
                <a:cxn ang="0">
                  <a:pos x="74" y="0"/>
                </a:cxn>
                <a:cxn ang="0">
                  <a:pos x="70" y="0"/>
                </a:cxn>
                <a:cxn ang="0">
                  <a:pos x="41" y="6"/>
                </a:cxn>
                <a:cxn ang="0">
                  <a:pos x="19" y="21"/>
                </a:cxn>
                <a:cxn ang="0">
                  <a:pos x="5" y="42"/>
                </a:cxn>
                <a:cxn ang="0">
                  <a:pos x="0" y="67"/>
                </a:cxn>
                <a:cxn ang="0">
                  <a:pos x="6" y="92"/>
                </a:cxn>
                <a:cxn ang="0">
                  <a:pos x="20" y="113"/>
                </a:cxn>
                <a:cxn ang="0">
                  <a:pos x="42" y="127"/>
                </a:cxn>
                <a:cxn ang="0">
                  <a:pos x="69" y="131"/>
                </a:cxn>
                <a:cxn ang="0">
                  <a:pos x="83" y="130"/>
                </a:cxn>
                <a:cxn ang="0">
                  <a:pos x="95" y="126"/>
                </a:cxn>
                <a:cxn ang="0">
                  <a:pos x="104" y="121"/>
                </a:cxn>
                <a:cxn ang="0">
                  <a:pos x="111" y="114"/>
                </a:cxn>
                <a:cxn ang="0">
                  <a:pos x="116" y="107"/>
                </a:cxn>
                <a:cxn ang="0">
                  <a:pos x="119" y="101"/>
                </a:cxn>
                <a:cxn ang="0">
                  <a:pos x="121" y="97"/>
                </a:cxn>
                <a:cxn ang="0">
                  <a:pos x="121" y="94"/>
                </a:cxn>
                <a:cxn ang="0">
                  <a:pos x="119" y="91"/>
                </a:cxn>
                <a:cxn ang="0">
                  <a:pos x="116" y="91"/>
                </a:cxn>
                <a:cxn ang="0">
                  <a:pos x="113" y="91"/>
                </a:cxn>
                <a:cxn ang="0">
                  <a:pos x="111" y="95"/>
                </a:cxn>
                <a:cxn ang="0">
                  <a:pos x="105" y="107"/>
                </a:cxn>
                <a:cxn ang="0">
                  <a:pos x="96" y="116"/>
                </a:cxn>
                <a:cxn ang="0">
                  <a:pos x="84" y="121"/>
                </a:cxn>
                <a:cxn ang="0">
                  <a:pos x="72" y="122"/>
                </a:cxn>
                <a:cxn ang="0">
                  <a:pos x="64" y="122"/>
                </a:cxn>
                <a:cxn ang="0">
                  <a:pos x="56" y="119"/>
                </a:cxn>
                <a:cxn ang="0">
                  <a:pos x="49" y="115"/>
                </a:cxn>
                <a:cxn ang="0">
                  <a:pos x="42" y="110"/>
                </a:cxn>
                <a:cxn ang="0">
                  <a:pos x="36" y="102"/>
                </a:cxn>
                <a:cxn ang="0">
                  <a:pos x="31" y="92"/>
                </a:cxn>
                <a:cxn ang="0">
                  <a:pos x="27" y="80"/>
                </a:cxn>
                <a:cxn ang="0">
                  <a:pos x="26" y="66"/>
                </a:cxn>
                <a:cxn ang="0">
                  <a:pos x="30" y="42"/>
                </a:cxn>
                <a:cxn ang="0">
                  <a:pos x="39" y="24"/>
                </a:cxn>
                <a:cxn ang="0">
                  <a:pos x="53" y="13"/>
                </a:cxn>
                <a:cxn ang="0">
                  <a:pos x="71" y="9"/>
                </a:cxn>
                <a:cxn ang="0">
                  <a:pos x="75" y="9"/>
                </a:cxn>
                <a:cxn ang="0">
                  <a:pos x="82" y="10"/>
                </a:cxn>
                <a:cxn ang="0">
                  <a:pos x="90" y="11"/>
                </a:cxn>
                <a:cxn ang="0">
                  <a:pos x="99" y="14"/>
                </a:cxn>
              </a:cxnLst>
              <a:rect l="0" t="0" r="r" b="b"/>
              <a:pathLst>
                <a:path w="121" h="131">
                  <a:moveTo>
                    <a:pt x="99" y="14"/>
                  </a:moveTo>
                  <a:lnTo>
                    <a:pt x="93" y="19"/>
                  </a:lnTo>
                  <a:lnTo>
                    <a:pt x="90" y="26"/>
                  </a:lnTo>
                  <a:lnTo>
                    <a:pt x="91" y="32"/>
                  </a:lnTo>
                  <a:lnTo>
                    <a:pt x="94" y="36"/>
                  </a:lnTo>
                  <a:lnTo>
                    <a:pt x="99" y="39"/>
                  </a:lnTo>
                  <a:lnTo>
                    <a:pt x="104" y="40"/>
                  </a:lnTo>
                  <a:lnTo>
                    <a:pt x="109" y="39"/>
                  </a:lnTo>
                  <a:lnTo>
                    <a:pt x="114" y="36"/>
                  </a:lnTo>
                  <a:lnTo>
                    <a:pt x="117" y="32"/>
                  </a:lnTo>
                  <a:lnTo>
                    <a:pt x="118" y="26"/>
                  </a:lnTo>
                  <a:lnTo>
                    <a:pt x="116" y="17"/>
                  </a:lnTo>
                  <a:lnTo>
                    <a:pt x="111" y="11"/>
                  </a:lnTo>
                  <a:lnTo>
                    <a:pt x="105" y="6"/>
                  </a:lnTo>
                  <a:lnTo>
                    <a:pt x="97" y="3"/>
                  </a:lnTo>
                  <a:lnTo>
                    <a:pt x="89" y="1"/>
                  </a:lnTo>
                  <a:lnTo>
                    <a:pt x="81" y="1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41" y="6"/>
                  </a:lnTo>
                  <a:lnTo>
                    <a:pt x="19" y="21"/>
                  </a:lnTo>
                  <a:lnTo>
                    <a:pt x="5" y="42"/>
                  </a:lnTo>
                  <a:lnTo>
                    <a:pt x="0" y="67"/>
                  </a:lnTo>
                  <a:lnTo>
                    <a:pt x="6" y="92"/>
                  </a:lnTo>
                  <a:lnTo>
                    <a:pt x="20" y="113"/>
                  </a:lnTo>
                  <a:lnTo>
                    <a:pt x="42" y="127"/>
                  </a:lnTo>
                  <a:lnTo>
                    <a:pt x="69" y="131"/>
                  </a:lnTo>
                  <a:lnTo>
                    <a:pt x="83" y="130"/>
                  </a:lnTo>
                  <a:lnTo>
                    <a:pt x="95" y="126"/>
                  </a:lnTo>
                  <a:lnTo>
                    <a:pt x="104" y="121"/>
                  </a:lnTo>
                  <a:lnTo>
                    <a:pt x="111" y="114"/>
                  </a:lnTo>
                  <a:lnTo>
                    <a:pt x="116" y="107"/>
                  </a:lnTo>
                  <a:lnTo>
                    <a:pt x="119" y="101"/>
                  </a:lnTo>
                  <a:lnTo>
                    <a:pt x="121" y="97"/>
                  </a:lnTo>
                  <a:lnTo>
                    <a:pt x="121" y="94"/>
                  </a:lnTo>
                  <a:lnTo>
                    <a:pt x="119" y="91"/>
                  </a:lnTo>
                  <a:lnTo>
                    <a:pt x="116" y="91"/>
                  </a:lnTo>
                  <a:lnTo>
                    <a:pt x="113" y="91"/>
                  </a:lnTo>
                  <a:lnTo>
                    <a:pt x="111" y="95"/>
                  </a:lnTo>
                  <a:lnTo>
                    <a:pt x="105" y="107"/>
                  </a:lnTo>
                  <a:lnTo>
                    <a:pt x="96" y="116"/>
                  </a:lnTo>
                  <a:lnTo>
                    <a:pt x="84" y="121"/>
                  </a:lnTo>
                  <a:lnTo>
                    <a:pt x="72" y="122"/>
                  </a:lnTo>
                  <a:lnTo>
                    <a:pt x="64" y="122"/>
                  </a:lnTo>
                  <a:lnTo>
                    <a:pt x="56" y="119"/>
                  </a:lnTo>
                  <a:lnTo>
                    <a:pt x="49" y="115"/>
                  </a:lnTo>
                  <a:lnTo>
                    <a:pt x="42" y="110"/>
                  </a:lnTo>
                  <a:lnTo>
                    <a:pt x="36" y="102"/>
                  </a:lnTo>
                  <a:lnTo>
                    <a:pt x="31" y="92"/>
                  </a:lnTo>
                  <a:lnTo>
                    <a:pt x="27" y="80"/>
                  </a:lnTo>
                  <a:lnTo>
                    <a:pt x="26" y="66"/>
                  </a:lnTo>
                  <a:lnTo>
                    <a:pt x="30" y="42"/>
                  </a:lnTo>
                  <a:lnTo>
                    <a:pt x="39" y="24"/>
                  </a:lnTo>
                  <a:lnTo>
                    <a:pt x="53" y="13"/>
                  </a:lnTo>
                  <a:lnTo>
                    <a:pt x="71" y="9"/>
                  </a:lnTo>
                  <a:lnTo>
                    <a:pt x="75" y="9"/>
                  </a:lnTo>
                  <a:lnTo>
                    <a:pt x="82" y="10"/>
                  </a:lnTo>
                  <a:lnTo>
                    <a:pt x="90" y="11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Freeform 19"/>
            <p:cNvSpPr>
              <a:spLocks noChangeAspect="1" noEditPoints="1"/>
            </p:cNvSpPr>
            <p:nvPr/>
          </p:nvSpPr>
          <p:spPr bwMode="auto">
            <a:xfrm>
              <a:off x="2293" y="181"/>
              <a:ext cx="273" cy="176"/>
            </a:xfrm>
            <a:custGeom>
              <a:avLst/>
              <a:gdLst/>
              <a:ahLst/>
              <a:cxnLst>
                <a:cxn ang="0">
                  <a:pos x="271" y="3"/>
                </a:cxn>
                <a:cxn ang="0">
                  <a:pos x="265" y="1"/>
                </a:cxn>
                <a:cxn ang="0">
                  <a:pos x="262" y="6"/>
                </a:cxn>
                <a:cxn ang="0">
                  <a:pos x="259" y="22"/>
                </a:cxn>
                <a:cxn ang="0">
                  <a:pos x="249" y="38"/>
                </a:cxn>
                <a:cxn ang="0">
                  <a:pos x="233" y="50"/>
                </a:cxn>
                <a:cxn ang="0">
                  <a:pos x="214" y="56"/>
                </a:cxn>
                <a:cxn ang="0">
                  <a:pos x="170" y="49"/>
                </a:cxn>
                <a:cxn ang="0">
                  <a:pos x="105" y="9"/>
                </a:cxn>
                <a:cxn ang="0">
                  <a:pos x="41" y="5"/>
                </a:cxn>
                <a:cxn ang="0">
                  <a:pos x="5" y="41"/>
                </a:cxn>
                <a:cxn ang="0">
                  <a:pos x="2" y="77"/>
                </a:cxn>
                <a:cxn ang="0">
                  <a:pos x="10" y="75"/>
                </a:cxn>
                <a:cxn ang="0">
                  <a:pos x="13" y="58"/>
                </a:cxn>
                <a:cxn ang="0">
                  <a:pos x="25" y="40"/>
                </a:cxn>
                <a:cxn ang="0">
                  <a:pos x="41" y="29"/>
                </a:cxn>
                <a:cxn ang="0">
                  <a:pos x="60" y="24"/>
                </a:cxn>
                <a:cxn ang="0">
                  <a:pos x="102" y="31"/>
                </a:cxn>
                <a:cxn ang="0">
                  <a:pos x="167" y="71"/>
                </a:cxn>
                <a:cxn ang="0">
                  <a:pos x="231" y="75"/>
                </a:cxn>
                <a:cxn ang="0">
                  <a:pos x="267" y="39"/>
                </a:cxn>
                <a:cxn ang="0">
                  <a:pos x="273" y="109"/>
                </a:cxn>
                <a:cxn ang="0">
                  <a:pos x="270" y="98"/>
                </a:cxn>
                <a:cxn ang="0">
                  <a:pos x="267" y="96"/>
                </a:cxn>
                <a:cxn ang="0">
                  <a:pos x="261" y="107"/>
                </a:cxn>
                <a:cxn ang="0">
                  <a:pos x="255" y="127"/>
                </a:cxn>
                <a:cxn ang="0">
                  <a:pos x="242" y="141"/>
                </a:cxn>
                <a:cxn ang="0">
                  <a:pos x="224" y="150"/>
                </a:cxn>
                <a:cxn ang="0">
                  <a:pos x="204" y="153"/>
                </a:cxn>
                <a:cxn ang="0">
                  <a:pos x="139" y="126"/>
                </a:cxn>
                <a:cxn ang="0">
                  <a:pos x="68" y="96"/>
                </a:cxn>
                <a:cxn ang="0">
                  <a:pos x="20" y="115"/>
                </a:cxn>
                <a:cxn ang="0">
                  <a:pos x="0" y="163"/>
                </a:cxn>
                <a:cxn ang="0">
                  <a:pos x="6" y="175"/>
                </a:cxn>
                <a:cxn ang="0">
                  <a:pos x="11" y="166"/>
                </a:cxn>
                <a:cxn ang="0">
                  <a:pos x="18" y="144"/>
                </a:cxn>
                <a:cxn ang="0">
                  <a:pos x="32" y="130"/>
                </a:cxn>
                <a:cxn ang="0">
                  <a:pos x="51" y="121"/>
                </a:cxn>
                <a:cxn ang="0">
                  <a:pos x="68" y="119"/>
                </a:cxn>
                <a:cxn ang="0">
                  <a:pos x="133" y="146"/>
                </a:cxn>
                <a:cxn ang="0">
                  <a:pos x="204" y="176"/>
                </a:cxn>
                <a:cxn ang="0">
                  <a:pos x="253" y="156"/>
                </a:cxn>
                <a:cxn ang="0">
                  <a:pos x="273" y="109"/>
                </a:cxn>
              </a:cxnLst>
              <a:rect l="0" t="0" r="r" b="b"/>
              <a:pathLst>
                <a:path w="273" h="176">
                  <a:moveTo>
                    <a:pt x="273" y="13"/>
                  </a:moveTo>
                  <a:lnTo>
                    <a:pt x="271" y="3"/>
                  </a:lnTo>
                  <a:lnTo>
                    <a:pt x="267" y="0"/>
                  </a:lnTo>
                  <a:lnTo>
                    <a:pt x="265" y="1"/>
                  </a:lnTo>
                  <a:lnTo>
                    <a:pt x="263" y="3"/>
                  </a:lnTo>
                  <a:lnTo>
                    <a:pt x="262" y="6"/>
                  </a:lnTo>
                  <a:lnTo>
                    <a:pt x="261" y="12"/>
                  </a:lnTo>
                  <a:lnTo>
                    <a:pt x="259" y="22"/>
                  </a:lnTo>
                  <a:lnTo>
                    <a:pt x="255" y="31"/>
                  </a:lnTo>
                  <a:lnTo>
                    <a:pt x="249" y="38"/>
                  </a:lnTo>
                  <a:lnTo>
                    <a:pt x="242" y="45"/>
                  </a:lnTo>
                  <a:lnTo>
                    <a:pt x="233" y="50"/>
                  </a:lnTo>
                  <a:lnTo>
                    <a:pt x="224" y="54"/>
                  </a:lnTo>
                  <a:lnTo>
                    <a:pt x="214" y="56"/>
                  </a:lnTo>
                  <a:lnTo>
                    <a:pt x="204" y="57"/>
                  </a:lnTo>
                  <a:lnTo>
                    <a:pt x="170" y="49"/>
                  </a:lnTo>
                  <a:lnTo>
                    <a:pt x="139" y="30"/>
                  </a:lnTo>
                  <a:lnTo>
                    <a:pt x="105" y="9"/>
                  </a:lnTo>
                  <a:lnTo>
                    <a:pt x="68" y="0"/>
                  </a:lnTo>
                  <a:lnTo>
                    <a:pt x="41" y="5"/>
                  </a:lnTo>
                  <a:lnTo>
                    <a:pt x="20" y="20"/>
                  </a:lnTo>
                  <a:lnTo>
                    <a:pt x="5" y="41"/>
                  </a:lnTo>
                  <a:lnTo>
                    <a:pt x="0" y="67"/>
                  </a:lnTo>
                  <a:lnTo>
                    <a:pt x="2" y="77"/>
                  </a:lnTo>
                  <a:lnTo>
                    <a:pt x="6" y="80"/>
                  </a:lnTo>
                  <a:lnTo>
                    <a:pt x="10" y="75"/>
                  </a:lnTo>
                  <a:lnTo>
                    <a:pt x="11" y="70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4"/>
                  </a:lnTo>
                  <a:lnTo>
                    <a:pt x="41" y="29"/>
                  </a:lnTo>
                  <a:lnTo>
                    <a:pt x="51" y="26"/>
                  </a:lnTo>
                  <a:lnTo>
                    <a:pt x="60" y="24"/>
                  </a:lnTo>
                  <a:lnTo>
                    <a:pt x="68" y="23"/>
                  </a:lnTo>
                  <a:lnTo>
                    <a:pt x="102" y="31"/>
                  </a:lnTo>
                  <a:lnTo>
                    <a:pt x="133" y="50"/>
                  </a:lnTo>
                  <a:lnTo>
                    <a:pt x="167" y="71"/>
                  </a:lnTo>
                  <a:lnTo>
                    <a:pt x="204" y="80"/>
                  </a:lnTo>
                  <a:lnTo>
                    <a:pt x="231" y="75"/>
                  </a:lnTo>
                  <a:lnTo>
                    <a:pt x="253" y="61"/>
                  </a:lnTo>
                  <a:lnTo>
                    <a:pt x="267" y="39"/>
                  </a:lnTo>
                  <a:lnTo>
                    <a:pt x="273" y="13"/>
                  </a:lnTo>
                  <a:close/>
                  <a:moveTo>
                    <a:pt x="273" y="109"/>
                  </a:moveTo>
                  <a:lnTo>
                    <a:pt x="272" y="102"/>
                  </a:lnTo>
                  <a:lnTo>
                    <a:pt x="270" y="98"/>
                  </a:lnTo>
                  <a:lnTo>
                    <a:pt x="268" y="97"/>
                  </a:lnTo>
                  <a:lnTo>
                    <a:pt x="267" y="96"/>
                  </a:lnTo>
                  <a:lnTo>
                    <a:pt x="263" y="99"/>
                  </a:lnTo>
                  <a:lnTo>
                    <a:pt x="261" y="107"/>
                  </a:lnTo>
                  <a:lnTo>
                    <a:pt x="259" y="118"/>
                  </a:lnTo>
                  <a:lnTo>
                    <a:pt x="255" y="127"/>
                  </a:lnTo>
                  <a:lnTo>
                    <a:pt x="249" y="134"/>
                  </a:lnTo>
                  <a:lnTo>
                    <a:pt x="242" y="141"/>
                  </a:lnTo>
                  <a:lnTo>
                    <a:pt x="233" y="146"/>
                  </a:lnTo>
                  <a:lnTo>
                    <a:pt x="224" y="150"/>
                  </a:lnTo>
                  <a:lnTo>
                    <a:pt x="214" y="152"/>
                  </a:lnTo>
                  <a:lnTo>
                    <a:pt x="204" y="153"/>
                  </a:lnTo>
                  <a:lnTo>
                    <a:pt x="170" y="145"/>
                  </a:lnTo>
                  <a:lnTo>
                    <a:pt x="139" y="126"/>
                  </a:lnTo>
                  <a:lnTo>
                    <a:pt x="105" y="105"/>
                  </a:lnTo>
                  <a:lnTo>
                    <a:pt x="68" y="96"/>
                  </a:lnTo>
                  <a:lnTo>
                    <a:pt x="41" y="101"/>
                  </a:lnTo>
                  <a:lnTo>
                    <a:pt x="20" y="115"/>
                  </a:lnTo>
                  <a:lnTo>
                    <a:pt x="5" y="137"/>
                  </a:lnTo>
                  <a:lnTo>
                    <a:pt x="0" y="163"/>
                  </a:lnTo>
                  <a:lnTo>
                    <a:pt x="2" y="173"/>
                  </a:lnTo>
                  <a:lnTo>
                    <a:pt x="6" y="175"/>
                  </a:lnTo>
                  <a:lnTo>
                    <a:pt x="10" y="171"/>
                  </a:lnTo>
                  <a:lnTo>
                    <a:pt x="11" y="166"/>
                  </a:lnTo>
                  <a:lnTo>
                    <a:pt x="13" y="154"/>
                  </a:lnTo>
                  <a:lnTo>
                    <a:pt x="18" y="144"/>
                  </a:lnTo>
                  <a:lnTo>
                    <a:pt x="25" y="136"/>
                  </a:lnTo>
                  <a:lnTo>
                    <a:pt x="32" y="130"/>
                  </a:lnTo>
                  <a:lnTo>
                    <a:pt x="41" y="125"/>
                  </a:lnTo>
                  <a:lnTo>
                    <a:pt x="51" y="121"/>
                  </a:lnTo>
                  <a:lnTo>
                    <a:pt x="60" y="120"/>
                  </a:lnTo>
                  <a:lnTo>
                    <a:pt x="68" y="119"/>
                  </a:lnTo>
                  <a:lnTo>
                    <a:pt x="102" y="127"/>
                  </a:lnTo>
                  <a:lnTo>
                    <a:pt x="133" y="146"/>
                  </a:lnTo>
                  <a:lnTo>
                    <a:pt x="167" y="166"/>
                  </a:lnTo>
                  <a:lnTo>
                    <a:pt x="204" y="176"/>
                  </a:lnTo>
                  <a:lnTo>
                    <a:pt x="231" y="170"/>
                  </a:lnTo>
                  <a:lnTo>
                    <a:pt x="253" y="156"/>
                  </a:lnTo>
                  <a:lnTo>
                    <a:pt x="267" y="135"/>
                  </a:lnTo>
                  <a:lnTo>
                    <a:pt x="273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Freeform 20"/>
            <p:cNvSpPr>
              <a:spLocks noChangeAspect="1"/>
            </p:cNvSpPr>
            <p:nvPr/>
          </p:nvSpPr>
          <p:spPr bwMode="auto">
            <a:xfrm>
              <a:off x="2723" y="106"/>
              <a:ext cx="163" cy="274"/>
            </a:xfrm>
            <a:custGeom>
              <a:avLst/>
              <a:gdLst/>
              <a:ahLst/>
              <a:cxnLst>
                <a:cxn ang="0">
                  <a:pos x="31" y="242"/>
                </a:cxn>
                <a:cxn ang="0">
                  <a:pos x="74" y="200"/>
                </a:cxn>
                <a:cxn ang="0">
                  <a:pos x="115" y="163"/>
                </a:cxn>
                <a:cxn ang="0">
                  <a:pos x="142" y="134"/>
                </a:cxn>
                <a:cxn ang="0">
                  <a:pos x="158" y="108"/>
                </a:cxn>
                <a:cxn ang="0">
                  <a:pos x="163" y="80"/>
                </a:cxn>
                <a:cxn ang="0">
                  <a:pos x="156" y="47"/>
                </a:cxn>
                <a:cxn ang="0">
                  <a:pos x="138" y="22"/>
                </a:cxn>
                <a:cxn ang="0">
                  <a:pos x="111" y="6"/>
                </a:cxn>
                <a:cxn ang="0">
                  <a:pos x="76" y="0"/>
                </a:cxn>
                <a:cxn ang="0">
                  <a:pos x="45" y="6"/>
                </a:cxn>
                <a:cxn ang="0">
                  <a:pos x="21" y="23"/>
                </a:cxn>
                <a:cxn ang="0">
                  <a:pos x="5" y="47"/>
                </a:cxn>
                <a:cxn ang="0">
                  <a:pos x="0" y="74"/>
                </a:cxn>
                <a:cxn ang="0">
                  <a:pos x="0" y="82"/>
                </a:cxn>
                <a:cxn ang="0">
                  <a:pos x="3" y="88"/>
                </a:cxn>
                <a:cxn ang="0">
                  <a:pos x="6" y="92"/>
                </a:cxn>
                <a:cxn ang="0">
                  <a:pos x="10" y="95"/>
                </a:cxn>
                <a:cxn ang="0">
                  <a:pos x="14" y="96"/>
                </a:cxn>
                <a:cxn ang="0">
                  <a:pos x="17" y="97"/>
                </a:cxn>
                <a:cxn ang="0">
                  <a:pos x="20" y="97"/>
                </a:cxn>
                <a:cxn ang="0">
                  <a:pos x="21" y="97"/>
                </a:cxn>
                <a:cxn ang="0">
                  <a:pos x="27" y="96"/>
                </a:cxn>
                <a:cxn ang="0">
                  <a:pos x="34" y="93"/>
                </a:cxn>
                <a:cxn ang="0">
                  <a:pos x="40" y="86"/>
                </a:cxn>
                <a:cxn ang="0">
                  <a:pos x="42" y="75"/>
                </a:cxn>
                <a:cxn ang="0">
                  <a:pos x="41" y="68"/>
                </a:cxn>
                <a:cxn ang="0">
                  <a:pos x="37" y="61"/>
                </a:cxn>
                <a:cxn ang="0">
                  <a:pos x="30" y="56"/>
                </a:cxn>
                <a:cxn ang="0">
                  <a:pos x="21" y="54"/>
                </a:cxn>
                <a:cxn ang="0">
                  <a:pos x="17" y="54"/>
                </a:cxn>
                <a:cxn ang="0">
                  <a:pos x="15" y="55"/>
                </a:cxn>
                <a:cxn ang="0">
                  <a:pos x="25" y="37"/>
                </a:cxn>
                <a:cxn ang="0">
                  <a:pos x="38" y="23"/>
                </a:cxn>
                <a:cxn ang="0">
                  <a:pos x="53" y="15"/>
                </a:cxn>
                <a:cxn ang="0">
                  <a:pos x="71" y="13"/>
                </a:cxn>
                <a:cxn ang="0">
                  <a:pos x="95" y="18"/>
                </a:cxn>
                <a:cxn ang="0">
                  <a:pos x="112" y="34"/>
                </a:cxn>
                <a:cxn ang="0">
                  <a:pos x="122" y="55"/>
                </a:cxn>
                <a:cxn ang="0">
                  <a:pos x="125" y="80"/>
                </a:cxn>
                <a:cxn ang="0">
                  <a:pos x="122" y="104"/>
                </a:cxn>
                <a:cxn ang="0">
                  <a:pos x="113" y="128"/>
                </a:cxn>
                <a:cxn ang="0">
                  <a:pos x="99" y="150"/>
                </a:cxn>
                <a:cxn ang="0">
                  <a:pos x="83" y="171"/>
                </a:cxn>
                <a:cxn ang="0">
                  <a:pos x="4" y="259"/>
                </a:cxn>
                <a:cxn ang="0">
                  <a:pos x="1" y="262"/>
                </a:cxn>
                <a:cxn ang="0">
                  <a:pos x="0" y="264"/>
                </a:cxn>
                <a:cxn ang="0">
                  <a:pos x="0" y="268"/>
                </a:cxn>
                <a:cxn ang="0">
                  <a:pos x="0" y="274"/>
                </a:cxn>
                <a:cxn ang="0">
                  <a:pos x="151" y="274"/>
                </a:cxn>
                <a:cxn ang="0">
                  <a:pos x="163" y="202"/>
                </a:cxn>
                <a:cxn ang="0">
                  <a:pos x="153" y="202"/>
                </a:cxn>
                <a:cxn ang="0">
                  <a:pos x="151" y="212"/>
                </a:cxn>
                <a:cxn ang="0">
                  <a:pos x="149" y="223"/>
                </a:cxn>
                <a:cxn ang="0">
                  <a:pos x="146" y="232"/>
                </a:cxn>
                <a:cxn ang="0">
                  <a:pos x="143" y="239"/>
                </a:cxn>
                <a:cxn ang="0">
                  <a:pos x="138" y="241"/>
                </a:cxn>
                <a:cxn ang="0">
                  <a:pos x="126" y="242"/>
                </a:cxn>
                <a:cxn ang="0">
                  <a:pos x="114" y="242"/>
                </a:cxn>
                <a:cxn ang="0">
                  <a:pos x="105" y="242"/>
                </a:cxn>
                <a:cxn ang="0">
                  <a:pos x="31" y="242"/>
                </a:cxn>
              </a:cxnLst>
              <a:rect l="0" t="0" r="r" b="b"/>
              <a:pathLst>
                <a:path w="163" h="274">
                  <a:moveTo>
                    <a:pt x="31" y="242"/>
                  </a:moveTo>
                  <a:lnTo>
                    <a:pt x="74" y="200"/>
                  </a:lnTo>
                  <a:lnTo>
                    <a:pt x="115" y="163"/>
                  </a:lnTo>
                  <a:lnTo>
                    <a:pt x="142" y="134"/>
                  </a:lnTo>
                  <a:lnTo>
                    <a:pt x="158" y="108"/>
                  </a:lnTo>
                  <a:lnTo>
                    <a:pt x="163" y="80"/>
                  </a:lnTo>
                  <a:lnTo>
                    <a:pt x="156" y="47"/>
                  </a:lnTo>
                  <a:lnTo>
                    <a:pt x="138" y="22"/>
                  </a:lnTo>
                  <a:lnTo>
                    <a:pt x="111" y="6"/>
                  </a:lnTo>
                  <a:lnTo>
                    <a:pt x="76" y="0"/>
                  </a:lnTo>
                  <a:lnTo>
                    <a:pt x="45" y="6"/>
                  </a:lnTo>
                  <a:lnTo>
                    <a:pt x="21" y="23"/>
                  </a:lnTo>
                  <a:lnTo>
                    <a:pt x="5" y="47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3" y="88"/>
                  </a:lnTo>
                  <a:lnTo>
                    <a:pt x="6" y="92"/>
                  </a:lnTo>
                  <a:lnTo>
                    <a:pt x="10" y="95"/>
                  </a:lnTo>
                  <a:lnTo>
                    <a:pt x="14" y="96"/>
                  </a:lnTo>
                  <a:lnTo>
                    <a:pt x="17" y="97"/>
                  </a:lnTo>
                  <a:lnTo>
                    <a:pt x="20" y="97"/>
                  </a:lnTo>
                  <a:lnTo>
                    <a:pt x="21" y="97"/>
                  </a:lnTo>
                  <a:lnTo>
                    <a:pt x="27" y="96"/>
                  </a:lnTo>
                  <a:lnTo>
                    <a:pt x="34" y="93"/>
                  </a:lnTo>
                  <a:lnTo>
                    <a:pt x="40" y="86"/>
                  </a:lnTo>
                  <a:lnTo>
                    <a:pt x="42" y="75"/>
                  </a:lnTo>
                  <a:lnTo>
                    <a:pt x="41" y="68"/>
                  </a:lnTo>
                  <a:lnTo>
                    <a:pt x="37" y="61"/>
                  </a:lnTo>
                  <a:lnTo>
                    <a:pt x="30" y="56"/>
                  </a:lnTo>
                  <a:lnTo>
                    <a:pt x="21" y="54"/>
                  </a:lnTo>
                  <a:lnTo>
                    <a:pt x="17" y="54"/>
                  </a:lnTo>
                  <a:lnTo>
                    <a:pt x="15" y="55"/>
                  </a:lnTo>
                  <a:lnTo>
                    <a:pt x="25" y="37"/>
                  </a:lnTo>
                  <a:lnTo>
                    <a:pt x="38" y="23"/>
                  </a:lnTo>
                  <a:lnTo>
                    <a:pt x="53" y="15"/>
                  </a:lnTo>
                  <a:lnTo>
                    <a:pt x="71" y="13"/>
                  </a:lnTo>
                  <a:lnTo>
                    <a:pt x="95" y="18"/>
                  </a:lnTo>
                  <a:lnTo>
                    <a:pt x="112" y="34"/>
                  </a:lnTo>
                  <a:lnTo>
                    <a:pt x="122" y="55"/>
                  </a:lnTo>
                  <a:lnTo>
                    <a:pt x="125" y="80"/>
                  </a:lnTo>
                  <a:lnTo>
                    <a:pt x="122" y="104"/>
                  </a:lnTo>
                  <a:lnTo>
                    <a:pt x="113" y="128"/>
                  </a:lnTo>
                  <a:lnTo>
                    <a:pt x="99" y="150"/>
                  </a:lnTo>
                  <a:lnTo>
                    <a:pt x="83" y="171"/>
                  </a:lnTo>
                  <a:lnTo>
                    <a:pt x="4" y="259"/>
                  </a:lnTo>
                  <a:lnTo>
                    <a:pt x="1" y="262"/>
                  </a:lnTo>
                  <a:lnTo>
                    <a:pt x="0" y="264"/>
                  </a:lnTo>
                  <a:lnTo>
                    <a:pt x="0" y="268"/>
                  </a:lnTo>
                  <a:lnTo>
                    <a:pt x="0" y="274"/>
                  </a:lnTo>
                  <a:lnTo>
                    <a:pt x="151" y="274"/>
                  </a:lnTo>
                  <a:lnTo>
                    <a:pt x="163" y="202"/>
                  </a:lnTo>
                  <a:lnTo>
                    <a:pt x="153" y="202"/>
                  </a:lnTo>
                  <a:lnTo>
                    <a:pt x="151" y="212"/>
                  </a:lnTo>
                  <a:lnTo>
                    <a:pt x="149" y="223"/>
                  </a:lnTo>
                  <a:lnTo>
                    <a:pt x="146" y="232"/>
                  </a:lnTo>
                  <a:lnTo>
                    <a:pt x="143" y="239"/>
                  </a:lnTo>
                  <a:lnTo>
                    <a:pt x="138" y="241"/>
                  </a:lnTo>
                  <a:lnTo>
                    <a:pt x="126" y="242"/>
                  </a:lnTo>
                  <a:lnTo>
                    <a:pt x="114" y="242"/>
                  </a:lnTo>
                  <a:lnTo>
                    <a:pt x="105" y="242"/>
                  </a:lnTo>
                  <a:lnTo>
                    <a:pt x="31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 noChangeAspect="1"/>
            </p:cNvSpPr>
            <p:nvPr/>
          </p:nvSpPr>
          <p:spPr bwMode="auto">
            <a:xfrm>
              <a:off x="3058" y="178"/>
              <a:ext cx="198" cy="198"/>
            </a:xfrm>
            <a:custGeom>
              <a:avLst/>
              <a:gdLst/>
              <a:ahLst/>
              <a:cxnLst>
                <a:cxn ang="0">
                  <a:pos x="99" y="87"/>
                </a:cxn>
                <a:cxn ang="0">
                  <a:pos x="17" y="6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5" y="16"/>
                </a:cxn>
                <a:cxn ang="0">
                  <a:pos x="87" y="99"/>
                </a:cxn>
                <a:cxn ang="0">
                  <a:pos x="5" y="182"/>
                </a:cxn>
                <a:cxn ang="0">
                  <a:pos x="1" y="186"/>
                </a:cxn>
                <a:cxn ang="0">
                  <a:pos x="0" y="190"/>
                </a:cxn>
                <a:cxn ang="0">
                  <a:pos x="2" y="196"/>
                </a:cxn>
                <a:cxn ang="0">
                  <a:pos x="8" y="198"/>
                </a:cxn>
                <a:cxn ang="0">
                  <a:pos x="12" y="197"/>
                </a:cxn>
                <a:cxn ang="0">
                  <a:pos x="17" y="192"/>
                </a:cxn>
                <a:cxn ang="0">
                  <a:pos x="99" y="110"/>
                </a:cxn>
                <a:cxn ang="0">
                  <a:pos x="183" y="196"/>
                </a:cxn>
                <a:cxn ang="0">
                  <a:pos x="186" y="197"/>
                </a:cxn>
                <a:cxn ang="0">
                  <a:pos x="189" y="198"/>
                </a:cxn>
                <a:cxn ang="0">
                  <a:pos x="195" y="196"/>
                </a:cxn>
                <a:cxn ang="0">
                  <a:pos x="198" y="190"/>
                </a:cxn>
                <a:cxn ang="0">
                  <a:pos x="196" y="185"/>
                </a:cxn>
                <a:cxn ang="0">
                  <a:pos x="193" y="182"/>
                </a:cxn>
                <a:cxn ang="0">
                  <a:pos x="186" y="174"/>
                </a:cxn>
                <a:cxn ang="0">
                  <a:pos x="174" y="163"/>
                </a:cxn>
                <a:cxn ang="0">
                  <a:pos x="161" y="150"/>
                </a:cxn>
                <a:cxn ang="0">
                  <a:pos x="146" y="135"/>
                </a:cxn>
                <a:cxn ang="0">
                  <a:pos x="132" y="121"/>
                </a:cxn>
                <a:cxn ang="0">
                  <a:pos x="120" y="109"/>
                </a:cxn>
                <a:cxn ang="0">
                  <a:pos x="110" y="99"/>
                </a:cxn>
                <a:cxn ang="0">
                  <a:pos x="185" y="24"/>
                </a:cxn>
                <a:cxn ang="0">
                  <a:pos x="190" y="19"/>
                </a:cxn>
                <a:cxn ang="0">
                  <a:pos x="195" y="13"/>
                </a:cxn>
                <a:cxn ang="0">
                  <a:pos x="197" y="12"/>
                </a:cxn>
                <a:cxn ang="0">
                  <a:pos x="198" y="8"/>
                </a:cxn>
                <a:cxn ang="0">
                  <a:pos x="195" y="2"/>
                </a:cxn>
                <a:cxn ang="0">
                  <a:pos x="189" y="0"/>
                </a:cxn>
                <a:cxn ang="0">
                  <a:pos x="185" y="1"/>
                </a:cxn>
                <a:cxn ang="0">
                  <a:pos x="180" y="6"/>
                </a:cxn>
                <a:cxn ang="0">
                  <a:pos x="99" y="87"/>
                </a:cxn>
              </a:cxnLst>
              <a:rect l="0" t="0" r="r" b="b"/>
              <a:pathLst>
                <a:path w="198" h="198">
                  <a:moveTo>
                    <a:pt x="99" y="87"/>
                  </a:moveTo>
                  <a:lnTo>
                    <a:pt x="17" y="6"/>
                  </a:lnTo>
                  <a:lnTo>
                    <a:pt x="12" y="1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87" y="99"/>
                  </a:lnTo>
                  <a:lnTo>
                    <a:pt x="5" y="182"/>
                  </a:lnTo>
                  <a:lnTo>
                    <a:pt x="1" y="186"/>
                  </a:lnTo>
                  <a:lnTo>
                    <a:pt x="0" y="190"/>
                  </a:lnTo>
                  <a:lnTo>
                    <a:pt x="2" y="196"/>
                  </a:lnTo>
                  <a:lnTo>
                    <a:pt x="8" y="198"/>
                  </a:lnTo>
                  <a:lnTo>
                    <a:pt x="12" y="197"/>
                  </a:lnTo>
                  <a:lnTo>
                    <a:pt x="17" y="192"/>
                  </a:lnTo>
                  <a:lnTo>
                    <a:pt x="99" y="110"/>
                  </a:lnTo>
                  <a:lnTo>
                    <a:pt x="183" y="196"/>
                  </a:lnTo>
                  <a:lnTo>
                    <a:pt x="186" y="197"/>
                  </a:lnTo>
                  <a:lnTo>
                    <a:pt x="189" y="198"/>
                  </a:lnTo>
                  <a:lnTo>
                    <a:pt x="195" y="196"/>
                  </a:lnTo>
                  <a:lnTo>
                    <a:pt x="198" y="190"/>
                  </a:lnTo>
                  <a:lnTo>
                    <a:pt x="196" y="185"/>
                  </a:lnTo>
                  <a:lnTo>
                    <a:pt x="193" y="182"/>
                  </a:lnTo>
                  <a:lnTo>
                    <a:pt x="186" y="174"/>
                  </a:lnTo>
                  <a:lnTo>
                    <a:pt x="174" y="163"/>
                  </a:lnTo>
                  <a:lnTo>
                    <a:pt x="161" y="150"/>
                  </a:lnTo>
                  <a:lnTo>
                    <a:pt x="146" y="135"/>
                  </a:lnTo>
                  <a:lnTo>
                    <a:pt x="132" y="121"/>
                  </a:lnTo>
                  <a:lnTo>
                    <a:pt x="120" y="109"/>
                  </a:lnTo>
                  <a:lnTo>
                    <a:pt x="110" y="99"/>
                  </a:lnTo>
                  <a:lnTo>
                    <a:pt x="185" y="24"/>
                  </a:lnTo>
                  <a:lnTo>
                    <a:pt x="190" y="19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198" y="8"/>
                  </a:lnTo>
                  <a:lnTo>
                    <a:pt x="195" y="2"/>
                  </a:lnTo>
                  <a:lnTo>
                    <a:pt x="189" y="0"/>
                  </a:lnTo>
                  <a:lnTo>
                    <a:pt x="185" y="1"/>
                  </a:lnTo>
                  <a:lnTo>
                    <a:pt x="180" y="6"/>
                  </a:lnTo>
                  <a:lnTo>
                    <a:pt x="99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 noChangeAspect="1"/>
            </p:cNvSpPr>
            <p:nvPr/>
          </p:nvSpPr>
          <p:spPr bwMode="auto">
            <a:xfrm>
              <a:off x="3443" y="106"/>
              <a:ext cx="135" cy="274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84" y="5"/>
                </a:cxn>
                <a:cxn ang="0">
                  <a:pos x="83" y="1"/>
                </a:cxn>
                <a:cxn ang="0">
                  <a:pos x="80" y="0"/>
                </a:cxn>
                <a:cxn ang="0">
                  <a:pos x="75" y="0"/>
                </a:cxn>
                <a:cxn ang="0">
                  <a:pos x="54" y="15"/>
                </a:cxn>
                <a:cxn ang="0">
                  <a:pos x="33" y="23"/>
                </a:cxn>
                <a:cxn ang="0">
                  <a:pos x="14" y="26"/>
                </a:cxn>
                <a:cxn ang="0">
                  <a:pos x="0" y="26"/>
                </a:cxn>
                <a:cxn ang="0">
                  <a:pos x="0" y="39"/>
                </a:cxn>
                <a:cxn ang="0">
                  <a:pos x="9" y="39"/>
                </a:cxn>
                <a:cxn ang="0">
                  <a:pos x="22" y="38"/>
                </a:cxn>
                <a:cxn ang="0">
                  <a:pos x="38" y="35"/>
                </a:cxn>
                <a:cxn ang="0">
                  <a:pos x="54" y="28"/>
                </a:cxn>
                <a:cxn ang="0">
                  <a:pos x="54" y="241"/>
                </a:cxn>
                <a:cxn ang="0">
                  <a:pos x="54" y="246"/>
                </a:cxn>
                <a:cxn ang="0">
                  <a:pos x="53" y="251"/>
                </a:cxn>
                <a:cxn ang="0">
                  <a:pos x="52" y="254"/>
                </a:cxn>
                <a:cxn ang="0">
                  <a:pos x="49" y="257"/>
                </a:cxn>
                <a:cxn ang="0">
                  <a:pos x="44" y="259"/>
                </a:cxn>
                <a:cxn ang="0">
                  <a:pos x="37" y="260"/>
                </a:cxn>
                <a:cxn ang="0">
                  <a:pos x="28" y="261"/>
                </a:cxn>
                <a:cxn ang="0">
                  <a:pos x="16" y="261"/>
                </a:cxn>
                <a:cxn ang="0">
                  <a:pos x="3" y="261"/>
                </a:cxn>
                <a:cxn ang="0">
                  <a:pos x="3" y="274"/>
                </a:cxn>
                <a:cxn ang="0">
                  <a:pos x="17" y="273"/>
                </a:cxn>
                <a:cxn ang="0">
                  <a:pos x="35" y="273"/>
                </a:cxn>
                <a:cxn ang="0">
                  <a:pos x="54" y="273"/>
                </a:cxn>
                <a:cxn ang="0">
                  <a:pos x="69" y="273"/>
                </a:cxn>
                <a:cxn ang="0">
                  <a:pos x="84" y="273"/>
                </a:cxn>
                <a:cxn ang="0">
                  <a:pos x="103" y="273"/>
                </a:cxn>
                <a:cxn ang="0">
                  <a:pos x="121" y="273"/>
                </a:cxn>
                <a:cxn ang="0">
                  <a:pos x="135" y="274"/>
                </a:cxn>
                <a:cxn ang="0">
                  <a:pos x="135" y="261"/>
                </a:cxn>
                <a:cxn ang="0">
                  <a:pos x="122" y="261"/>
                </a:cxn>
                <a:cxn ang="0">
                  <a:pos x="110" y="261"/>
                </a:cxn>
                <a:cxn ang="0">
                  <a:pos x="101" y="260"/>
                </a:cxn>
                <a:cxn ang="0">
                  <a:pos x="94" y="259"/>
                </a:cxn>
                <a:cxn ang="0">
                  <a:pos x="89" y="257"/>
                </a:cxn>
                <a:cxn ang="0">
                  <a:pos x="86" y="254"/>
                </a:cxn>
                <a:cxn ang="0">
                  <a:pos x="85" y="251"/>
                </a:cxn>
                <a:cxn ang="0">
                  <a:pos x="84" y="247"/>
                </a:cxn>
                <a:cxn ang="0">
                  <a:pos x="84" y="241"/>
                </a:cxn>
                <a:cxn ang="0">
                  <a:pos x="84" y="11"/>
                </a:cxn>
              </a:cxnLst>
              <a:rect l="0" t="0" r="r" b="b"/>
              <a:pathLst>
                <a:path w="135" h="274">
                  <a:moveTo>
                    <a:pt x="84" y="11"/>
                  </a:moveTo>
                  <a:lnTo>
                    <a:pt x="84" y="5"/>
                  </a:lnTo>
                  <a:lnTo>
                    <a:pt x="83" y="1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54" y="15"/>
                  </a:lnTo>
                  <a:lnTo>
                    <a:pt x="33" y="23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39"/>
                  </a:lnTo>
                  <a:lnTo>
                    <a:pt x="9" y="39"/>
                  </a:lnTo>
                  <a:lnTo>
                    <a:pt x="22" y="38"/>
                  </a:lnTo>
                  <a:lnTo>
                    <a:pt x="38" y="35"/>
                  </a:lnTo>
                  <a:lnTo>
                    <a:pt x="54" y="28"/>
                  </a:lnTo>
                  <a:lnTo>
                    <a:pt x="54" y="241"/>
                  </a:lnTo>
                  <a:lnTo>
                    <a:pt x="54" y="246"/>
                  </a:lnTo>
                  <a:lnTo>
                    <a:pt x="53" y="251"/>
                  </a:lnTo>
                  <a:lnTo>
                    <a:pt x="52" y="254"/>
                  </a:lnTo>
                  <a:lnTo>
                    <a:pt x="49" y="257"/>
                  </a:lnTo>
                  <a:lnTo>
                    <a:pt x="44" y="259"/>
                  </a:lnTo>
                  <a:lnTo>
                    <a:pt x="37" y="260"/>
                  </a:lnTo>
                  <a:lnTo>
                    <a:pt x="28" y="261"/>
                  </a:lnTo>
                  <a:lnTo>
                    <a:pt x="16" y="261"/>
                  </a:lnTo>
                  <a:lnTo>
                    <a:pt x="3" y="261"/>
                  </a:lnTo>
                  <a:lnTo>
                    <a:pt x="3" y="274"/>
                  </a:lnTo>
                  <a:lnTo>
                    <a:pt x="17" y="273"/>
                  </a:lnTo>
                  <a:lnTo>
                    <a:pt x="35" y="273"/>
                  </a:lnTo>
                  <a:lnTo>
                    <a:pt x="54" y="273"/>
                  </a:lnTo>
                  <a:lnTo>
                    <a:pt x="69" y="273"/>
                  </a:lnTo>
                  <a:lnTo>
                    <a:pt x="84" y="273"/>
                  </a:lnTo>
                  <a:lnTo>
                    <a:pt x="103" y="273"/>
                  </a:lnTo>
                  <a:lnTo>
                    <a:pt x="121" y="273"/>
                  </a:lnTo>
                  <a:lnTo>
                    <a:pt x="135" y="274"/>
                  </a:lnTo>
                  <a:lnTo>
                    <a:pt x="135" y="261"/>
                  </a:lnTo>
                  <a:lnTo>
                    <a:pt x="122" y="261"/>
                  </a:lnTo>
                  <a:lnTo>
                    <a:pt x="110" y="261"/>
                  </a:lnTo>
                  <a:lnTo>
                    <a:pt x="101" y="260"/>
                  </a:lnTo>
                  <a:lnTo>
                    <a:pt x="94" y="259"/>
                  </a:lnTo>
                  <a:lnTo>
                    <a:pt x="89" y="257"/>
                  </a:lnTo>
                  <a:lnTo>
                    <a:pt x="86" y="254"/>
                  </a:lnTo>
                  <a:lnTo>
                    <a:pt x="85" y="251"/>
                  </a:lnTo>
                  <a:lnTo>
                    <a:pt x="84" y="247"/>
                  </a:lnTo>
                  <a:lnTo>
                    <a:pt x="84" y="241"/>
                  </a:lnTo>
                  <a:lnTo>
                    <a:pt x="8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Freeform 23"/>
            <p:cNvSpPr>
              <a:spLocks noChangeAspect="1" noEditPoints="1"/>
            </p:cNvSpPr>
            <p:nvPr/>
          </p:nvSpPr>
          <p:spPr bwMode="auto">
            <a:xfrm>
              <a:off x="3627" y="106"/>
              <a:ext cx="173" cy="283"/>
            </a:xfrm>
            <a:custGeom>
              <a:avLst/>
              <a:gdLst/>
              <a:ahLst/>
              <a:cxnLst>
                <a:cxn ang="0">
                  <a:pos x="170" y="93"/>
                </a:cxn>
                <a:cxn ang="0">
                  <a:pos x="140" y="22"/>
                </a:cxn>
                <a:cxn ang="0">
                  <a:pos x="102" y="1"/>
                </a:cxn>
                <a:cxn ang="0">
                  <a:pos x="68" y="2"/>
                </a:cxn>
                <a:cxn ang="0">
                  <a:pos x="30" y="25"/>
                </a:cxn>
                <a:cxn ang="0">
                  <a:pos x="3" y="94"/>
                </a:cxn>
                <a:cxn ang="0">
                  <a:pos x="1" y="166"/>
                </a:cxn>
                <a:cxn ang="0">
                  <a:pos x="9" y="217"/>
                </a:cxn>
                <a:cxn ang="0">
                  <a:pos x="34" y="262"/>
                </a:cxn>
                <a:cxn ang="0">
                  <a:pos x="70" y="281"/>
                </a:cxn>
                <a:cxn ang="0">
                  <a:pos x="104" y="281"/>
                </a:cxn>
                <a:cxn ang="0">
                  <a:pos x="142" y="259"/>
                </a:cxn>
                <a:cxn ang="0">
                  <a:pos x="170" y="190"/>
                </a:cxn>
                <a:cxn ang="0">
                  <a:pos x="86" y="274"/>
                </a:cxn>
                <a:cxn ang="0">
                  <a:pos x="73" y="272"/>
                </a:cxn>
                <a:cxn ang="0">
                  <a:pos x="59" y="264"/>
                </a:cxn>
                <a:cxn ang="0">
                  <a:pos x="47" y="248"/>
                </a:cxn>
                <a:cxn ang="0">
                  <a:pos x="39" y="224"/>
                </a:cxn>
                <a:cxn ang="0">
                  <a:pos x="34" y="137"/>
                </a:cxn>
                <a:cxn ang="0">
                  <a:pos x="38" y="62"/>
                </a:cxn>
                <a:cxn ang="0">
                  <a:pos x="47" y="33"/>
                </a:cxn>
                <a:cxn ang="0">
                  <a:pos x="61" y="17"/>
                </a:cxn>
                <a:cxn ang="0">
                  <a:pos x="75" y="10"/>
                </a:cxn>
                <a:cxn ang="0">
                  <a:pos x="86" y="9"/>
                </a:cxn>
                <a:cxn ang="0">
                  <a:pos x="99" y="11"/>
                </a:cxn>
                <a:cxn ang="0">
                  <a:pos x="113" y="18"/>
                </a:cxn>
                <a:cxn ang="0">
                  <a:pos x="126" y="32"/>
                </a:cxn>
                <a:cxn ang="0">
                  <a:pos x="135" y="57"/>
                </a:cxn>
                <a:cxn ang="0">
                  <a:pos x="139" y="137"/>
                </a:cxn>
                <a:cxn ang="0">
                  <a:pos x="134" y="222"/>
                </a:cxn>
                <a:cxn ang="0">
                  <a:pos x="127" y="247"/>
                </a:cxn>
                <a:cxn ang="0">
                  <a:pos x="115" y="263"/>
                </a:cxn>
                <a:cxn ang="0">
                  <a:pos x="101" y="271"/>
                </a:cxn>
                <a:cxn ang="0">
                  <a:pos x="86" y="274"/>
                </a:cxn>
              </a:cxnLst>
              <a:rect l="0" t="0" r="r" b="b"/>
              <a:pathLst>
                <a:path w="173" h="283">
                  <a:moveTo>
                    <a:pt x="173" y="142"/>
                  </a:moveTo>
                  <a:lnTo>
                    <a:pt x="170" y="93"/>
                  </a:lnTo>
                  <a:lnTo>
                    <a:pt x="156" y="46"/>
                  </a:lnTo>
                  <a:lnTo>
                    <a:pt x="140" y="22"/>
                  </a:lnTo>
                  <a:lnTo>
                    <a:pt x="121" y="8"/>
                  </a:lnTo>
                  <a:lnTo>
                    <a:pt x="102" y="1"/>
                  </a:lnTo>
                  <a:lnTo>
                    <a:pt x="87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0" y="25"/>
                  </a:lnTo>
                  <a:lnTo>
                    <a:pt x="16" y="49"/>
                  </a:lnTo>
                  <a:lnTo>
                    <a:pt x="3" y="94"/>
                  </a:lnTo>
                  <a:lnTo>
                    <a:pt x="0" y="142"/>
                  </a:lnTo>
                  <a:lnTo>
                    <a:pt x="1" y="166"/>
                  </a:lnTo>
                  <a:lnTo>
                    <a:pt x="3" y="192"/>
                  </a:lnTo>
                  <a:lnTo>
                    <a:pt x="9" y="217"/>
                  </a:lnTo>
                  <a:lnTo>
                    <a:pt x="19" y="241"/>
                  </a:lnTo>
                  <a:lnTo>
                    <a:pt x="34" y="262"/>
                  </a:lnTo>
                  <a:lnTo>
                    <a:pt x="52" y="275"/>
                  </a:lnTo>
                  <a:lnTo>
                    <a:pt x="70" y="281"/>
                  </a:lnTo>
                  <a:lnTo>
                    <a:pt x="86" y="283"/>
                  </a:lnTo>
                  <a:lnTo>
                    <a:pt x="104" y="281"/>
                  </a:lnTo>
                  <a:lnTo>
                    <a:pt x="123" y="274"/>
                  </a:lnTo>
                  <a:lnTo>
                    <a:pt x="142" y="259"/>
                  </a:lnTo>
                  <a:lnTo>
                    <a:pt x="157" y="235"/>
                  </a:lnTo>
                  <a:lnTo>
                    <a:pt x="170" y="190"/>
                  </a:lnTo>
                  <a:lnTo>
                    <a:pt x="173" y="142"/>
                  </a:lnTo>
                  <a:close/>
                  <a:moveTo>
                    <a:pt x="86" y="274"/>
                  </a:moveTo>
                  <a:lnTo>
                    <a:pt x="80" y="273"/>
                  </a:lnTo>
                  <a:lnTo>
                    <a:pt x="73" y="272"/>
                  </a:lnTo>
                  <a:lnTo>
                    <a:pt x="66" y="268"/>
                  </a:lnTo>
                  <a:lnTo>
                    <a:pt x="59" y="264"/>
                  </a:lnTo>
                  <a:lnTo>
                    <a:pt x="53" y="257"/>
                  </a:lnTo>
                  <a:lnTo>
                    <a:pt x="47" y="248"/>
                  </a:lnTo>
                  <a:lnTo>
                    <a:pt x="42" y="238"/>
                  </a:lnTo>
                  <a:lnTo>
                    <a:pt x="39" y="224"/>
                  </a:lnTo>
                  <a:lnTo>
                    <a:pt x="35" y="180"/>
                  </a:lnTo>
                  <a:lnTo>
                    <a:pt x="34" y="137"/>
                  </a:lnTo>
                  <a:lnTo>
                    <a:pt x="35" y="98"/>
                  </a:lnTo>
                  <a:lnTo>
                    <a:pt x="38" y="62"/>
                  </a:lnTo>
                  <a:lnTo>
                    <a:pt x="42" y="45"/>
                  </a:lnTo>
                  <a:lnTo>
                    <a:pt x="47" y="33"/>
                  </a:lnTo>
                  <a:lnTo>
                    <a:pt x="54" y="23"/>
                  </a:lnTo>
                  <a:lnTo>
                    <a:pt x="61" y="17"/>
                  </a:lnTo>
                  <a:lnTo>
                    <a:pt x="68" y="13"/>
                  </a:lnTo>
                  <a:lnTo>
                    <a:pt x="75" y="10"/>
                  </a:lnTo>
                  <a:lnTo>
                    <a:pt x="82" y="9"/>
                  </a:lnTo>
                  <a:lnTo>
                    <a:pt x="86" y="9"/>
                  </a:lnTo>
                  <a:lnTo>
                    <a:pt x="92" y="9"/>
                  </a:lnTo>
                  <a:lnTo>
                    <a:pt x="99" y="11"/>
                  </a:lnTo>
                  <a:lnTo>
                    <a:pt x="106" y="13"/>
                  </a:lnTo>
                  <a:lnTo>
                    <a:pt x="113" y="18"/>
                  </a:lnTo>
                  <a:lnTo>
                    <a:pt x="120" y="24"/>
                  </a:lnTo>
                  <a:lnTo>
                    <a:pt x="126" y="32"/>
                  </a:lnTo>
                  <a:lnTo>
                    <a:pt x="131" y="43"/>
                  </a:lnTo>
                  <a:lnTo>
                    <a:pt x="135" y="57"/>
                  </a:lnTo>
                  <a:lnTo>
                    <a:pt x="138" y="96"/>
                  </a:lnTo>
                  <a:lnTo>
                    <a:pt x="139" y="137"/>
                  </a:lnTo>
                  <a:lnTo>
                    <a:pt x="138" y="181"/>
                  </a:lnTo>
                  <a:lnTo>
                    <a:pt x="134" y="222"/>
                  </a:lnTo>
                  <a:lnTo>
                    <a:pt x="131" y="236"/>
                  </a:lnTo>
                  <a:lnTo>
                    <a:pt x="127" y="247"/>
                  </a:lnTo>
                  <a:lnTo>
                    <a:pt x="121" y="256"/>
                  </a:lnTo>
                  <a:lnTo>
                    <a:pt x="115" y="263"/>
                  </a:lnTo>
                  <a:lnTo>
                    <a:pt x="108" y="268"/>
                  </a:lnTo>
                  <a:lnTo>
                    <a:pt x="101" y="271"/>
                  </a:lnTo>
                  <a:lnTo>
                    <a:pt x="93" y="273"/>
                  </a:lnTo>
                  <a:lnTo>
                    <a:pt x="86" y="2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Freeform 24"/>
            <p:cNvSpPr>
              <a:spLocks noChangeAspect="1"/>
            </p:cNvSpPr>
            <p:nvPr/>
          </p:nvSpPr>
          <p:spPr bwMode="auto">
            <a:xfrm>
              <a:off x="3847" y="151"/>
              <a:ext cx="194" cy="14"/>
            </a:xfrm>
            <a:custGeom>
              <a:avLst/>
              <a:gdLst/>
              <a:ahLst/>
              <a:cxnLst>
                <a:cxn ang="0">
                  <a:pos x="182" y="14"/>
                </a:cxn>
                <a:cxn ang="0">
                  <a:pos x="186" y="14"/>
                </a:cxn>
                <a:cxn ang="0">
                  <a:pos x="190" y="14"/>
                </a:cxn>
                <a:cxn ang="0">
                  <a:pos x="193" y="11"/>
                </a:cxn>
                <a:cxn ang="0">
                  <a:pos x="194" y="7"/>
                </a:cxn>
                <a:cxn ang="0">
                  <a:pos x="193" y="3"/>
                </a:cxn>
                <a:cxn ang="0">
                  <a:pos x="190" y="1"/>
                </a:cxn>
                <a:cxn ang="0">
                  <a:pos x="186" y="0"/>
                </a:cxn>
                <a:cxn ang="0">
                  <a:pos x="18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11"/>
                </a:cxn>
                <a:cxn ang="0">
                  <a:pos x="4" y="13"/>
                </a:cxn>
                <a:cxn ang="0">
                  <a:pos x="8" y="14"/>
                </a:cxn>
                <a:cxn ang="0">
                  <a:pos x="12" y="14"/>
                </a:cxn>
                <a:cxn ang="0">
                  <a:pos x="182" y="14"/>
                </a:cxn>
              </a:cxnLst>
              <a:rect l="0" t="0" r="r" b="b"/>
              <a:pathLst>
                <a:path w="194" h="14">
                  <a:moveTo>
                    <a:pt x="182" y="14"/>
                  </a:moveTo>
                  <a:lnTo>
                    <a:pt x="186" y="14"/>
                  </a:lnTo>
                  <a:lnTo>
                    <a:pt x="190" y="14"/>
                  </a:lnTo>
                  <a:lnTo>
                    <a:pt x="193" y="11"/>
                  </a:lnTo>
                  <a:lnTo>
                    <a:pt x="194" y="7"/>
                  </a:lnTo>
                  <a:lnTo>
                    <a:pt x="193" y="3"/>
                  </a:lnTo>
                  <a:lnTo>
                    <a:pt x="190" y="1"/>
                  </a:lnTo>
                  <a:lnTo>
                    <a:pt x="186" y="0"/>
                  </a:lnTo>
                  <a:lnTo>
                    <a:pt x="18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Freeform 25"/>
            <p:cNvSpPr>
              <a:spLocks noChangeAspect="1" noEditPoints="1"/>
            </p:cNvSpPr>
            <p:nvPr/>
          </p:nvSpPr>
          <p:spPr bwMode="auto">
            <a:xfrm>
              <a:off x="4087" y="39"/>
              <a:ext cx="132" cy="197"/>
            </a:xfrm>
            <a:custGeom>
              <a:avLst/>
              <a:gdLst/>
              <a:ahLst/>
              <a:cxnLst>
                <a:cxn ang="0">
                  <a:pos x="28" y="80"/>
                </a:cxn>
                <a:cxn ang="0">
                  <a:pos x="34" y="49"/>
                </a:cxn>
                <a:cxn ang="0">
                  <a:pos x="49" y="24"/>
                </a:cxn>
                <a:cxn ang="0">
                  <a:pos x="71" y="10"/>
                </a:cxn>
                <a:cxn ang="0">
                  <a:pos x="91" y="9"/>
                </a:cxn>
                <a:cxn ang="0">
                  <a:pos x="105" y="14"/>
                </a:cxn>
                <a:cxn ang="0">
                  <a:pos x="101" y="23"/>
                </a:cxn>
                <a:cxn ang="0">
                  <a:pos x="98" y="38"/>
                </a:cxn>
                <a:cxn ang="0">
                  <a:pos x="105" y="45"/>
                </a:cxn>
                <a:cxn ang="0">
                  <a:pos x="116" y="45"/>
                </a:cxn>
                <a:cxn ang="0">
                  <a:pos x="123" y="38"/>
                </a:cxn>
                <a:cxn ang="0">
                  <a:pos x="122" y="20"/>
                </a:cxn>
                <a:cxn ang="0">
                  <a:pos x="102" y="3"/>
                </a:cxn>
                <a:cxn ang="0">
                  <a:pos x="53" y="7"/>
                </a:cxn>
                <a:cxn ang="0">
                  <a:pos x="8" y="58"/>
                </a:cxn>
                <a:cxn ang="0">
                  <a:pos x="2" y="126"/>
                </a:cxn>
                <a:cxn ang="0">
                  <a:pos x="13" y="164"/>
                </a:cxn>
                <a:cxn ang="0">
                  <a:pos x="32" y="186"/>
                </a:cxn>
                <a:cxn ang="0">
                  <a:pos x="55" y="196"/>
                </a:cxn>
                <a:cxn ang="0">
                  <a:pos x="92" y="192"/>
                </a:cxn>
                <a:cxn ang="0">
                  <a:pos x="127" y="159"/>
                </a:cxn>
                <a:cxn ang="0">
                  <a:pos x="127" y="107"/>
                </a:cxn>
                <a:cxn ang="0">
                  <a:pos x="94" y="74"/>
                </a:cxn>
                <a:cxn ang="0">
                  <a:pos x="54" y="72"/>
                </a:cxn>
                <a:cxn ang="0">
                  <a:pos x="34" y="87"/>
                </a:cxn>
                <a:cxn ang="0">
                  <a:pos x="67" y="188"/>
                </a:cxn>
                <a:cxn ang="0">
                  <a:pos x="48" y="182"/>
                </a:cxn>
                <a:cxn ang="0">
                  <a:pos x="35" y="167"/>
                </a:cxn>
                <a:cxn ang="0">
                  <a:pos x="29" y="127"/>
                </a:cxn>
                <a:cxn ang="0">
                  <a:pos x="40" y="91"/>
                </a:cxn>
                <a:cxn ang="0">
                  <a:pos x="68" y="77"/>
                </a:cxn>
                <a:cxn ang="0">
                  <a:pos x="98" y="93"/>
                </a:cxn>
                <a:cxn ang="0">
                  <a:pos x="104" y="111"/>
                </a:cxn>
                <a:cxn ang="0">
                  <a:pos x="105" y="133"/>
                </a:cxn>
                <a:cxn ang="0">
                  <a:pos x="104" y="154"/>
                </a:cxn>
                <a:cxn ang="0">
                  <a:pos x="97" y="172"/>
                </a:cxn>
                <a:cxn ang="0">
                  <a:pos x="67" y="188"/>
                </a:cxn>
              </a:cxnLst>
              <a:rect l="0" t="0" r="r" b="b"/>
              <a:pathLst>
                <a:path w="132" h="197">
                  <a:moveTo>
                    <a:pt x="28" y="97"/>
                  </a:moveTo>
                  <a:lnTo>
                    <a:pt x="28" y="80"/>
                  </a:lnTo>
                  <a:lnTo>
                    <a:pt x="30" y="64"/>
                  </a:lnTo>
                  <a:lnTo>
                    <a:pt x="34" y="49"/>
                  </a:lnTo>
                  <a:lnTo>
                    <a:pt x="41" y="35"/>
                  </a:lnTo>
                  <a:lnTo>
                    <a:pt x="49" y="24"/>
                  </a:lnTo>
                  <a:lnTo>
                    <a:pt x="59" y="16"/>
                  </a:lnTo>
                  <a:lnTo>
                    <a:pt x="71" y="10"/>
                  </a:lnTo>
                  <a:lnTo>
                    <a:pt x="84" y="8"/>
                  </a:lnTo>
                  <a:lnTo>
                    <a:pt x="91" y="9"/>
                  </a:lnTo>
                  <a:lnTo>
                    <a:pt x="98" y="11"/>
                  </a:lnTo>
                  <a:lnTo>
                    <a:pt x="105" y="14"/>
                  </a:lnTo>
                  <a:lnTo>
                    <a:pt x="110" y="18"/>
                  </a:lnTo>
                  <a:lnTo>
                    <a:pt x="101" y="23"/>
                  </a:lnTo>
                  <a:lnTo>
                    <a:pt x="97" y="32"/>
                  </a:lnTo>
                  <a:lnTo>
                    <a:pt x="98" y="38"/>
                  </a:lnTo>
                  <a:lnTo>
                    <a:pt x="100" y="42"/>
                  </a:lnTo>
                  <a:lnTo>
                    <a:pt x="105" y="45"/>
                  </a:lnTo>
                  <a:lnTo>
                    <a:pt x="111" y="46"/>
                  </a:lnTo>
                  <a:lnTo>
                    <a:pt x="116" y="45"/>
                  </a:lnTo>
                  <a:lnTo>
                    <a:pt x="121" y="42"/>
                  </a:lnTo>
                  <a:lnTo>
                    <a:pt x="123" y="38"/>
                  </a:lnTo>
                  <a:lnTo>
                    <a:pt x="124" y="32"/>
                  </a:lnTo>
                  <a:lnTo>
                    <a:pt x="122" y="20"/>
                  </a:lnTo>
                  <a:lnTo>
                    <a:pt x="115" y="10"/>
                  </a:lnTo>
                  <a:lnTo>
                    <a:pt x="102" y="3"/>
                  </a:lnTo>
                  <a:lnTo>
                    <a:pt x="84" y="0"/>
                  </a:lnTo>
                  <a:lnTo>
                    <a:pt x="53" y="7"/>
                  </a:lnTo>
                  <a:lnTo>
                    <a:pt x="27" y="27"/>
                  </a:lnTo>
                  <a:lnTo>
                    <a:pt x="8" y="58"/>
                  </a:lnTo>
                  <a:lnTo>
                    <a:pt x="0" y="100"/>
                  </a:lnTo>
                  <a:lnTo>
                    <a:pt x="2" y="126"/>
                  </a:lnTo>
                  <a:lnTo>
                    <a:pt x="7" y="147"/>
                  </a:lnTo>
                  <a:lnTo>
                    <a:pt x="13" y="164"/>
                  </a:lnTo>
                  <a:lnTo>
                    <a:pt x="22" y="177"/>
                  </a:lnTo>
                  <a:lnTo>
                    <a:pt x="32" y="186"/>
                  </a:lnTo>
                  <a:lnTo>
                    <a:pt x="43" y="192"/>
                  </a:lnTo>
                  <a:lnTo>
                    <a:pt x="55" y="196"/>
                  </a:lnTo>
                  <a:lnTo>
                    <a:pt x="67" y="197"/>
                  </a:lnTo>
                  <a:lnTo>
                    <a:pt x="92" y="192"/>
                  </a:lnTo>
                  <a:lnTo>
                    <a:pt x="113" y="179"/>
                  </a:lnTo>
                  <a:lnTo>
                    <a:pt x="127" y="159"/>
                  </a:lnTo>
                  <a:lnTo>
                    <a:pt x="132" y="133"/>
                  </a:lnTo>
                  <a:lnTo>
                    <a:pt x="127" y="107"/>
                  </a:lnTo>
                  <a:lnTo>
                    <a:pt x="114" y="87"/>
                  </a:lnTo>
                  <a:lnTo>
                    <a:pt x="94" y="74"/>
                  </a:lnTo>
                  <a:lnTo>
                    <a:pt x="70" y="69"/>
                  </a:lnTo>
                  <a:lnTo>
                    <a:pt x="54" y="72"/>
                  </a:lnTo>
                  <a:lnTo>
                    <a:pt x="43" y="78"/>
                  </a:lnTo>
                  <a:lnTo>
                    <a:pt x="34" y="87"/>
                  </a:lnTo>
                  <a:lnTo>
                    <a:pt x="28" y="97"/>
                  </a:lnTo>
                  <a:close/>
                  <a:moveTo>
                    <a:pt x="67" y="188"/>
                  </a:moveTo>
                  <a:lnTo>
                    <a:pt x="57" y="187"/>
                  </a:lnTo>
                  <a:lnTo>
                    <a:pt x="48" y="182"/>
                  </a:lnTo>
                  <a:lnTo>
                    <a:pt x="41" y="175"/>
                  </a:lnTo>
                  <a:lnTo>
                    <a:pt x="35" y="167"/>
                  </a:lnTo>
                  <a:lnTo>
                    <a:pt x="31" y="150"/>
                  </a:lnTo>
                  <a:lnTo>
                    <a:pt x="29" y="127"/>
                  </a:lnTo>
                  <a:lnTo>
                    <a:pt x="32" y="107"/>
                  </a:lnTo>
                  <a:lnTo>
                    <a:pt x="40" y="91"/>
                  </a:lnTo>
                  <a:lnTo>
                    <a:pt x="53" y="81"/>
                  </a:lnTo>
                  <a:lnTo>
                    <a:pt x="68" y="77"/>
                  </a:lnTo>
                  <a:lnTo>
                    <a:pt x="85" y="81"/>
                  </a:lnTo>
                  <a:lnTo>
                    <a:pt x="98" y="93"/>
                  </a:lnTo>
                  <a:lnTo>
                    <a:pt x="102" y="101"/>
                  </a:lnTo>
                  <a:lnTo>
                    <a:pt x="104" y="111"/>
                  </a:lnTo>
                  <a:lnTo>
                    <a:pt x="105" y="121"/>
                  </a:lnTo>
                  <a:lnTo>
                    <a:pt x="105" y="133"/>
                  </a:lnTo>
                  <a:lnTo>
                    <a:pt x="105" y="144"/>
                  </a:lnTo>
                  <a:lnTo>
                    <a:pt x="104" y="154"/>
                  </a:lnTo>
                  <a:lnTo>
                    <a:pt x="101" y="164"/>
                  </a:lnTo>
                  <a:lnTo>
                    <a:pt x="97" y="172"/>
                  </a:lnTo>
                  <a:lnTo>
                    <a:pt x="85" y="184"/>
                  </a:lnTo>
                  <a:lnTo>
                    <a:pt x="67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4" name="Freeform 26"/>
            <p:cNvSpPr>
              <a:spLocks noChangeAspect="1"/>
            </p:cNvSpPr>
            <p:nvPr/>
          </p:nvSpPr>
          <p:spPr bwMode="auto">
            <a:xfrm>
              <a:off x="4337" y="196"/>
              <a:ext cx="134" cy="188"/>
            </a:xfrm>
            <a:custGeom>
              <a:avLst/>
              <a:gdLst/>
              <a:ahLst/>
              <a:cxnLst>
                <a:cxn ang="0">
                  <a:pos x="76" y="105"/>
                </a:cxn>
                <a:cxn ang="0">
                  <a:pos x="89" y="109"/>
                </a:cxn>
                <a:cxn ang="0">
                  <a:pos x="103" y="117"/>
                </a:cxn>
                <a:cxn ang="0">
                  <a:pos x="113" y="132"/>
                </a:cxn>
                <a:cxn ang="0">
                  <a:pos x="112" y="157"/>
                </a:cxn>
                <a:cxn ang="0">
                  <a:pos x="89" y="176"/>
                </a:cxn>
                <a:cxn ang="0">
                  <a:pos x="56" y="178"/>
                </a:cxn>
                <a:cxn ang="0">
                  <a:pos x="37" y="170"/>
                </a:cxn>
                <a:cxn ang="0">
                  <a:pos x="24" y="155"/>
                </a:cxn>
                <a:cxn ang="0">
                  <a:pos x="15" y="133"/>
                </a:cxn>
                <a:cxn ang="0">
                  <a:pos x="9" y="115"/>
                </a:cxn>
                <a:cxn ang="0">
                  <a:pos x="1" y="116"/>
                </a:cxn>
                <a:cxn ang="0">
                  <a:pos x="0" y="178"/>
                </a:cxn>
                <a:cxn ang="0">
                  <a:pos x="5" y="188"/>
                </a:cxn>
                <a:cxn ang="0">
                  <a:pos x="8" y="187"/>
                </a:cxn>
                <a:cxn ang="0">
                  <a:pos x="15" y="180"/>
                </a:cxn>
                <a:cxn ang="0">
                  <a:pos x="17" y="178"/>
                </a:cxn>
                <a:cxn ang="0">
                  <a:pos x="23" y="171"/>
                </a:cxn>
                <a:cxn ang="0">
                  <a:pos x="49" y="186"/>
                </a:cxn>
                <a:cxn ang="0">
                  <a:pos x="68" y="188"/>
                </a:cxn>
                <a:cxn ang="0">
                  <a:pos x="119" y="171"/>
                </a:cxn>
                <a:cxn ang="0">
                  <a:pos x="134" y="131"/>
                </a:cxn>
                <a:cxn ang="0">
                  <a:pos x="127" y="105"/>
                </a:cxn>
                <a:cxn ang="0">
                  <a:pos x="117" y="92"/>
                </a:cxn>
                <a:cxn ang="0">
                  <a:pos x="95" y="78"/>
                </a:cxn>
                <a:cxn ang="0">
                  <a:pos x="70" y="72"/>
                </a:cxn>
                <a:cxn ang="0">
                  <a:pos x="53" y="68"/>
                </a:cxn>
                <a:cxn ang="0">
                  <a:pos x="36" y="63"/>
                </a:cxn>
                <a:cxn ang="0">
                  <a:pos x="25" y="53"/>
                </a:cxn>
                <a:cxn ang="0">
                  <a:pos x="20" y="39"/>
                </a:cxn>
                <a:cxn ang="0">
                  <a:pos x="30" y="18"/>
                </a:cxn>
                <a:cxn ang="0">
                  <a:pos x="66" y="7"/>
                </a:cxn>
                <a:cxn ang="0">
                  <a:pos x="92" y="13"/>
                </a:cxn>
                <a:cxn ang="0">
                  <a:pos x="106" y="28"/>
                </a:cxn>
                <a:cxn ang="0">
                  <a:pos x="112" y="44"/>
                </a:cxn>
                <a:cxn ang="0">
                  <a:pos x="114" y="57"/>
                </a:cxn>
                <a:cxn ang="0">
                  <a:pos x="118" y="61"/>
                </a:cxn>
                <a:cxn ang="0">
                  <a:pos x="123" y="59"/>
                </a:cxn>
                <a:cxn ang="0">
                  <a:pos x="124" y="51"/>
                </a:cxn>
                <a:cxn ang="0">
                  <a:pos x="123" y="2"/>
                </a:cxn>
                <a:cxn ang="0">
                  <a:pos x="116" y="0"/>
                </a:cxn>
                <a:cxn ang="0">
                  <a:pos x="108" y="8"/>
                </a:cxn>
                <a:cxn ang="0">
                  <a:pos x="92" y="4"/>
                </a:cxn>
                <a:cxn ang="0">
                  <a:pos x="72" y="0"/>
                </a:cxn>
                <a:cxn ang="0">
                  <a:pos x="34" y="4"/>
                </a:cxn>
                <a:cxn ang="0">
                  <a:pos x="3" y="32"/>
                </a:cxn>
                <a:cxn ang="0">
                  <a:pos x="5" y="70"/>
                </a:cxn>
                <a:cxn ang="0">
                  <a:pos x="28" y="92"/>
                </a:cxn>
                <a:cxn ang="0">
                  <a:pos x="53" y="100"/>
                </a:cxn>
              </a:cxnLst>
              <a:rect l="0" t="0" r="r" b="b"/>
              <a:pathLst>
                <a:path w="134" h="188">
                  <a:moveTo>
                    <a:pt x="72" y="104"/>
                  </a:moveTo>
                  <a:lnTo>
                    <a:pt x="76" y="105"/>
                  </a:lnTo>
                  <a:lnTo>
                    <a:pt x="82" y="106"/>
                  </a:lnTo>
                  <a:lnTo>
                    <a:pt x="89" y="109"/>
                  </a:lnTo>
                  <a:lnTo>
                    <a:pt x="97" y="113"/>
                  </a:lnTo>
                  <a:lnTo>
                    <a:pt x="103" y="117"/>
                  </a:lnTo>
                  <a:lnTo>
                    <a:pt x="109" y="124"/>
                  </a:lnTo>
                  <a:lnTo>
                    <a:pt x="113" y="132"/>
                  </a:lnTo>
                  <a:lnTo>
                    <a:pt x="114" y="142"/>
                  </a:lnTo>
                  <a:lnTo>
                    <a:pt x="112" y="157"/>
                  </a:lnTo>
                  <a:lnTo>
                    <a:pt x="103" y="168"/>
                  </a:lnTo>
                  <a:lnTo>
                    <a:pt x="89" y="176"/>
                  </a:lnTo>
                  <a:lnTo>
                    <a:pt x="68" y="179"/>
                  </a:lnTo>
                  <a:lnTo>
                    <a:pt x="56" y="178"/>
                  </a:lnTo>
                  <a:lnTo>
                    <a:pt x="46" y="175"/>
                  </a:lnTo>
                  <a:lnTo>
                    <a:pt x="37" y="170"/>
                  </a:lnTo>
                  <a:lnTo>
                    <a:pt x="30" y="163"/>
                  </a:lnTo>
                  <a:lnTo>
                    <a:pt x="24" y="155"/>
                  </a:lnTo>
                  <a:lnTo>
                    <a:pt x="19" y="145"/>
                  </a:lnTo>
                  <a:lnTo>
                    <a:pt x="15" y="133"/>
                  </a:lnTo>
                  <a:lnTo>
                    <a:pt x="11" y="121"/>
                  </a:lnTo>
                  <a:lnTo>
                    <a:pt x="9" y="115"/>
                  </a:lnTo>
                  <a:lnTo>
                    <a:pt x="6" y="114"/>
                  </a:lnTo>
                  <a:lnTo>
                    <a:pt x="1" y="116"/>
                  </a:lnTo>
                  <a:lnTo>
                    <a:pt x="0" y="124"/>
                  </a:lnTo>
                  <a:lnTo>
                    <a:pt x="0" y="178"/>
                  </a:lnTo>
                  <a:lnTo>
                    <a:pt x="1" y="186"/>
                  </a:lnTo>
                  <a:lnTo>
                    <a:pt x="5" y="188"/>
                  </a:lnTo>
                  <a:lnTo>
                    <a:pt x="6" y="188"/>
                  </a:lnTo>
                  <a:lnTo>
                    <a:pt x="8" y="187"/>
                  </a:lnTo>
                  <a:lnTo>
                    <a:pt x="10" y="185"/>
                  </a:lnTo>
                  <a:lnTo>
                    <a:pt x="15" y="180"/>
                  </a:lnTo>
                  <a:lnTo>
                    <a:pt x="16" y="179"/>
                  </a:lnTo>
                  <a:lnTo>
                    <a:pt x="17" y="178"/>
                  </a:lnTo>
                  <a:lnTo>
                    <a:pt x="19" y="175"/>
                  </a:lnTo>
                  <a:lnTo>
                    <a:pt x="23" y="171"/>
                  </a:lnTo>
                  <a:lnTo>
                    <a:pt x="37" y="181"/>
                  </a:lnTo>
                  <a:lnTo>
                    <a:pt x="49" y="186"/>
                  </a:lnTo>
                  <a:lnTo>
                    <a:pt x="60" y="188"/>
                  </a:lnTo>
                  <a:lnTo>
                    <a:pt x="68" y="188"/>
                  </a:lnTo>
                  <a:lnTo>
                    <a:pt x="98" y="184"/>
                  </a:lnTo>
                  <a:lnTo>
                    <a:pt x="119" y="171"/>
                  </a:lnTo>
                  <a:lnTo>
                    <a:pt x="130" y="153"/>
                  </a:lnTo>
                  <a:lnTo>
                    <a:pt x="134" y="131"/>
                  </a:lnTo>
                  <a:lnTo>
                    <a:pt x="132" y="116"/>
                  </a:lnTo>
                  <a:lnTo>
                    <a:pt x="127" y="105"/>
                  </a:lnTo>
                  <a:lnTo>
                    <a:pt x="122" y="97"/>
                  </a:lnTo>
                  <a:lnTo>
                    <a:pt x="117" y="92"/>
                  </a:lnTo>
                  <a:lnTo>
                    <a:pt x="106" y="84"/>
                  </a:lnTo>
                  <a:lnTo>
                    <a:pt x="95" y="78"/>
                  </a:lnTo>
                  <a:lnTo>
                    <a:pt x="83" y="75"/>
                  </a:lnTo>
                  <a:lnTo>
                    <a:pt x="70" y="72"/>
                  </a:lnTo>
                  <a:lnTo>
                    <a:pt x="62" y="71"/>
                  </a:lnTo>
                  <a:lnTo>
                    <a:pt x="53" y="68"/>
                  </a:lnTo>
                  <a:lnTo>
                    <a:pt x="44" y="66"/>
                  </a:lnTo>
                  <a:lnTo>
                    <a:pt x="36" y="63"/>
                  </a:lnTo>
                  <a:lnTo>
                    <a:pt x="30" y="59"/>
                  </a:lnTo>
                  <a:lnTo>
                    <a:pt x="25" y="53"/>
                  </a:lnTo>
                  <a:lnTo>
                    <a:pt x="21" y="47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30" y="18"/>
                  </a:lnTo>
                  <a:lnTo>
                    <a:pt x="44" y="10"/>
                  </a:lnTo>
                  <a:lnTo>
                    <a:pt x="66" y="7"/>
                  </a:lnTo>
                  <a:lnTo>
                    <a:pt x="81" y="9"/>
                  </a:lnTo>
                  <a:lnTo>
                    <a:pt x="92" y="13"/>
                  </a:lnTo>
                  <a:lnTo>
                    <a:pt x="100" y="20"/>
                  </a:lnTo>
                  <a:lnTo>
                    <a:pt x="106" y="28"/>
                  </a:lnTo>
                  <a:lnTo>
                    <a:pt x="110" y="36"/>
                  </a:lnTo>
                  <a:lnTo>
                    <a:pt x="112" y="44"/>
                  </a:lnTo>
                  <a:lnTo>
                    <a:pt x="113" y="51"/>
                  </a:lnTo>
                  <a:lnTo>
                    <a:pt x="114" y="57"/>
                  </a:lnTo>
                  <a:lnTo>
                    <a:pt x="116" y="60"/>
                  </a:lnTo>
                  <a:lnTo>
                    <a:pt x="118" y="61"/>
                  </a:lnTo>
                  <a:lnTo>
                    <a:pt x="122" y="60"/>
                  </a:lnTo>
                  <a:lnTo>
                    <a:pt x="123" y="59"/>
                  </a:lnTo>
                  <a:lnTo>
                    <a:pt x="124" y="56"/>
                  </a:lnTo>
                  <a:lnTo>
                    <a:pt x="124" y="51"/>
                  </a:lnTo>
                  <a:lnTo>
                    <a:pt x="124" y="9"/>
                  </a:lnTo>
                  <a:lnTo>
                    <a:pt x="123" y="2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1" y="5"/>
                  </a:lnTo>
                  <a:lnTo>
                    <a:pt x="108" y="8"/>
                  </a:lnTo>
                  <a:lnTo>
                    <a:pt x="104" y="11"/>
                  </a:lnTo>
                  <a:lnTo>
                    <a:pt x="92" y="4"/>
                  </a:lnTo>
                  <a:lnTo>
                    <a:pt x="81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34" y="4"/>
                  </a:lnTo>
                  <a:lnTo>
                    <a:pt x="14" y="16"/>
                  </a:lnTo>
                  <a:lnTo>
                    <a:pt x="3" y="32"/>
                  </a:lnTo>
                  <a:lnTo>
                    <a:pt x="0" y="50"/>
                  </a:lnTo>
                  <a:lnTo>
                    <a:pt x="5" y="70"/>
                  </a:lnTo>
                  <a:lnTo>
                    <a:pt x="18" y="85"/>
                  </a:lnTo>
                  <a:lnTo>
                    <a:pt x="28" y="92"/>
                  </a:lnTo>
                  <a:lnTo>
                    <a:pt x="39" y="96"/>
                  </a:lnTo>
                  <a:lnTo>
                    <a:pt x="53" y="100"/>
                  </a:lnTo>
                  <a:lnTo>
                    <a:pt x="72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Freeform 27"/>
            <p:cNvSpPr>
              <a:spLocks noChangeAspect="1"/>
            </p:cNvSpPr>
            <p:nvPr/>
          </p:nvSpPr>
          <p:spPr bwMode="auto">
            <a:xfrm>
              <a:off x="4516" y="151"/>
              <a:ext cx="194" cy="14"/>
            </a:xfrm>
            <a:custGeom>
              <a:avLst/>
              <a:gdLst/>
              <a:ahLst/>
              <a:cxnLst>
                <a:cxn ang="0">
                  <a:pos x="182" y="14"/>
                </a:cxn>
                <a:cxn ang="0">
                  <a:pos x="186" y="14"/>
                </a:cxn>
                <a:cxn ang="0">
                  <a:pos x="190" y="14"/>
                </a:cxn>
                <a:cxn ang="0">
                  <a:pos x="193" y="11"/>
                </a:cxn>
                <a:cxn ang="0">
                  <a:pos x="194" y="7"/>
                </a:cxn>
                <a:cxn ang="0">
                  <a:pos x="193" y="3"/>
                </a:cxn>
                <a:cxn ang="0">
                  <a:pos x="190" y="1"/>
                </a:cxn>
                <a:cxn ang="0">
                  <a:pos x="186" y="0"/>
                </a:cxn>
                <a:cxn ang="0">
                  <a:pos x="18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11"/>
                </a:cxn>
                <a:cxn ang="0">
                  <a:pos x="4" y="13"/>
                </a:cxn>
                <a:cxn ang="0">
                  <a:pos x="8" y="14"/>
                </a:cxn>
                <a:cxn ang="0">
                  <a:pos x="12" y="14"/>
                </a:cxn>
                <a:cxn ang="0">
                  <a:pos x="182" y="14"/>
                </a:cxn>
              </a:cxnLst>
              <a:rect l="0" t="0" r="r" b="b"/>
              <a:pathLst>
                <a:path w="194" h="14">
                  <a:moveTo>
                    <a:pt x="182" y="14"/>
                  </a:moveTo>
                  <a:lnTo>
                    <a:pt x="186" y="14"/>
                  </a:lnTo>
                  <a:lnTo>
                    <a:pt x="190" y="14"/>
                  </a:lnTo>
                  <a:lnTo>
                    <a:pt x="193" y="11"/>
                  </a:lnTo>
                  <a:lnTo>
                    <a:pt x="194" y="7"/>
                  </a:lnTo>
                  <a:lnTo>
                    <a:pt x="193" y="3"/>
                  </a:lnTo>
                  <a:lnTo>
                    <a:pt x="190" y="1"/>
                  </a:lnTo>
                  <a:lnTo>
                    <a:pt x="186" y="0"/>
                  </a:lnTo>
                  <a:lnTo>
                    <a:pt x="18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Freeform 28"/>
            <p:cNvSpPr>
              <a:spLocks noChangeAspect="1"/>
            </p:cNvSpPr>
            <p:nvPr/>
          </p:nvSpPr>
          <p:spPr bwMode="auto">
            <a:xfrm>
              <a:off x="4772" y="39"/>
              <a:ext cx="105" cy="191"/>
            </a:xfrm>
            <a:custGeom>
              <a:avLst/>
              <a:gdLst/>
              <a:ahLst/>
              <a:cxnLst>
                <a:cxn ang="0">
                  <a:pos x="65" y="8"/>
                </a:cxn>
                <a:cxn ang="0">
                  <a:pos x="65" y="4"/>
                </a:cxn>
                <a:cxn ang="0">
                  <a:pos x="64" y="1"/>
                </a:cxn>
                <a:cxn ang="0">
                  <a:pos x="61" y="0"/>
                </a:cxn>
                <a:cxn ang="0">
                  <a:pos x="56" y="0"/>
                </a:cxn>
                <a:cxn ang="0">
                  <a:pos x="42" y="11"/>
                </a:cxn>
                <a:cxn ang="0">
                  <a:pos x="26" y="16"/>
                </a:cxn>
                <a:cxn ang="0">
                  <a:pos x="11" y="18"/>
                </a:cxn>
                <a:cxn ang="0">
                  <a:pos x="0" y="18"/>
                </a:cxn>
                <a:cxn ang="0">
                  <a:pos x="0" y="29"/>
                </a:cxn>
                <a:cxn ang="0">
                  <a:pos x="7" y="29"/>
                </a:cxn>
                <a:cxn ang="0">
                  <a:pos x="18" y="28"/>
                </a:cxn>
                <a:cxn ang="0">
                  <a:pos x="30" y="26"/>
                </a:cxn>
                <a:cxn ang="0">
                  <a:pos x="42" y="21"/>
                </a:cxn>
                <a:cxn ang="0">
                  <a:pos x="42" y="168"/>
                </a:cxn>
                <a:cxn ang="0">
                  <a:pos x="41" y="174"/>
                </a:cxn>
                <a:cxn ang="0">
                  <a:pos x="38" y="178"/>
                </a:cxn>
                <a:cxn ang="0">
                  <a:pos x="30" y="180"/>
                </a:cxn>
                <a:cxn ang="0">
                  <a:pos x="13" y="181"/>
                </a:cxn>
                <a:cxn ang="0">
                  <a:pos x="2" y="181"/>
                </a:cxn>
                <a:cxn ang="0">
                  <a:pos x="2" y="191"/>
                </a:cxn>
                <a:cxn ang="0">
                  <a:pos x="11" y="191"/>
                </a:cxn>
                <a:cxn ang="0">
                  <a:pos x="26" y="191"/>
                </a:cxn>
                <a:cxn ang="0">
                  <a:pos x="42" y="190"/>
                </a:cxn>
                <a:cxn ang="0">
                  <a:pos x="53" y="190"/>
                </a:cxn>
                <a:cxn ang="0">
                  <a:pos x="64" y="190"/>
                </a:cxn>
                <a:cxn ang="0">
                  <a:pos x="80" y="191"/>
                </a:cxn>
                <a:cxn ang="0">
                  <a:pos x="95" y="191"/>
                </a:cxn>
                <a:cxn ang="0">
                  <a:pos x="105" y="191"/>
                </a:cxn>
                <a:cxn ang="0">
                  <a:pos x="105" y="181"/>
                </a:cxn>
                <a:cxn ang="0">
                  <a:pos x="94" y="181"/>
                </a:cxn>
                <a:cxn ang="0">
                  <a:pos x="77" y="180"/>
                </a:cxn>
                <a:cxn ang="0">
                  <a:pos x="69" y="178"/>
                </a:cxn>
                <a:cxn ang="0">
                  <a:pos x="65" y="174"/>
                </a:cxn>
                <a:cxn ang="0">
                  <a:pos x="65" y="168"/>
                </a:cxn>
                <a:cxn ang="0">
                  <a:pos x="65" y="8"/>
                </a:cxn>
              </a:cxnLst>
              <a:rect l="0" t="0" r="r" b="b"/>
              <a:pathLst>
                <a:path w="105" h="191">
                  <a:moveTo>
                    <a:pt x="65" y="8"/>
                  </a:moveTo>
                  <a:lnTo>
                    <a:pt x="65" y="4"/>
                  </a:lnTo>
                  <a:lnTo>
                    <a:pt x="64" y="1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42" y="11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8" y="28"/>
                  </a:lnTo>
                  <a:lnTo>
                    <a:pt x="30" y="26"/>
                  </a:lnTo>
                  <a:lnTo>
                    <a:pt x="42" y="21"/>
                  </a:lnTo>
                  <a:lnTo>
                    <a:pt x="42" y="168"/>
                  </a:lnTo>
                  <a:lnTo>
                    <a:pt x="41" y="174"/>
                  </a:lnTo>
                  <a:lnTo>
                    <a:pt x="38" y="178"/>
                  </a:lnTo>
                  <a:lnTo>
                    <a:pt x="30" y="180"/>
                  </a:lnTo>
                  <a:lnTo>
                    <a:pt x="13" y="181"/>
                  </a:lnTo>
                  <a:lnTo>
                    <a:pt x="2" y="181"/>
                  </a:lnTo>
                  <a:lnTo>
                    <a:pt x="2" y="191"/>
                  </a:lnTo>
                  <a:lnTo>
                    <a:pt x="11" y="191"/>
                  </a:lnTo>
                  <a:lnTo>
                    <a:pt x="26" y="191"/>
                  </a:lnTo>
                  <a:lnTo>
                    <a:pt x="42" y="190"/>
                  </a:lnTo>
                  <a:lnTo>
                    <a:pt x="53" y="190"/>
                  </a:lnTo>
                  <a:lnTo>
                    <a:pt x="64" y="190"/>
                  </a:lnTo>
                  <a:lnTo>
                    <a:pt x="80" y="191"/>
                  </a:lnTo>
                  <a:lnTo>
                    <a:pt x="95" y="191"/>
                  </a:lnTo>
                  <a:lnTo>
                    <a:pt x="105" y="191"/>
                  </a:lnTo>
                  <a:lnTo>
                    <a:pt x="105" y="181"/>
                  </a:lnTo>
                  <a:lnTo>
                    <a:pt x="94" y="181"/>
                  </a:lnTo>
                  <a:lnTo>
                    <a:pt x="77" y="180"/>
                  </a:lnTo>
                  <a:lnTo>
                    <a:pt x="69" y="178"/>
                  </a:lnTo>
                  <a:lnTo>
                    <a:pt x="65" y="174"/>
                  </a:lnTo>
                  <a:lnTo>
                    <a:pt x="65" y="168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Freeform 29"/>
            <p:cNvSpPr>
              <a:spLocks noChangeAspect="1"/>
            </p:cNvSpPr>
            <p:nvPr/>
          </p:nvSpPr>
          <p:spPr bwMode="auto">
            <a:xfrm>
              <a:off x="5001" y="202"/>
              <a:ext cx="200" cy="262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92" y="14"/>
                </a:cxn>
                <a:cxn ang="0">
                  <a:pos x="200" y="0"/>
                </a:cxn>
                <a:cxn ang="0">
                  <a:pos x="169" y="2"/>
                </a:cxn>
                <a:cxn ang="0">
                  <a:pos x="152" y="1"/>
                </a:cxn>
                <a:cxn ang="0">
                  <a:pos x="133" y="0"/>
                </a:cxn>
                <a:cxn ang="0">
                  <a:pos x="142" y="15"/>
                </a:cxn>
                <a:cxn ang="0">
                  <a:pos x="151" y="24"/>
                </a:cxn>
                <a:cxn ang="0">
                  <a:pos x="152" y="36"/>
                </a:cxn>
                <a:cxn ang="0">
                  <a:pos x="109" y="142"/>
                </a:cxn>
                <a:cxn ang="0">
                  <a:pos x="62" y="27"/>
                </a:cxn>
                <a:cxn ang="0">
                  <a:pos x="63" y="18"/>
                </a:cxn>
                <a:cxn ang="0">
                  <a:pos x="77" y="13"/>
                </a:cxn>
                <a:cxn ang="0">
                  <a:pos x="84" y="0"/>
                </a:cxn>
                <a:cxn ang="0">
                  <a:pos x="60" y="1"/>
                </a:cxn>
                <a:cxn ang="0">
                  <a:pos x="39" y="2"/>
                </a:cxn>
                <a:cxn ang="0">
                  <a:pos x="0" y="0"/>
                </a:cxn>
                <a:cxn ang="0">
                  <a:pos x="12" y="13"/>
                </a:cxn>
                <a:cxn ang="0">
                  <a:pos x="28" y="19"/>
                </a:cxn>
                <a:cxn ang="0">
                  <a:pos x="94" y="178"/>
                </a:cxn>
                <a:cxn ang="0">
                  <a:pos x="89" y="190"/>
                </a:cxn>
                <a:cxn ang="0">
                  <a:pos x="84" y="202"/>
                </a:cxn>
                <a:cxn ang="0">
                  <a:pos x="77" y="220"/>
                </a:cxn>
                <a:cxn ang="0">
                  <a:pos x="67" y="236"/>
                </a:cxn>
                <a:cxn ang="0">
                  <a:pos x="54" y="248"/>
                </a:cxn>
                <a:cxn ang="0">
                  <a:pos x="37" y="253"/>
                </a:cxn>
                <a:cxn ang="0">
                  <a:pos x="30" y="252"/>
                </a:cxn>
                <a:cxn ang="0">
                  <a:pos x="18" y="246"/>
                </a:cxn>
                <a:cxn ang="0">
                  <a:pos x="31" y="239"/>
                </a:cxn>
                <a:cxn ang="0">
                  <a:pos x="34" y="228"/>
                </a:cxn>
                <a:cxn ang="0">
                  <a:pos x="29" y="216"/>
                </a:cxn>
                <a:cxn ang="0">
                  <a:pos x="17" y="211"/>
                </a:cxn>
                <a:cxn ang="0">
                  <a:pos x="5" y="215"/>
                </a:cxn>
                <a:cxn ang="0">
                  <a:pos x="0" y="229"/>
                </a:cxn>
                <a:cxn ang="0">
                  <a:pos x="11" y="252"/>
                </a:cxn>
                <a:cxn ang="0">
                  <a:pos x="37" y="262"/>
                </a:cxn>
                <a:cxn ang="0">
                  <a:pos x="69" y="247"/>
                </a:cxn>
                <a:cxn ang="0">
                  <a:pos x="90" y="215"/>
                </a:cxn>
              </a:cxnLst>
              <a:rect l="0" t="0" r="r" b="b"/>
              <a:pathLst>
                <a:path w="200" h="262">
                  <a:moveTo>
                    <a:pt x="162" y="40"/>
                  </a:moveTo>
                  <a:lnTo>
                    <a:pt x="171" y="24"/>
                  </a:lnTo>
                  <a:lnTo>
                    <a:pt x="182" y="17"/>
                  </a:lnTo>
                  <a:lnTo>
                    <a:pt x="192" y="14"/>
                  </a:lnTo>
                  <a:lnTo>
                    <a:pt x="200" y="13"/>
                  </a:lnTo>
                  <a:lnTo>
                    <a:pt x="200" y="0"/>
                  </a:lnTo>
                  <a:lnTo>
                    <a:pt x="184" y="1"/>
                  </a:lnTo>
                  <a:lnTo>
                    <a:pt x="169" y="2"/>
                  </a:lnTo>
                  <a:lnTo>
                    <a:pt x="161" y="2"/>
                  </a:lnTo>
                  <a:lnTo>
                    <a:pt x="152" y="1"/>
                  </a:lnTo>
                  <a:lnTo>
                    <a:pt x="142" y="1"/>
                  </a:lnTo>
                  <a:lnTo>
                    <a:pt x="133" y="0"/>
                  </a:lnTo>
                  <a:lnTo>
                    <a:pt x="133" y="13"/>
                  </a:lnTo>
                  <a:lnTo>
                    <a:pt x="142" y="15"/>
                  </a:lnTo>
                  <a:lnTo>
                    <a:pt x="148" y="18"/>
                  </a:lnTo>
                  <a:lnTo>
                    <a:pt x="151" y="24"/>
                  </a:lnTo>
                  <a:lnTo>
                    <a:pt x="153" y="31"/>
                  </a:lnTo>
                  <a:lnTo>
                    <a:pt x="152" y="36"/>
                  </a:lnTo>
                  <a:lnTo>
                    <a:pt x="150" y="41"/>
                  </a:lnTo>
                  <a:lnTo>
                    <a:pt x="109" y="142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61" y="24"/>
                  </a:lnTo>
                  <a:lnTo>
                    <a:pt x="63" y="18"/>
                  </a:lnTo>
                  <a:lnTo>
                    <a:pt x="69" y="15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0"/>
                  </a:lnTo>
                  <a:lnTo>
                    <a:pt x="73" y="1"/>
                  </a:lnTo>
                  <a:lnTo>
                    <a:pt x="60" y="1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20" y="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" y="13"/>
                  </a:lnTo>
                  <a:lnTo>
                    <a:pt x="21" y="15"/>
                  </a:lnTo>
                  <a:lnTo>
                    <a:pt x="28" y="19"/>
                  </a:lnTo>
                  <a:lnTo>
                    <a:pt x="33" y="28"/>
                  </a:lnTo>
                  <a:lnTo>
                    <a:pt x="94" y="178"/>
                  </a:lnTo>
                  <a:lnTo>
                    <a:pt x="92" y="183"/>
                  </a:lnTo>
                  <a:lnTo>
                    <a:pt x="89" y="190"/>
                  </a:lnTo>
                  <a:lnTo>
                    <a:pt x="86" y="197"/>
                  </a:lnTo>
                  <a:lnTo>
                    <a:pt x="84" y="202"/>
                  </a:lnTo>
                  <a:lnTo>
                    <a:pt x="80" y="211"/>
                  </a:lnTo>
                  <a:lnTo>
                    <a:pt x="77" y="220"/>
                  </a:lnTo>
                  <a:lnTo>
                    <a:pt x="72" y="228"/>
                  </a:lnTo>
                  <a:lnTo>
                    <a:pt x="67" y="236"/>
                  </a:lnTo>
                  <a:lnTo>
                    <a:pt x="61" y="243"/>
                  </a:lnTo>
                  <a:lnTo>
                    <a:pt x="54" y="248"/>
                  </a:lnTo>
                  <a:lnTo>
                    <a:pt x="46" y="252"/>
                  </a:lnTo>
                  <a:lnTo>
                    <a:pt x="37" y="253"/>
                  </a:lnTo>
                  <a:lnTo>
                    <a:pt x="34" y="253"/>
                  </a:lnTo>
                  <a:lnTo>
                    <a:pt x="30" y="252"/>
                  </a:lnTo>
                  <a:lnTo>
                    <a:pt x="24" y="250"/>
                  </a:lnTo>
                  <a:lnTo>
                    <a:pt x="18" y="246"/>
                  </a:lnTo>
                  <a:lnTo>
                    <a:pt x="26" y="243"/>
                  </a:lnTo>
                  <a:lnTo>
                    <a:pt x="31" y="239"/>
                  </a:lnTo>
                  <a:lnTo>
                    <a:pt x="33" y="234"/>
                  </a:lnTo>
                  <a:lnTo>
                    <a:pt x="34" y="228"/>
                  </a:lnTo>
                  <a:lnTo>
                    <a:pt x="32" y="221"/>
                  </a:lnTo>
                  <a:lnTo>
                    <a:pt x="29" y="216"/>
                  </a:lnTo>
                  <a:lnTo>
                    <a:pt x="23" y="212"/>
                  </a:lnTo>
                  <a:lnTo>
                    <a:pt x="17" y="211"/>
                  </a:lnTo>
                  <a:lnTo>
                    <a:pt x="11" y="212"/>
                  </a:lnTo>
                  <a:lnTo>
                    <a:pt x="5" y="215"/>
                  </a:lnTo>
                  <a:lnTo>
                    <a:pt x="1" y="221"/>
                  </a:lnTo>
                  <a:lnTo>
                    <a:pt x="0" y="229"/>
                  </a:lnTo>
                  <a:lnTo>
                    <a:pt x="3" y="242"/>
                  </a:lnTo>
                  <a:lnTo>
                    <a:pt x="11" y="252"/>
                  </a:lnTo>
                  <a:lnTo>
                    <a:pt x="23" y="260"/>
                  </a:lnTo>
                  <a:lnTo>
                    <a:pt x="37" y="262"/>
                  </a:lnTo>
                  <a:lnTo>
                    <a:pt x="55" y="258"/>
                  </a:lnTo>
                  <a:lnTo>
                    <a:pt x="69" y="247"/>
                  </a:lnTo>
                  <a:lnTo>
                    <a:pt x="81" y="232"/>
                  </a:lnTo>
                  <a:lnTo>
                    <a:pt x="90" y="215"/>
                  </a:lnTo>
                  <a:lnTo>
                    <a:pt x="162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Freeform 30"/>
            <p:cNvSpPr>
              <a:spLocks noChangeAspect="1"/>
            </p:cNvSpPr>
            <p:nvPr/>
          </p:nvSpPr>
          <p:spPr bwMode="auto">
            <a:xfrm>
              <a:off x="5220" y="198"/>
              <a:ext cx="138" cy="182"/>
            </a:xfrm>
            <a:custGeom>
              <a:avLst/>
              <a:gdLst/>
              <a:ahLst/>
              <a:cxnLst>
                <a:cxn ang="0">
                  <a:pos x="57" y="45"/>
                </a:cxn>
                <a:cxn ang="0">
                  <a:pos x="57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17" y="18"/>
                </a:cxn>
                <a:cxn ang="0">
                  <a:pos x="23" y="19"/>
                </a:cxn>
                <a:cxn ang="0">
                  <a:pos x="27" y="21"/>
                </a:cxn>
                <a:cxn ang="0">
                  <a:pos x="29" y="24"/>
                </a:cxn>
                <a:cxn ang="0">
                  <a:pos x="31" y="28"/>
                </a:cxn>
                <a:cxn ang="0">
                  <a:pos x="32" y="34"/>
                </a:cxn>
                <a:cxn ang="0">
                  <a:pos x="32" y="40"/>
                </a:cxn>
                <a:cxn ang="0">
                  <a:pos x="32" y="151"/>
                </a:cxn>
                <a:cxn ang="0">
                  <a:pos x="31" y="161"/>
                </a:cxn>
                <a:cxn ang="0">
                  <a:pos x="27" y="167"/>
                </a:cxn>
                <a:cxn ang="0">
                  <a:pos x="17" y="169"/>
                </a:cxn>
                <a:cxn ang="0">
                  <a:pos x="0" y="169"/>
                </a:cxn>
                <a:cxn ang="0">
                  <a:pos x="0" y="182"/>
                </a:cxn>
                <a:cxn ang="0">
                  <a:pos x="25" y="181"/>
                </a:cxn>
                <a:cxn ang="0">
                  <a:pos x="47" y="181"/>
                </a:cxn>
                <a:cxn ang="0">
                  <a:pos x="73" y="181"/>
                </a:cxn>
                <a:cxn ang="0">
                  <a:pos x="99" y="182"/>
                </a:cxn>
                <a:cxn ang="0">
                  <a:pos x="99" y="169"/>
                </a:cxn>
                <a:cxn ang="0">
                  <a:pos x="90" y="169"/>
                </a:cxn>
                <a:cxn ang="0">
                  <a:pos x="72" y="168"/>
                </a:cxn>
                <a:cxn ang="0">
                  <a:pos x="63" y="165"/>
                </a:cxn>
                <a:cxn ang="0">
                  <a:pos x="60" y="159"/>
                </a:cxn>
                <a:cxn ang="0">
                  <a:pos x="59" y="150"/>
                </a:cxn>
                <a:cxn ang="0">
                  <a:pos x="59" y="86"/>
                </a:cxn>
                <a:cxn ang="0">
                  <a:pos x="62" y="57"/>
                </a:cxn>
                <a:cxn ang="0">
                  <a:pos x="72" y="32"/>
                </a:cxn>
                <a:cxn ang="0">
                  <a:pos x="87" y="15"/>
                </a:cxn>
                <a:cxn ang="0">
                  <a:pos x="107" y="9"/>
                </a:cxn>
                <a:cxn ang="0">
                  <a:pos x="112" y="9"/>
                </a:cxn>
                <a:cxn ang="0">
                  <a:pos x="110" y="11"/>
                </a:cxn>
                <a:cxn ang="0">
                  <a:pos x="107" y="14"/>
                </a:cxn>
                <a:cxn ang="0">
                  <a:pos x="104" y="19"/>
                </a:cxn>
                <a:cxn ang="0">
                  <a:pos x="102" y="26"/>
                </a:cxn>
                <a:cxn ang="0">
                  <a:pos x="104" y="33"/>
                </a:cxn>
                <a:cxn ang="0">
                  <a:pos x="108" y="39"/>
                </a:cxn>
                <a:cxn ang="0">
                  <a:pos x="114" y="42"/>
                </a:cxn>
                <a:cxn ang="0">
                  <a:pos x="120" y="43"/>
                </a:cxn>
                <a:cxn ang="0">
                  <a:pos x="126" y="42"/>
                </a:cxn>
                <a:cxn ang="0">
                  <a:pos x="132" y="39"/>
                </a:cxn>
                <a:cxn ang="0">
                  <a:pos x="136" y="33"/>
                </a:cxn>
                <a:cxn ang="0">
                  <a:pos x="138" y="25"/>
                </a:cxn>
                <a:cxn ang="0">
                  <a:pos x="135" y="16"/>
                </a:cxn>
                <a:cxn ang="0">
                  <a:pos x="129" y="8"/>
                </a:cxn>
                <a:cxn ang="0">
                  <a:pos x="119" y="2"/>
                </a:cxn>
                <a:cxn ang="0">
                  <a:pos x="107" y="0"/>
                </a:cxn>
                <a:cxn ang="0">
                  <a:pos x="97" y="1"/>
                </a:cxn>
                <a:cxn ang="0">
                  <a:pos x="88" y="5"/>
                </a:cxn>
                <a:cxn ang="0">
                  <a:pos x="80" y="10"/>
                </a:cxn>
                <a:cxn ang="0">
                  <a:pos x="73" y="16"/>
                </a:cxn>
                <a:cxn ang="0">
                  <a:pos x="68" y="23"/>
                </a:cxn>
                <a:cxn ang="0">
                  <a:pos x="63" y="31"/>
                </a:cxn>
                <a:cxn ang="0">
                  <a:pos x="60" y="38"/>
                </a:cxn>
                <a:cxn ang="0">
                  <a:pos x="57" y="45"/>
                </a:cxn>
              </a:cxnLst>
              <a:rect l="0" t="0" r="r" b="b"/>
              <a:pathLst>
                <a:path w="138" h="182">
                  <a:moveTo>
                    <a:pt x="57" y="45"/>
                  </a:moveTo>
                  <a:lnTo>
                    <a:pt x="57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17" y="18"/>
                  </a:lnTo>
                  <a:lnTo>
                    <a:pt x="23" y="19"/>
                  </a:lnTo>
                  <a:lnTo>
                    <a:pt x="27" y="21"/>
                  </a:lnTo>
                  <a:lnTo>
                    <a:pt x="29" y="24"/>
                  </a:lnTo>
                  <a:lnTo>
                    <a:pt x="31" y="28"/>
                  </a:lnTo>
                  <a:lnTo>
                    <a:pt x="32" y="34"/>
                  </a:lnTo>
                  <a:lnTo>
                    <a:pt x="32" y="40"/>
                  </a:lnTo>
                  <a:lnTo>
                    <a:pt x="32" y="151"/>
                  </a:lnTo>
                  <a:lnTo>
                    <a:pt x="31" y="161"/>
                  </a:lnTo>
                  <a:lnTo>
                    <a:pt x="27" y="167"/>
                  </a:lnTo>
                  <a:lnTo>
                    <a:pt x="17" y="169"/>
                  </a:lnTo>
                  <a:lnTo>
                    <a:pt x="0" y="169"/>
                  </a:lnTo>
                  <a:lnTo>
                    <a:pt x="0" y="182"/>
                  </a:lnTo>
                  <a:lnTo>
                    <a:pt x="25" y="181"/>
                  </a:lnTo>
                  <a:lnTo>
                    <a:pt x="47" y="181"/>
                  </a:lnTo>
                  <a:lnTo>
                    <a:pt x="73" y="181"/>
                  </a:lnTo>
                  <a:lnTo>
                    <a:pt x="99" y="182"/>
                  </a:lnTo>
                  <a:lnTo>
                    <a:pt x="99" y="169"/>
                  </a:lnTo>
                  <a:lnTo>
                    <a:pt x="90" y="169"/>
                  </a:lnTo>
                  <a:lnTo>
                    <a:pt x="72" y="168"/>
                  </a:lnTo>
                  <a:lnTo>
                    <a:pt x="63" y="165"/>
                  </a:lnTo>
                  <a:lnTo>
                    <a:pt x="60" y="159"/>
                  </a:lnTo>
                  <a:lnTo>
                    <a:pt x="59" y="150"/>
                  </a:lnTo>
                  <a:lnTo>
                    <a:pt x="59" y="86"/>
                  </a:lnTo>
                  <a:lnTo>
                    <a:pt x="62" y="57"/>
                  </a:lnTo>
                  <a:lnTo>
                    <a:pt x="72" y="32"/>
                  </a:lnTo>
                  <a:lnTo>
                    <a:pt x="87" y="15"/>
                  </a:lnTo>
                  <a:lnTo>
                    <a:pt x="107" y="9"/>
                  </a:lnTo>
                  <a:lnTo>
                    <a:pt x="112" y="9"/>
                  </a:lnTo>
                  <a:lnTo>
                    <a:pt x="110" y="11"/>
                  </a:lnTo>
                  <a:lnTo>
                    <a:pt x="107" y="14"/>
                  </a:lnTo>
                  <a:lnTo>
                    <a:pt x="104" y="19"/>
                  </a:lnTo>
                  <a:lnTo>
                    <a:pt x="102" y="26"/>
                  </a:lnTo>
                  <a:lnTo>
                    <a:pt x="104" y="33"/>
                  </a:lnTo>
                  <a:lnTo>
                    <a:pt x="108" y="39"/>
                  </a:lnTo>
                  <a:lnTo>
                    <a:pt x="114" y="42"/>
                  </a:lnTo>
                  <a:lnTo>
                    <a:pt x="120" y="43"/>
                  </a:lnTo>
                  <a:lnTo>
                    <a:pt x="126" y="42"/>
                  </a:lnTo>
                  <a:lnTo>
                    <a:pt x="132" y="39"/>
                  </a:lnTo>
                  <a:lnTo>
                    <a:pt x="136" y="33"/>
                  </a:lnTo>
                  <a:lnTo>
                    <a:pt x="138" y="25"/>
                  </a:lnTo>
                  <a:lnTo>
                    <a:pt x="135" y="16"/>
                  </a:lnTo>
                  <a:lnTo>
                    <a:pt x="129" y="8"/>
                  </a:lnTo>
                  <a:lnTo>
                    <a:pt x="119" y="2"/>
                  </a:lnTo>
                  <a:lnTo>
                    <a:pt x="107" y="0"/>
                  </a:lnTo>
                  <a:lnTo>
                    <a:pt x="97" y="1"/>
                  </a:lnTo>
                  <a:lnTo>
                    <a:pt x="88" y="5"/>
                  </a:lnTo>
                  <a:lnTo>
                    <a:pt x="80" y="10"/>
                  </a:lnTo>
                  <a:lnTo>
                    <a:pt x="73" y="16"/>
                  </a:lnTo>
                  <a:lnTo>
                    <a:pt x="68" y="23"/>
                  </a:lnTo>
                  <a:lnTo>
                    <a:pt x="63" y="31"/>
                  </a:lnTo>
                  <a:lnTo>
                    <a:pt x="60" y="38"/>
                  </a:lnTo>
                  <a:lnTo>
                    <a:pt x="5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Freeform 31"/>
            <p:cNvSpPr>
              <a:spLocks noChangeAspect="1"/>
            </p:cNvSpPr>
            <p:nvPr/>
          </p:nvSpPr>
          <p:spPr bwMode="auto">
            <a:xfrm>
              <a:off x="5400" y="151"/>
              <a:ext cx="194" cy="14"/>
            </a:xfrm>
            <a:custGeom>
              <a:avLst/>
              <a:gdLst/>
              <a:ahLst/>
              <a:cxnLst>
                <a:cxn ang="0">
                  <a:pos x="182" y="14"/>
                </a:cxn>
                <a:cxn ang="0">
                  <a:pos x="186" y="14"/>
                </a:cxn>
                <a:cxn ang="0">
                  <a:pos x="190" y="14"/>
                </a:cxn>
                <a:cxn ang="0">
                  <a:pos x="193" y="11"/>
                </a:cxn>
                <a:cxn ang="0">
                  <a:pos x="194" y="7"/>
                </a:cxn>
                <a:cxn ang="0">
                  <a:pos x="193" y="3"/>
                </a:cxn>
                <a:cxn ang="0">
                  <a:pos x="190" y="1"/>
                </a:cxn>
                <a:cxn ang="0">
                  <a:pos x="186" y="0"/>
                </a:cxn>
                <a:cxn ang="0">
                  <a:pos x="182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11"/>
                </a:cxn>
                <a:cxn ang="0">
                  <a:pos x="4" y="13"/>
                </a:cxn>
                <a:cxn ang="0">
                  <a:pos x="8" y="14"/>
                </a:cxn>
                <a:cxn ang="0">
                  <a:pos x="11" y="14"/>
                </a:cxn>
                <a:cxn ang="0">
                  <a:pos x="182" y="14"/>
                </a:cxn>
              </a:cxnLst>
              <a:rect l="0" t="0" r="r" b="b"/>
              <a:pathLst>
                <a:path w="194" h="14">
                  <a:moveTo>
                    <a:pt x="182" y="14"/>
                  </a:moveTo>
                  <a:lnTo>
                    <a:pt x="186" y="14"/>
                  </a:lnTo>
                  <a:lnTo>
                    <a:pt x="190" y="14"/>
                  </a:lnTo>
                  <a:lnTo>
                    <a:pt x="193" y="11"/>
                  </a:lnTo>
                  <a:lnTo>
                    <a:pt x="194" y="7"/>
                  </a:lnTo>
                  <a:lnTo>
                    <a:pt x="193" y="3"/>
                  </a:lnTo>
                  <a:lnTo>
                    <a:pt x="190" y="1"/>
                  </a:lnTo>
                  <a:lnTo>
                    <a:pt x="186" y="0"/>
                  </a:lnTo>
                  <a:lnTo>
                    <a:pt x="182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Freeform 32"/>
            <p:cNvSpPr>
              <a:spLocks noChangeAspect="1"/>
            </p:cNvSpPr>
            <p:nvPr/>
          </p:nvSpPr>
          <p:spPr bwMode="auto">
            <a:xfrm>
              <a:off x="5656" y="39"/>
              <a:ext cx="104" cy="191"/>
            </a:xfrm>
            <a:custGeom>
              <a:avLst/>
              <a:gdLst/>
              <a:ahLst/>
              <a:cxnLst>
                <a:cxn ang="0">
                  <a:pos x="65" y="8"/>
                </a:cxn>
                <a:cxn ang="0">
                  <a:pos x="65" y="4"/>
                </a:cxn>
                <a:cxn ang="0">
                  <a:pos x="64" y="1"/>
                </a:cxn>
                <a:cxn ang="0">
                  <a:pos x="61" y="0"/>
                </a:cxn>
                <a:cxn ang="0">
                  <a:pos x="56" y="0"/>
                </a:cxn>
                <a:cxn ang="0">
                  <a:pos x="41" y="11"/>
                </a:cxn>
                <a:cxn ang="0">
                  <a:pos x="26" y="16"/>
                </a:cxn>
                <a:cxn ang="0">
                  <a:pos x="11" y="18"/>
                </a:cxn>
                <a:cxn ang="0">
                  <a:pos x="0" y="18"/>
                </a:cxn>
                <a:cxn ang="0">
                  <a:pos x="0" y="29"/>
                </a:cxn>
                <a:cxn ang="0">
                  <a:pos x="7" y="29"/>
                </a:cxn>
                <a:cxn ang="0">
                  <a:pos x="18" y="28"/>
                </a:cxn>
                <a:cxn ang="0">
                  <a:pos x="29" y="26"/>
                </a:cxn>
                <a:cxn ang="0">
                  <a:pos x="42" y="21"/>
                </a:cxn>
                <a:cxn ang="0">
                  <a:pos x="42" y="168"/>
                </a:cxn>
                <a:cxn ang="0">
                  <a:pos x="41" y="174"/>
                </a:cxn>
                <a:cxn ang="0">
                  <a:pos x="38" y="178"/>
                </a:cxn>
                <a:cxn ang="0">
                  <a:pos x="30" y="180"/>
                </a:cxn>
                <a:cxn ang="0">
                  <a:pos x="13" y="181"/>
                </a:cxn>
                <a:cxn ang="0">
                  <a:pos x="2" y="181"/>
                </a:cxn>
                <a:cxn ang="0">
                  <a:pos x="2" y="191"/>
                </a:cxn>
                <a:cxn ang="0">
                  <a:pos x="11" y="191"/>
                </a:cxn>
                <a:cxn ang="0">
                  <a:pos x="26" y="191"/>
                </a:cxn>
                <a:cxn ang="0">
                  <a:pos x="41" y="190"/>
                </a:cxn>
                <a:cxn ang="0">
                  <a:pos x="53" y="190"/>
                </a:cxn>
                <a:cxn ang="0">
                  <a:pos x="64" y="190"/>
                </a:cxn>
                <a:cxn ang="0">
                  <a:pos x="80" y="191"/>
                </a:cxn>
                <a:cxn ang="0">
                  <a:pos x="95" y="191"/>
                </a:cxn>
                <a:cxn ang="0">
                  <a:pos x="104" y="191"/>
                </a:cxn>
                <a:cxn ang="0">
                  <a:pos x="104" y="181"/>
                </a:cxn>
                <a:cxn ang="0">
                  <a:pos x="93" y="181"/>
                </a:cxn>
                <a:cxn ang="0">
                  <a:pos x="77" y="180"/>
                </a:cxn>
                <a:cxn ang="0">
                  <a:pos x="68" y="178"/>
                </a:cxn>
                <a:cxn ang="0">
                  <a:pos x="65" y="174"/>
                </a:cxn>
                <a:cxn ang="0">
                  <a:pos x="65" y="168"/>
                </a:cxn>
                <a:cxn ang="0">
                  <a:pos x="65" y="8"/>
                </a:cxn>
              </a:cxnLst>
              <a:rect l="0" t="0" r="r" b="b"/>
              <a:pathLst>
                <a:path w="104" h="191">
                  <a:moveTo>
                    <a:pt x="65" y="8"/>
                  </a:moveTo>
                  <a:lnTo>
                    <a:pt x="65" y="4"/>
                  </a:lnTo>
                  <a:lnTo>
                    <a:pt x="64" y="1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41" y="11"/>
                  </a:lnTo>
                  <a:lnTo>
                    <a:pt x="26" y="16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8" y="28"/>
                  </a:lnTo>
                  <a:lnTo>
                    <a:pt x="29" y="26"/>
                  </a:lnTo>
                  <a:lnTo>
                    <a:pt x="42" y="21"/>
                  </a:lnTo>
                  <a:lnTo>
                    <a:pt x="42" y="168"/>
                  </a:lnTo>
                  <a:lnTo>
                    <a:pt x="41" y="174"/>
                  </a:lnTo>
                  <a:lnTo>
                    <a:pt x="38" y="178"/>
                  </a:lnTo>
                  <a:lnTo>
                    <a:pt x="30" y="180"/>
                  </a:lnTo>
                  <a:lnTo>
                    <a:pt x="13" y="181"/>
                  </a:lnTo>
                  <a:lnTo>
                    <a:pt x="2" y="181"/>
                  </a:lnTo>
                  <a:lnTo>
                    <a:pt x="2" y="191"/>
                  </a:lnTo>
                  <a:lnTo>
                    <a:pt x="11" y="191"/>
                  </a:lnTo>
                  <a:lnTo>
                    <a:pt x="26" y="191"/>
                  </a:lnTo>
                  <a:lnTo>
                    <a:pt x="41" y="190"/>
                  </a:lnTo>
                  <a:lnTo>
                    <a:pt x="53" y="190"/>
                  </a:lnTo>
                  <a:lnTo>
                    <a:pt x="64" y="190"/>
                  </a:lnTo>
                  <a:lnTo>
                    <a:pt x="80" y="191"/>
                  </a:lnTo>
                  <a:lnTo>
                    <a:pt x="95" y="191"/>
                  </a:lnTo>
                  <a:lnTo>
                    <a:pt x="104" y="191"/>
                  </a:lnTo>
                  <a:lnTo>
                    <a:pt x="104" y="181"/>
                  </a:lnTo>
                  <a:lnTo>
                    <a:pt x="93" y="181"/>
                  </a:lnTo>
                  <a:lnTo>
                    <a:pt x="77" y="180"/>
                  </a:lnTo>
                  <a:lnTo>
                    <a:pt x="68" y="178"/>
                  </a:lnTo>
                  <a:lnTo>
                    <a:pt x="65" y="174"/>
                  </a:lnTo>
                  <a:lnTo>
                    <a:pt x="65" y="168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47" name="Прямая со стрелкой 146"/>
          <p:cNvCxnSpPr/>
          <p:nvPr/>
        </p:nvCxnSpPr>
        <p:spPr>
          <a:xfrm>
            <a:off x="2627784" y="5085184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46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1259632" y="4869160"/>
            <a:ext cx="1440160" cy="235526"/>
            <a:chOff x="2" y="-3"/>
            <a:chExt cx="5760" cy="942"/>
          </a:xfrm>
        </p:grpSpPr>
        <p:sp>
          <p:nvSpPr>
            <p:cNvPr id="149" name="Freeform 47"/>
            <p:cNvSpPr>
              <a:spLocks noChangeAspect="1"/>
            </p:cNvSpPr>
            <p:nvPr/>
          </p:nvSpPr>
          <p:spPr bwMode="auto">
            <a:xfrm>
              <a:off x="2" y="206"/>
              <a:ext cx="524" cy="595"/>
            </a:xfrm>
            <a:custGeom>
              <a:avLst/>
              <a:gdLst/>
              <a:ahLst/>
              <a:cxnLst>
                <a:cxn ang="0">
                  <a:pos x="294" y="57"/>
                </a:cxn>
                <a:cxn ang="0">
                  <a:pos x="302" y="41"/>
                </a:cxn>
                <a:cxn ang="0">
                  <a:pos x="320" y="32"/>
                </a:cxn>
                <a:cxn ang="0">
                  <a:pos x="355" y="27"/>
                </a:cxn>
                <a:cxn ang="0">
                  <a:pos x="399" y="27"/>
                </a:cxn>
                <a:cxn ang="0">
                  <a:pos x="414" y="20"/>
                </a:cxn>
                <a:cxn ang="0">
                  <a:pos x="410" y="1"/>
                </a:cxn>
                <a:cxn ang="0">
                  <a:pos x="374" y="0"/>
                </a:cxn>
                <a:cxn ang="0">
                  <a:pos x="301" y="2"/>
                </a:cxn>
                <a:cxn ang="0">
                  <a:pos x="248" y="2"/>
                </a:cxn>
                <a:cxn ang="0">
                  <a:pos x="183" y="0"/>
                </a:cxn>
                <a:cxn ang="0">
                  <a:pos x="153" y="0"/>
                </a:cxn>
                <a:cxn ang="0">
                  <a:pos x="143" y="7"/>
                </a:cxn>
                <a:cxn ang="0">
                  <a:pos x="147" y="25"/>
                </a:cxn>
                <a:cxn ang="0">
                  <a:pos x="177" y="27"/>
                </a:cxn>
                <a:cxn ang="0">
                  <a:pos x="216" y="32"/>
                </a:cxn>
                <a:cxn ang="0">
                  <a:pos x="221" y="48"/>
                </a:cxn>
                <a:cxn ang="0">
                  <a:pos x="102" y="527"/>
                </a:cxn>
                <a:cxn ang="0">
                  <a:pos x="96" y="548"/>
                </a:cxn>
                <a:cxn ang="0">
                  <a:pos x="85" y="561"/>
                </a:cxn>
                <a:cxn ang="0">
                  <a:pos x="63" y="567"/>
                </a:cxn>
                <a:cxn ang="0">
                  <a:pos x="23" y="569"/>
                </a:cxn>
                <a:cxn ang="0">
                  <a:pos x="6" y="571"/>
                </a:cxn>
                <a:cxn ang="0">
                  <a:pos x="0" y="586"/>
                </a:cxn>
                <a:cxn ang="0">
                  <a:pos x="23" y="595"/>
                </a:cxn>
                <a:cxn ang="0">
                  <a:pos x="437" y="595"/>
                </a:cxn>
                <a:cxn ang="0">
                  <a:pos x="448" y="589"/>
                </a:cxn>
                <a:cxn ang="0">
                  <a:pos x="521" y="392"/>
                </a:cxn>
                <a:cxn ang="0">
                  <a:pos x="524" y="380"/>
                </a:cxn>
                <a:cxn ang="0">
                  <a:pos x="514" y="370"/>
                </a:cxn>
                <a:cxn ang="0">
                  <a:pos x="499" y="389"/>
                </a:cxn>
                <a:cxn ang="0">
                  <a:pos x="474" y="451"/>
                </a:cxn>
                <a:cxn ang="0">
                  <a:pos x="435" y="509"/>
                </a:cxn>
                <a:cxn ang="0">
                  <a:pos x="375" y="552"/>
                </a:cxn>
                <a:cxn ang="0">
                  <a:pos x="281" y="569"/>
                </a:cxn>
                <a:cxn ang="0">
                  <a:pos x="187" y="568"/>
                </a:cxn>
                <a:cxn ang="0">
                  <a:pos x="172" y="566"/>
                </a:cxn>
                <a:cxn ang="0">
                  <a:pos x="169" y="554"/>
                </a:cxn>
                <a:cxn ang="0">
                  <a:pos x="291" y="67"/>
                </a:cxn>
              </a:cxnLst>
              <a:rect l="0" t="0" r="r" b="b"/>
              <a:pathLst>
                <a:path w="524" h="595">
                  <a:moveTo>
                    <a:pt x="291" y="67"/>
                  </a:moveTo>
                  <a:lnTo>
                    <a:pt x="294" y="57"/>
                  </a:lnTo>
                  <a:lnTo>
                    <a:pt x="297" y="48"/>
                  </a:lnTo>
                  <a:lnTo>
                    <a:pt x="302" y="41"/>
                  </a:lnTo>
                  <a:lnTo>
                    <a:pt x="309" y="35"/>
                  </a:lnTo>
                  <a:lnTo>
                    <a:pt x="320" y="32"/>
                  </a:lnTo>
                  <a:lnTo>
                    <a:pt x="335" y="29"/>
                  </a:lnTo>
                  <a:lnTo>
                    <a:pt x="355" y="27"/>
                  </a:lnTo>
                  <a:lnTo>
                    <a:pt x="383" y="27"/>
                  </a:lnTo>
                  <a:lnTo>
                    <a:pt x="399" y="27"/>
                  </a:lnTo>
                  <a:lnTo>
                    <a:pt x="409" y="24"/>
                  </a:lnTo>
                  <a:lnTo>
                    <a:pt x="414" y="20"/>
                  </a:lnTo>
                  <a:lnTo>
                    <a:pt x="416" y="10"/>
                  </a:lnTo>
                  <a:lnTo>
                    <a:pt x="410" y="1"/>
                  </a:lnTo>
                  <a:lnTo>
                    <a:pt x="402" y="0"/>
                  </a:lnTo>
                  <a:lnTo>
                    <a:pt x="374" y="0"/>
                  </a:lnTo>
                  <a:lnTo>
                    <a:pt x="338" y="1"/>
                  </a:lnTo>
                  <a:lnTo>
                    <a:pt x="301" y="2"/>
                  </a:lnTo>
                  <a:lnTo>
                    <a:pt x="273" y="2"/>
                  </a:lnTo>
                  <a:lnTo>
                    <a:pt x="248" y="2"/>
                  </a:lnTo>
                  <a:lnTo>
                    <a:pt x="216" y="1"/>
                  </a:lnTo>
                  <a:lnTo>
                    <a:pt x="183" y="0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47" y="2"/>
                  </a:lnTo>
                  <a:lnTo>
                    <a:pt x="143" y="7"/>
                  </a:lnTo>
                  <a:lnTo>
                    <a:pt x="141" y="17"/>
                  </a:lnTo>
                  <a:lnTo>
                    <a:pt x="147" y="25"/>
                  </a:lnTo>
                  <a:lnTo>
                    <a:pt x="166" y="27"/>
                  </a:lnTo>
                  <a:lnTo>
                    <a:pt x="177" y="27"/>
                  </a:lnTo>
                  <a:lnTo>
                    <a:pt x="199" y="28"/>
                  </a:lnTo>
                  <a:lnTo>
                    <a:pt x="216" y="32"/>
                  </a:lnTo>
                  <a:lnTo>
                    <a:pt x="222" y="42"/>
                  </a:lnTo>
                  <a:lnTo>
                    <a:pt x="221" y="48"/>
                  </a:lnTo>
                  <a:lnTo>
                    <a:pt x="219" y="59"/>
                  </a:lnTo>
                  <a:lnTo>
                    <a:pt x="102" y="527"/>
                  </a:lnTo>
                  <a:lnTo>
                    <a:pt x="99" y="539"/>
                  </a:lnTo>
                  <a:lnTo>
                    <a:pt x="96" y="548"/>
                  </a:lnTo>
                  <a:lnTo>
                    <a:pt x="91" y="555"/>
                  </a:lnTo>
                  <a:lnTo>
                    <a:pt x="85" y="561"/>
                  </a:lnTo>
                  <a:lnTo>
                    <a:pt x="76" y="564"/>
                  </a:lnTo>
                  <a:lnTo>
                    <a:pt x="63" y="567"/>
                  </a:lnTo>
                  <a:lnTo>
                    <a:pt x="46" y="568"/>
                  </a:lnTo>
                  <a:lnTo>
                    <a:pt x="23" y="569"/>
                  </a:lnTo>
                  <a:lnTo>
                    <a:pt x="13" y="569"/>
                  </a:lnTo>
                  <a:lnTo>
                    <a:pt x="6" y="571"/>
                  </a:lnTo>
                  <a:lnTo>
                    <a:pt x="1" y="576"/>
                  </a:lnTo>
                  <a:lnTo>
                    <a:pt x="0" y="586"/>
                  </a:lnTo>
                  <a:lnTo>
                    <a:pt x="6" y="595"/>
                  </a:lnTo>
                  <a:lnTo>
                    <a:pt x="23" y="595"/>
                  </a:lnTo>
                  <a:lnTo>
                    <a:pt x="425" y="595"/>
                  </a:lnTo>
                  <a:lnTo>
                    <a:pt x="437" y="595"/>
                  </a:lnTo>
                  <a:lnTo>
                    <a:pt x="445" y="594"/>
                  </a:lnTo>
                  <a:lnTo>
                    <a:pt x="448" y="589"/>
                  </a:lnTo>
                  <a:lnTo>
                    <a:pt x="452" y="581"/>
                  </a:lnTo>
                  <a:lnTo>
                    <a:pt x="521" y="392"/>
                  </a:lnTo>
                  <a:lnTo>
                    <a:pt x="524" y="383"/>
                  </a:lnTo>
                  <a:lnTo>
                    <a:pt x="524" y="380"/>
                  </a:lnTo>
                  <a:lnTo>
                    <a:pt x="522" y="374"/>
                  </a:lnTo>
                  <a:lnTo>
                    <a:pt x="514" y="370"/>
                  </a:lnTo>
                  <a:lnTo>
                    <a:pt x="506" y="374"/>
                  </a:lnTo>
                  <a:lnTo>
                    <a:pt x="499" y="389"/>
                  </a:lnTo>
                  <a:lnTo>
                    <a:pt x="487" y="420"/>
                  </a:lnTo>
                  <a:lnTo>
                    <a:pt x="474" y="451"/>
                  </a:lnTo>
                  <a:lnTo>
                    <a:pt x="457" y="481"/>
                  </a:lnTo>
                  <a:lnTo>
                    <a:pt x="435" y="509"/>
                  </a:lnTo>
                  <a:lnTo>
                    <a:pt x="408" y="533"/>
                  </a:lnTo>
                  <a:lnTo>
                    <a:pt x="375" y="552"/>
                  </a:lnTo>
                  <a:lnTo>
                    <a:pt x="333" y="564"/>
                  </a:lnTo>
                  <a:lnTo>
                    <a:pt x="281" y="569"/>
                  </a:lnTo>
                  <a:lnTo>
                    <a:pt x="200" y="569"/>
                  </a:lnTo>
                  <a:lnTo>
                    <a:pt x="187" y="568"/>
                  </a:lnTo>
                  <a:lnTo>
                    <a:pt x="180" y="568"/>
                  </a:lnTo>
                  <a:lnTo>
                    <a:pt x="172" y="566"/>
                  </a:lnTo>
                  <a:lnTo>
                    <a:pt x="169" y="559"/>
                  </a:lnTo>
                  <a:lnTo>
                    <a:pt x="169" y="554"/>
                  </a:lnTo>
                  <a:lnTo>
                    <a:pt x="174" y="539"/>
                  </a:lnTo>
                  <a:lnTo>
                    <a:pt x="291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48"/>
            <p:cNvSpPr>
              <a:spLocks noChangeAspect="1"/>
            </p:cNvSpPr>
            <p:nvPr/>
          </p:nvSpPr>
          <p:spPr bwMode="auto">
            <a:xfrm>
              <a:off x="587" y="660"/>
              <a:ext cx="257" cy="279"/>
            </a:xfrm>
            <a:custGeom>
              <a:avLst/>
              <a:gdLst/>
              <a:ahLst/>
              <a:cxnLst>
                <a:cxn ang="0">
                  <a:pos x="209" y="29"/>
                </a:cxn>
                <a:cxn ang="0">
                  <a:pos x="196" y="39"/>
                </a:cxn>
                <a:cxn ang="0">
                  <a:pos x="192" y="55"/>
                </a:cxn>
                <a:cxn ang="0">
                  <a:pos x="194" y="67"/>
                </a:cxn>
                <a:cxn ang="0">
                  <a:pos x="200" y="76"/>
                </a:cxn>
                <a:cxn ang="0">
                  <a:pos x="209" y="82"/>
                </a:cxn>
                <a:cxn ang="0">
                  <a:pos x="220" y="84"/>
                </a:cxn>
                <a:cxn ang="0">
                  <a:pos x="232" y="82"/>
                </a:cxn>
                <a:cxn ang="0">
                  <a:pos x="241" y="77"/>
                </a:cxn>
                <a:cxn ang="0">
                  <a:pos x="247" y="67"/>
                </a:cxn>
                <a:cxn ang="0">
                  <a:pos x="249" y="54"/>
                </a:cxn>
                <a:cxn ang="0">
                  <a:pos x="246" y="36"/>
                </a:cxn>
                <a:cxn ang="0">
                  <a:pos x="236" y="23"/>
                </a:cxn>
                <a:cxn ang="0">
                  <a:pos x="222" y="13"/>
                </a:cxn>
                <a:cxn ang="0">
                  <a:pos x="205" y="7"/>
                </a:cxn>
                <a:cxn ang="0">
                  <a:pos x="188" y="3"/>
                </a:cxn>
                <a:cxn ang="0">
                  <a:pos x="171" y="1"/>
                </a:cxn>
                <a:cxn ang="0">
                  <a:pos x="157" y="0"/>
                </a:cxn>
                <a:cxn ang="0">
                  <a:pos x="148" y="0"/>
                </a:cxn>
                <a:cxn ang="0">
                  <a:pos x="86" y="12"/>
                </a:cxn>
                <a:cxn ang="0">
                  <a:pos x="40" y="44"/>
                </a:cxn>
                <a:cxn ang="0">
                  <a:pos x="11" y="89"/>
                </a:cxn>
                <a:cxn ang="0">
                  <a:pos x="0" y="141"/>
                </a:cxn>
                <a:cxn ang="0">
                  <a:pos x="12" y="194"/>
                </a:cxn>
                <a:cxn ang="0">
                  <a:pos x="43" y="238"/>
                </a:cxn>
                <a:cxn ang="0">
                  <a:pos x="89" y="268"/>
                </a:cxn>
                <a:cxn ang="0">
                  <a:pos x="145" y="279"/>
                </a:cxn>
                <a:cxn ang="0">
                  <a:pos x="176" y="275"/>
                </a:cxn>
                <a:cxn ang="0">
                  <a:pos x="201" y="267"/>
                </a:cxn>
                <a:cxn ang="0">
                  <a:pos x="220" y="255"/>
                </a:cxn>
                <a:cxn ang="0">
                  <a:pos x="235" y="242"/>
                </a:cxn>
                <a:cxn ang="0">
                  <a:pos x="245" y="227"/>
                </a:cxn>
                <a:cxn ang="0">
                  <a:pos x="252" y="215"/>
                </a:cxn>
                <a:cxn ang="0">
                  <a:pos x="256" y="205"/>
                </a:cxn>
                <a:cxn ang="0">
                  <a:pos x="257" y="199"/>
                </a:cxn>
                <a:cxn ang="0">
                  <a:pos x="253" y="193"/>
                </a:cxn>
                <a:cxn ang="0">
                  <a:pos x="247" y="192"/>
                </a:cxn>
                <a:cxn ang="0">
                  <a:pos x="239" y="194"/>
                </a:cxn>
                <a:cxn ang="0">
                  <a:pos x="235" y="202"/>
                </a:cxn>
                <a:cxn ang="0">
                  <a:pos x="222" y="227"/>
                </a:cxn>
                <a:cxn ang="0">
                  <a:pos x="203" y="245"/>
                </a:cxn>
                <a:cxn ang="0">
                  <a:pos x="179" y="255"/>
                </a:cxn>
                <a:cxn ang="0">
                  <a:pos x="152" y="259"/>
                </a:cxn>
                <a:cxn ang="0">
                  <a:pos x="136" y="257"/>
                </a:cxn>
                <a:cxn ang="0">
                  <a:pos x="120" y="253"/>
                </a:cxn>
                <a:cxn ang="0">
                  <a:pos x="103" y="244"/>
                </a:cxn>
                <a:cxn ang="0">
                  <a:pos x="88" y="232"/>
                </a:cxn>
                <a:cxn ang="0">
                  <a:pos x="75" y="216"/>
                </a:cxn>
                <a:cxn ang="0">
                  <a:pos x="65" y="196"/>
                </a:cxn>
                <a:cxn ang="0">
                  <a:pos x="58" y="170"/>
                </a:cxn>
                <a:cxn ang="0">
                  <a:pos x="56" y="140"/>
                </a:cxn>
                <a:cxn ang="0">
                  <a:pos x="63" y="88"/>
                </a:cxn>
                <a:cxn ang="0">
                  <a:pos x="82" y="50"/>
                </a:cxn>
                <a:cxn ang="0">
                  <a:pos x="111" y="27"/>
                </a:cxn>
                <a:cxn ang="0">
                  <a:pos x="150" y="20"/>
                </a:cxn>
                <a:cxn ang="0">
                  <a:pos x="159" y="20"/>
                </a:cxn>
                <a:cxn ang="0">
                  <a:pos x="174" y="21"/>
                </a:cxn>
                <a:cxn ang="0">
                  <a:pos x="191" y="23"/>
                </a:cxn>
                <a:cxn ang="0">
                  <a:pos x="209" y="29"/>
                </a:cxn>
              </a:cxnLst>
              <a:rect l="0" t="0" r="r" b="b"/>
              <a:pathLst>
                <a:path w="257" h="279">
                  <a:moveTo>
                    <a:pt x="209" y="29"/>
                  </a:moveTo>
                  <a:lnTo>
                    <a:pt x="196" y="39"/>
                  </a:lnTo>
                  <a:lnTo>
                    <a:pt x="192" y="55"/>
                  </a:lnTo>
                  <a:lnTo>
                    <a:pt x="194" y="67"/>
                  </a:lnTo>
                  <a:lnTo>
                    <a:pt x="200" y="76"/>
                  </a:lnTo>
                  <a:lnTo>
                    <a:pt x="209" y="82"/>
                  </a:lnTo>
                  <a:lnTo>
                    <a:pt x="220" y="84"/>
                  </a:lnTo>
                  <a:lnTo>
                    <a:pt x="232" y="82"/>
                  </a:lnTo>
                  <a:lnTo>
                    <a:pt x="241" y="77"/>
                  </a:lnTo>
                  <a:lnTo>
                    <a:pt x="247" y="67"/>
                  </a:lnTo>
                  <a:lnTo>
                    <a:pt x="249" y="54"/>
                  </a:lnTo>
                  <a:lnTo>
                    <a:pt x="246" y="36"/>
                  </a:lnTo>
                  <a:lnTo>
                    <a:pt x="236" y="23"/>
                  </a:lnTo>
                  <a:lnTo>
                    <a:pt x="222" y="13"/>
                  </a:lnTo>
                  <a:lnTo>
                    <a:pt x="205" y="7"/>
                  </a:lnTo>
                  <a:lnTo>
                    <a:pt x="188" y="3"/>
                  </a:lnTo>
                  <a:lnTo>
                    <a:pt x="171" y="1"/>
                  </a:lnTo>
                  <a:lnTo>
                    <a:pt x="157" y="0"/>
                  </a:lnTo>
                  <a:lnTo>
                    <a:pt x="148" y="0"/>
                  </a:lnTo>
                  <a:lnTo>
                    <a:pt x="86" y="12"/>
                  </a:lnTo>
                  <a:lnTo>
                    <a:pt x="40" y="44"/>
                  </a:lnTo>
                  <a:lnTo>
                    <a:pt x="11" y="89"/>
                  </a:lnTo>
                  <a:lnTo>
                    <a:pt x="0" y="141"/>
                  </a:lnTo>
                  <a:lnTo>
                    <a:pt x="12" y="194"/>
                  </a:lnTo>
                  <a:lnTo>
                    <a:pt x="43" y="238"/>
                  </a:lnTo>
                  <a:lnTo>
                    <a:pt x="89" y="268"/>
                  </a:lnTo>
                  <a:lnTo>
                    <a:pt x="145" y="279"/>
                  </a:lnTo>
                  <a:lnTo>
                    <a:pt x="176" y="275"/>
                  </a:lnTo>
                  <a:lnTo>
                    <a:pt x="201" y="267"/>
                  </a:lnTo>
                  <a:lnTo>
                    <a:pt x="220" y="255"/>
                  </a:lnTo>
                  <a:lnTo>
                    <a:pt x="235" y="242"/>
                  </a:lnTo>
                  <a:lnTo>
                    <a:pt x="245" y="227"/>
                  </a:lnTo>
                  <a:lnTo>
                    <a:pt x="252" y="215"/>
                  </a:lnTo>
                  <a:lnTo>
                    <a:pt x="256" y="205"/>
                  </a:lnTo>
                  <a:lnTo>
                    <a:pt x="257" y="199"/>
                  </a:lnTo>
                  <a:lnTo>
                    <a:pt x="253" y="193"/>
                  </a:lnTo>
                  <a:lnTo>
                    <a:pt x="247" y="192"/>
                  </a:lnTo>
                  <a:lnTo>
                    <a:pt x="239" y="194"/>
                  </a:lnTo>
                  <a:lnTo>
                    <a:pt x="235" y="202"/>
                  </a:lnTo>
                  <a:lnTo>
                    <a:pt x="222" y="227"/>
                  </a:lnTo>
                  <a:lnTo>
                    <a:pt x="203" y="245"/>
                  </a:lnTo>
                  <a:lnTo>
                    <a:pt x="179" y="255"/>
                  </a:lnTo>
                  <a:lnTo>
                    <a:pt x="152" y="259"/>
                  </a:lnTo>
                  <a:lnTo>
                    <a:pt x="136" y="257"/>
                  </a:lnTo>
                  <a:lnTo>
                    <a:pt x="120" y="253"/>
                  </a:lnTo>
                  <a:lnTo>
                    <a:pt x="103" y="244"/>
                  </a:lnTo>
                  <a:lnTo>
                    <a:pt x="88" y="232"/>
                  </a:lnTo>
                  <a:lnTo>
                    <a:pt x="75" y="216"/>
                  </a:lnTo>
                  <a:lnTo>
                    <a:pt x="65" y="196"/>
                  </a:lnTo>
                  <a:lnTo>
                    <a:pt x="58" y="170"/>
                  </a:lnTo>
                  <a:lnTo>
                    <a:pt x="56" y="140"/>
                  </a:lnTo>
                  <a:lnTo>
                    <a:pt x="63" y="88"/>
                  </a:lnTo>
                  <a:lnTo>
                    <a:pt x="82" y="50"/>
                  </a:lnTo>
                  <a:lnTo>
                    <a:pt x="111" y="27"/>
                  </a:lnTo>
                  <a:lnTo>
                    <a:pt x="150" y="20"/>
                  </a:lnTo>
                  <a:lnTo>
                    <a:pt x="159" y="20"/>
                  </a:lnTo>
                  <a:lnTo>
                    <a:pt x="174" y="21"/>
                  </a:lnTo>
                  <a:lnTo>
                    <a:pt x="191" y="23"/>
                  </a:lnTo>
                  <a:lnTo>
                    <a:pt x="209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49"/>
            <p:cNvSpPr>
              <a:spLocks noChangeAspect="1" noEditPoints="1"/>
            </p:cNvSpPr>
            <p:nvPr/>
          </p:nvSpPr>
          <p:spPr bwMode="auto">
            <a:xfrm>
              <a:off x="892" y="660"/>
              <a:ext cx="298" cy="279"/>
            </a:xfrm>
            <a:custGeom>
              <a:avLst/>
              <a:gdLst/>
              <a:ahLst/>
              <a:cxnLst>
                <a:cxn ang="0">
                  <a:pos x="298" y="142"/>
                </a:cxn>
                <a:cxn ang="0">
                  <a:pos x="286" y="88"/>
                </a:cxn>
                <a:cxn ang="0">
                  <a:pos x="255" y="42"/>
                </a:cxn>
                <a:cxn ang="0">
                  <a:pos x="208" y="11"/>
                </a:cxn>
                <a:cxn ang="0">
                  <a:pos x="149" y="0"/>
                </a:cxn>
                <a:cxn ang="0">
                  <a:pos x="90" y="11"/>
                </a:cxn>
                <a:cxn ang="0">
                  <a:pos x="43" y="42"/>
                </a:cxn>
                <a:cxn ang="0">
                  <a:pos x="11" y="88"/>
                </a:cxn>
                <a:cxn ang="0">
                  <a:pos x="0" y="142"/>
                </a:cxn>
                <a:cxn ang="0">
                  <a:pos x="12" y="196"/>
                </a:cxn>
                <a:cxn ang="0">
                  <a:pos x="44" y="239"/>
                </a:cxn>
                <a:cxn ang="0">
                  <a:pos x="91" y="268"/>
                </a:cxn>
                <a:cxn ang="0">
                  <a:pos x="149" y="279"/>
                </a:cxn>
                <a:cxn ang="0">
                  <a:pos x="207" y="268"/>
                </a:cxn>
                <a:cxn ang="0">
                  <a:pos x="254" y="239"/>
                </a:cxn>
                <a:cxn ang="0">
                  <a:pos x="286" y="196"/>
                </a:cxn>
                <a:cxn ang="0">
                  <a:pos x="298" y="142"/>
                </a:cxn>
                <a:cxn ang="0">
                  <a:pos x="149" y="259"/>
                </a:cxn>
                <a:cxn ang="0">
                  <a:pos x="130" y="257"/>
                </a:cxn>
                <a:cxn ang="0">
                  <a:pos x="110" y="252"/>
                </a:cxn>
                <a:cxn ang="0">
                  <a:pos x="91" y="240"/>
                </a:cxn>
                <a:cxn ang="0">
                  <a:pos x="74" y="222"/>
                </a:cxn>
                <a:cxn ang="0">
                  <a:pos x="58" y="180"/>
                </a:cxn>
                <a:cxn ang="0">
                  <a:pos x="55" y="137"/>
                </a:cxn>
                <a:cxn ang="0">
                  <a:pos x="56" y="116"/>
                </a:cxn>
                <a:cxn ang="0">
                  <a:pos x="58" y="93"/>
                </a:cxn>
                <a:cxn ang="0">
                  <a:pos x="65" y="70"/>
                </a:cxn>
                <a:cxn ang="0">
                  <a:pos x="77" y="48"/>
                </a:cxn>
                <a:cxn ang="0">
                  <a:pos x="91" y="36"/>
                </a:cxn>
                <a:cxn ang="0">
                  <a:pos x="107" y="26"/>
                </a:cxn>
                <a:cxn ang="0">
                  <a:pos x="127" y="20"/>
                </a:cxn>
                <a:cxn ang="0">
                  <a:pos x="149" y="17"/>
                </a:cxn>
                <a:cxn ang="0">
                  <a:pos x="174" y="20"/>
                </a:cxn>
                <a:cxn ang="0">
                  <a:pos x="195" y="28"/>
                </a:cxn>
                <a:cxn ang="0">
                  <a:pos x="211" y="40"/>
                </a:cxn>
                <a:cxn ang="0">
                  <a:pos x="223" y="53"/>
                </a:cxn>
                <a:cxn ang="0">
                  <a:pos x="240" y="93"/>
                </a:cxn>
                <a:cxn ang="0">
                  <a:pos x="243" y="137"/>
                </a:cxn>
                <a:cxn ang="0">
                  <a:pos x="242" y="159"/>
                </a:cxn>
                <a:cxn ang="0">
                  <a:pos x="239" y="182"/>
                </a:cxn>
                <a:cxn ang="0">
                  <a:pos x="233" y="204"/>
                </a:cxn>
                <a:cxn ang="0">
                  <a:pos x="223" y="224"/>
                </a:cxn>
                <a:cxn ang="0">
                  <a:pos x="209" y="239"/>
                </a:cxn>
                <a:cxn ang="0">
                  <a:pos x="191" y="250"/>
                </a:cxn>
                <a:cxn ang="0">
                  <a:pos x="171" y="257"/>
                </a:cxn>
                <a:cxn ang="0">
                  <a:pos x="149" y="259"/>
                </a:cxn>
              </a:cxnLst>
              <a:rect l="0" t="0" r="r" b="b"/>
              <a:pathLst>
                <a:path w="298" h="279">
                  <a:moveTo>
                    <a:pt x="298" y="142"/>
                  </a:moveTo>
                  <a:lnTo>
                    <a:pt x="286" y="88"/>
                  </a:lnTo>
                  <a:lnTo>
                    <a:pt x="255" y="42"/>
                  </a:lnTo>
                  <a:lnTo>
                    <a:pt x="208" y="11"/>
                  </a:lnTo>
                  <a:lnTo>
                    <a:pt x="149" y="0"/>
                  </a:lnTo>
                  <a:lnTo>
                    <a:pt x="90" y="11"/>
                  </a:lnTo>
                  <a:lnTo>
                    <a:pt x="43" y="42"/>
                  </a:lnTo>
                  <a:lnTo>
                    <a:pt x="11" y="88"/>
                  </a:lnTo>
                  <a:lnTo>
                    <a:pt x="0" y="142"/>
                  </a:lnTo>
                  <a:lnTo>
                    <a:pt x="12" y="196"/>
                  </a:lnTo>
                  <a:lnTo>
                    <a:pt x="44" y="239"/>
                  </a:lnTo>
                  <a:lnTo>
                    <a:pt x="91" y="268"/>
                  </a:lnTo>
                  <a:lnTo>
                    <a:pt x="149" y="279"/>
                  </a:lnTo>
                  <a:lnTo>
                    <a:pt x="207" y="268"/>
                  </a:lnTo>
                  <a:lnTo>
                    <a:pt x="254" y="239"/>
                  </a:lnTo>
                  <a:lnTo>
                    <a:pt x="286" y="196"/>
                  </a:lnTo>
                  <a:lnTo>
                    <a:pt x="298" y="142"/>
                  </a:lnTo>
                  <a:close/>
                  <a:moveTo>
                    <a:pt x="149" y="259"/>
                  </a:moveTo>
                  <a:lnTo>
                    <a:pt x="130" y="257"/>
                  </a:lnTo>
                  <a:lnTo>
                    <a:pt x="110" y="252"/>
                  </a:lnTo>
                  <a:lnTo>
                    <a:pt x="91" y="240"/>
                  </a:lnTo>
                  <a:lnTo>
                    <a:pt x="74" y="222"/>
                  </a:lnTo>
                  <a:lnTo>
                    <a:pt x="58" y="180"/>
                  </a:lnTo>
                  <a:lnTo>
                    <a:pt x="55" y="137"/>
                  </a:lnTo>
                  <a:lnTo>
                    <a:pt x="56" y="116"/>
                  </a:lnTo>
                  <a:lnTo>
                    <a:pt x="58" y="93"/>
                  </a:lnTo>
                  <a:lnTo>
                    <a:pt x="65" y="70"/>
                  </a:lnTo>
                  <a:lnTo>
                    <a:pt x="77" y="48"/>
                  </a:lnTo>
                  <a:lnTo>
                    <a:pt x="91" y="36"/>
                  </a:lnTo>
                  <a:lnTo>
                    <a:pt x="107" y="26"/>
                  </a:lnTo>
                  <a:lnTo>
                    <a:pt x="127" y="20"/>
                  </a:lnTo>
                  <a:lnTo>
                    <a:pt x="149" y="17"/>
                  </a:lnTo>
                  <a:lnTo>
                    <a:pt x="174" y="20"/>
                  </a:lnTo>
                  <a:lnTo>
                    <a:pt x="195" y="28"/>
                  </a:lnTo>
                  <a:lnTo>
                    <a:pt x="211" y="40"/>
                  </a:lnTo>
                  <a:lnTo>
                    <a:pt x="223" y="53"/>
                  </a:lnTo>
                  <a:lnTo>
                    <a:pt x="240" y="93"/>
                  </a:lnTo>
                  <a:lnTo>
                    <a:pt x="243" y="137"/>
                  </a:lnTo>
                  <a:lnTo>
                    <a:pt x="242" y="159"/>
                  </a:lnTo>
                  <a:lnTo>
                    <a:pt x="239" y="182"/>
                  </a:lnTo>
                  <a:lnTo>
                    <a:pt x="233" y="204"/>
                  </a:lnTo>
                  <a:lnTo>
                    <a:pt x="223" y="224"/>
                  </a:lnTo>
                  <a:lnTo>
                    <a:pt x="209" y="239"/>
                  </a:lnTo>
                  <a:lnTo>
                    <a:pt x="191" y="250"/>
                  </a:lnTo>
                  <a:lnTo>
                    <a:pt x="171" y="257"/>
                  </a:lnTo>
                  <a:lnTo>
                    <a:pt x="149" y="2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50"/>
            <p:cNvSpPr>
              <a:spLocks noChangeAspect="1" noEditPoints="1"/>
            </p:cNvSpPr>
            <p:nvPr/>
          </p:nvSpPr>
          <p:spPr bwMode="auto">
            <a:xfrm>
              <a:off x="1257" y="660"/>
              <a:ext cx="298" cy="279"/>
            </a:xfrm>
            <a:custGeom>
              <a:avLst/>
              <a:gdLst/>
              <a:ahLst/>
              <a:cxnLst>
                <a:cxn ang="0">
                  <a:pos x="298" y="142"/>
                </a:cxn>
                <a:cxn ang="0">
                  <a:pos x="286" y="88"/>
                </a:cxn>
                <a:cxn ang="0">
                  <a:pos x="255" y="42"/>
                </a:cxn>
                <a:cxn ang="0">
                  <a:pos x="207" y="11"/>
                </a:cxn>
                <a:cxn ang="0">
                  <a:pos x="149" y="0"/>
                </a:cxn>
                <a:cxn ang="0">
                  <a:pos x="90" y="11"/>
                </a:cxn>
                <a:cxn ang="0">
                  <a:pos x="43" y="42"/>
                </a:cxn>
                <a:cxn ang="0">
                  <a:pos x="11" y="88"/>
                </a:cxn>
                <a:cxn ang="0">
                  <a:pos x="0" y="142"/>
                </a:cxn>
                <a:cxn ang="0">
                  <a:pos x="12" y="196"/>
                </a:cxn>
                <a:cxn ang="0">
                  <a:pos x="44" y="239"/>
                </a:cxn>
                <a:cxn ang="0">
                  <a:pos x="91" y="268"/>
                </a:cxn>
                <a:cxn ang="0">
                  <a:pos x="149" y="279"/>
                </a:cxn>
                <a:cxn ang="0">
                  <a:pos x="207" y="268"/>
                </a:cxn>
                <a:cxn ang="0">
                  <a:pos x="254" y="239"/>
                </a:cxn>
                <a:cxn ang="0">
                  <a:pos x="286" y="196"/>
                </a:cxn>
                <a:cxn ang="0">
                  <a:pos x="298" y="142"/>
                </a:cxn>
                <a:cxn ang="0">
                  <a:pos x="149" y="259"/>
                </a:cxn>
                <a:cxn ang="0">
                  <a:pos x="130" y="257"/>
                </a:cxn>
                <a:cxn ang="0">
                  <a:pos x="110" y="252"/>
                </a:cxn>
                <a:cxn ang="0">
                  <a:pos x="91" y="240"/>
                </a:cxn>
                <a:cxn ang="0">
                  <a:pos x="74" y="222"/>
                </a:cxn>
                <a:cxn ang="0">
                  <a:pos x="58" y="180"/>
                </a:cxn>
                <a:cxn ang="0">
                  <a:pos x="55" y="137"/>
                </a:cxn>
                <a:cxn ang="0">
                  <a:pos x="56" y="116"/>
                </a:cxn>
                <a:cxn ang="0">
                  <a:pos x="58" y="93"/>
                </a:cxn>
                <a:cxn ang="0">
                  <a:pos x="65" y="70"/>
                </a:cxn>
                <a:cxn ang="0">
                  <a:pos x="77" y="48"/>
                </a:cxn>
                <a:cxn ang="0">
                  <a:pos x="91" y="36"/>
                </a:cxn>
                <a:cxn ang="0">
                  <a:pos x="107" y="26"/>
                </a:cxn>
                <a:cxn ang="0">
                  <a:pos x="127" y="20"/>
                </a:cxn>
                <a:cxn ang="0">
                  <a:pos x="149" y="17"/>
                </a:cxn>
                <a:cxn ang="0">
                  <a:pos x="174" y="20"/>
                </a:cxn>
                <a:cxn ang="0">
                  <a:pos x="195" y="28"/>
                </a:cxn>
                <a:cxn ang="0">
                  <a:pos x="211" y="40"/>
                </a:cxn>
                <a:cxn ang="0">
                  <a:pos x="223" y="53"/>
                </a:cxn>
                <a:cxn ang="0">
                  <a:pos x="239" y="93"/>
                </a:cxn>
                <a:cxn ang="0">
                  <a:pos x="242" y="137"/>
                </a:cxn>
                <a:cxn ang="0">
                  <a:pos x="242" y="159"/>
                </a:cxn>
                <a:cxn ang="0">
                  <a:pos x="239" y="182"/>
                </a:cxn>
                <a:cxn ang="0">
                  <a:pos x="233" y="204"/>
                </a:cxn>
                <a:cxn ang="0">
                  <a:pos x="223" y="224"/>
                </a:cxn>
                <a:cxn ang="0">
                  <a:pos x="208" y="239"/>
                </a:cxn>
                <a:cxn ang="0">
                  <a:pos x="191" y="250"/>
                </a:cxn>
                <a:cxn ang="0">
                  <a:pos x="171" y="257"/>
                </a:cxn>
                <a:cxn ang="0">
                  <a:pos x="149" y="259"/>
                </a:cxn>
              </a:cxnLst>
              <a:rect l="0" t="0" r="r" b="b"/>
              <a:pathLst>
                <a:path w="298" h="279">
                  <a:moveTo>
                    <a:pt x="298" y="142"/>
                  </a:moveTo>
                  <a:lnTo>
                    <a:pt x="286" y="88"/>
                  </a:lnTo>
                  <a:lnTo>
                    <a:pt x="255" y="42"/>
                  </a:lnTo>
                  <a:lnTo>
                    <a:pt x="207" y="11"/>
                  </a:lnTo>
                  <a:lnTo>
                    <a:pt x="149" y="0"/>
                  </a:lnTo>
                  <a:lnTo>
                    <a:pt x="90" y="11"/>
                  </a:lnTo>
                  <a:lnTo>
                    <a:pt x="43" y="42"/>
                  </a:lnTo>
                  <a:lnTo>
                    <a:pt x="11" y="88"/>
                  </a:lnTo>
                  <a:lnTo>
                    <a:pt x="0" y="142"/>
                  </a:lnTo>
                  <a:lnTo>
                    <a:pt x="12" y="196"/>
                  </a:lnTo>
                  <a:lnTo>
                    <a:pt x="44" y="239"/>
                  </a:lnTo>
                  <a:lnTo>
                    <a:pt x="91" y="268"/>
                  </a:lnTo>
                  <a:lnTo>
                    <a:pt x="149" y="279"/>
                  </a:lnTo>
                  <a:lnTo>
                    <a:pt x="207" y="268"/>
                  </a:lnTo>
                  <a:lnTo>
                    <a:pt x="254" y="239"/>
                  </a:lnTo>
                  <a:lnTo>
                    <a:pt x="286" y="196"/>
                  </a:lnTo>
                  <a:lnTo>
                    <a:pt x="298" y="142"/>
                  </a:lnTo>
                  <a:close/>
                  <a:moveTo>
                    <a:pt x="149" y="259"/>
                  </a:moveTo>
                  <a:lnTo>
                    <a:pt x="130" y="257"/>
                  </a:lnTo>
                  <a:lnTo>
                    <a:pt x="110" y="252"/>
                  </a:lnTo>
                  <a:lnTo>
                    <a:pt x="91" y="240"/>
                  </a:lnTo>
                  <a:lnTo>
                    <a:pt x="74" y="222"/>
                  </a:lnTo>
                  <a:lnTo>
                    <a:pt x="58" y="180"/>
                  </a:lnTo>
                  <a:lnTo>
                    <a:pt x="55" y="137"/>
                  </a:lnTo>
                  <a:lnTo>
                    <a:pt x="56" y="116"/>
                  </a:lnTo>
                  <a:lnTo>
                    <a:pt x="58" y="93"/>
                  </a:lnTo>
                  <a:lnTo>
                    <a:pt x="65" y="70"/>
                  </a:lnTo>
                  <a:lnTo>
                    <a:pt x="77" y="48"/>
                  </a:lnTo>
                  <a:lnTo>
                    <a:pt x="91" y="36"/>
                  </a:lnTo>
                  <a:lnTo>
                    <a:pt x="107" y="26"/>
                  </a:lnTo>
                  <a:lnTo>
                    <a:pt x="127" y="20"/>
                  </a:lnTo>
                  <a:lnTo>
                    <a:pt x="149" y="17"/>
                  </a:lnTo>
                  <a:lnTo>
                    <a:pt x="174" y="20"/>
                  </a:lnTo>
                  <a:lnTo>
                    <a:pt x="195" y="28"/>
                  </a:lnTo>
                  <a:lnTo>
                    <a:pt x="211" y="40"/>
                  </a:lnTo>
                  <a:lnTo>
                    <a:pt x="223" y="53"/>
                  </a:lnTo>
                  <a:lnTo>
                    <a:pt x="239" y="93"/>
                  </a:lnTo>
                  <a:lnTo>
                    <a:pt x="242" y="137"/>
                  </a:lnTo>
                  <a:lnTo>
                    <a:pt x="242" y="159"/>
                  </a:lnTo>
                  <a:lnTo>
                    <a:pt x="239" y="182"/>
                  </a:lnTo>
                  <a:lnTo>
                    <a:pt x="233" y="204"/>
                  </a:lnTo>
                  <a:lnTo>
                    <a:pt x="223" y="224"/>
                  </a:lnTo>
                  <a:lnTo>
                    <a:pt x="208" y="239"/>
                  </a:lnTo>
                  <a:lnTo>
                    <a:pt x="191" y="250"/>
                  </a:lnTo>
                  <a:lnTo>
                    <a:pt x="171" y="257"/>
                  </a:lnTo>
                  <a:lnTo>
                    <a:pt x="149" y="2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51"/>
            <p:cNvSpPr>
              <a:spLocks noChangeAspect="1"/>
            </p:cNvSpPr>
            <p:nvPr/>
          </p:nvSpPr>
          <p:spPr bwMode="auto">
            <a:xfrm>
              <a:off x="1613" y="508"/>
              <a:ext cx="137" cy="424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25" y="30"/>
                </a:cxn>
                <a:cxn ang="0">
                  <a:pos x="38" y="35"/>
                </a:cxn>
                <a:cxn ang="0">
                  <a:pos x="45" y="45"/>
                </a:cxn>
                <a:cxn ang="0">
                  <a:pos x="46" y="63"/>
                </a:cxn>
                <a:cxn ang="0">
                  <a:pos x="46" y="376"/>
                </a:cxn>
                <a:cxn ang="0">
                  <a:pos x="44" y="391"/>
                </a:cxn>
                <a:cxn ang="0">
                  <a:pos x="38" y="399"/>
                </a:cxn>
                <a:cxn ang="0">
                  <a:pos x="24" y="402"/>
                </a:cxn>
                <a:cxn ang="0">
                  <a:pos x="0" y="402"/>
                </a:cxn>
                <a:cxn ang="0">
                  <a:pos x="0" y="424"/>
                </a:cxn>
                <a:cxn ang="0">
                  <a:pos x="8" y="424"/>
                </a:cxn>
                <a:cxn ang="0">
                  <a:pos x="26" y="423"/>
                </a:cxn>
                <a:cxn ang="0">
                  <a:pos x="48" y="422"/>
                </a:cxn>
                <a:cxn ang="0">
                  <a:pos x="68" y="422"/>
                </a:cxn>
                <a:cxn ang="0">
                  <a:pos x="137" y="424"/>
                </a:cxn>
                <a:cxn ang="0">
                  <a:pos x="137" y="402"/>
                </a:cxn>
                <a:cxn ang="0">
                  <a:pos x="113" y="402"/>
                </a:cxn>
                <a:cxn ang="0">
                  <a:pos x="99" y="399"/>
                </a:cxn>
                <a:cxn ang="0">
                  <a:pos x="93" y="391"/>
                </a:cxn>
                <a:cxn ang="0">
                  <a:pos x="92" y="376"/>
                </a:cxn>
                <a:cxn ang="0">
                  <a:pos x="92" y="0"/>
                </a:cxn>
              </a:cxnLst>
              <a:rect l="0" t="0" r="r" b="b"/>
              <a:pathLst>
                <a:path w="137" h="424">
                  <a:moveTo>
                    <a:pt x="92" y="0"/>
                  </a:moveTo>
                  <a:lnTo>
                    <a:pt x="0" y="7"/>
                  </a:lnTo>
                  <a:lnTo>
                    <a:pt x="0" y="29"/>
                  </a:lnTo>
                  <a:lnTo>
                    <a:pt x="25" y="30"/>
                  </a:lnTo>
                  <a:lnTo>
                    <a:pt x="38" y="35"/>
                  </a:lnTo>
                  <a:lnTo>
                    <a:pt x="45" y="45"/>
                  </a:lnTo>
                  <a:lnTo>
                    <a:pt x="46" y="63"/>
                  </a:lnTo>
                  <a:lnTo>
                    <a:pt x="46" y="376"/>
                  </a:lnTo>
                  <a:lnTo>
                    <a:pt x="44" y="391"/>
                  </a:lnTo>
                  <a:lnTo>
                    <a:pt x="38" y="399"/>
                  </a:lnTo>
                  <a:lnTo>
                    <a:pt x="24" y="402"/>
                  </a:lnTo>
                  <a:lnTo>
                    <a:pt x="0" y="402"/>
                  </a:lnTo>
                  <a:lnTo>
                    <a:pt x="0" y="424"/>
                  </a:lnTo>
                  <a:lnTo>
                    <a:pt x="8" y="424"/>
                  </a:lnTo>
                  <a:lnTo>
                    <a:pt x="26" y="423"/>
                  </a:lnTo>
                  <a:lnTo>
                    <a:pt x="48" y="422"/>
                  </a:lnTo>
                  <a:lnTo>
                    <a:pt x="68" y="422"/>
                  </a:lnTo>
                  <a:lnTo>
                    <a:pt x="137" y="424"/>
                  </a:lnTo>
                  <a:lnTo>
                    <a:pt x="137" y="402"/>
                  </a:lnTo>
                  <a:lnTo>
                    <a:pt x="113" y="402"/>
                  </a:lnTo>
                  <a:lnTo>
                    <a:pt x="99" y="399"/>
                  </a:lnTo>
                  <a:lnTo>
                    <a:pt x="93" y="391"/>
                  </a:lnTo>
                  <a:lnTo>
                    <a:pt x="92" y="3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52"/>
            <p:cNvSpPr>
              <a:spLocks noChangeAspect="1" noEditPoints="1"/>
            </p:cNvSpPr>
            <p:nvPr/>
          </p:nvSpPr>
          <p:spPr bwMode="auto">
            <a:xfrm>
              <a:off x="2109" y="481"/>
              <a:ext cx="577" cy="204"/>
            </a:xfrm>
            <a:custGeom>
              <a:avLst/>
              <a:gdLst/>
              <a:ahLst/>
              <a:cxnLst>
                <a:cxn ang="0">
                  <a:pos x="547" y="35"/>
                </a:cxn>
                <a:cxn ang="0">
                  <a:pos x="558" y="35"/>
                </a:cxn>
                <a:cxn ang="0">
                  <a:pos x="567" y="33"/>
                </a:cxn>
                <a:cxn ang="0">
                  <a:pos x="574" y="28"/>
                </a:cxn>
                <a:cxn ang="0">
                  <a:pos x="577" y="18"/>
                </a:cxn>
                <a:cxn ang="0">
                  <a:pos x="574" y="8"/>
                </a:cxn>
                <a:cxn ang="0">
                  <a:pos x="567" y="2"/>
                </a:cxn>
                <a:cxn ang="0">
                  <a:pos x="558" y="1"/>
                </a:cxn>
                <a:cxn ang="0">
                  <a:pos x="549" y="0"/>
                </a:cxn>
                <a:cxn ang="0">
                  <a:pos x="29" y="0"/>
                </a:cxn>
                <a:cxn ang="0">
                  <a:pos x="19" y="1"/>
                </a:cxn>
                <a:cxn ang="0">
                  <a:pos x="10" y="2"/>
                </a:cxn>
                <a:cxn ang="0">
                  <a:pos x="3" y="8"/>
                </a:cxn>
                <a:cxn ang="0">
                  <a:pos x="0" y="18"/>
                </a:cxn>
                <a:cxn ang="0">
                  <a:pos x="3" y="28"/>
                </a:cxn>
                <a:cxn ang="0">
                  <a:pos x="10" y="33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547" y="35"/>
                </a:cxn>
                <a:cxn ang="0">
                  <a:pos x="549" y="204"/>
                </a:cxn>
                <a:cxn ang="0">
                  <a:pos x="558" y="204"/>
                </a:cxn>
                <a:cxn ang="0">
                  <a:pos x="567" y="202"/>
                </a:cxn>
                <a:cxn ang="0">
                  <a:pos x="574" y="197"/>
                </a:cxn>
                <a:cxn ang="0">
                  <a:pos x="577" y="187"/>
                </a:cxn>
                <a:cxn ang="0">
                  <a:pos x="574" y="177"/>
                </a:cxn>
                <a:cxn ang="0">
                  <a:pos x="567" y="172"/>
                </a:cxn>
                <a:cxn ang="0">
                  <a:pos x="558" y="170"/>
                </a:cxn>
                <a:cxn ang="0">
                  <a:pos x="547" y="170"/>
                </a:cxn>
                <a:cxn ang="0">
                  <a:pos x="29" y="170"/>
                </a:cxn>
                <a:cxn ang="0">
                  <a:pos x="19" y="170"/>
                </a:cxn>
                <a:cxn ang="0">
                  <a:pos x="10" y="172"/>
                </a:cxn>
                <a:cxn ang="0">
                  <a:pos x="3" y="177"/>
                </a:cxn>
                <a:cxn ang="0">
                  <a:pos x="0" y="187"/>
                </a:cxn>
                <a:cxn ang="0">
                  <a:pos x="3" y="197"/>
                </a:cxn>
                <a:cxn ang="0">
                  <a:pos x="10" y="202"/>
                </a:cxn>
                <a:cxn ang="0">
                  <a:pos x="19" y="204"/>
                </a:cxn>
                <a:cxn ang="0">
                  <a:pos x="29" y="204"/>
                </a:cxn>
                <a:cxn ang="0">
                  <a:pos x="549" y="204"/>
                </a:cxn>
              </a:cxnLst>
              <a:rect l="0" t="0" r="r" b="b"/>
              <a:pathLst>
                <a:path w="577" h="204">
                  <a:moveTo>
                    <a:pt x="547" y="35"/>
                  </a:moveTo>
                  <a:lnTo>
                    <a:pt x="558" y="35"/>
                  </a:lnTo>
                  <a:lnTo>
                    <a:pt x="567" y="33"/>
                  </a:lnTo>
                  <a:lnTo>
                    <a:pt x="574" y="28"/>
                  </a:lnTo>
                  <a:lnTo>
                    <a:pt x="577" y="18"/>
                  </a:lnTo>
                  <a:lnTo>
                    <a:pt x="574" y="8"/>
                  </a:lnTo>
                  <a:lnTo>
                    <a:pt x="567" y="2"/>
                  </a:lnTo>
                  <a:lnTo>
                    <a:pt x="558" y="1"/>
                  </a:lnTo>
                  <a:lnTo>
                    <a:pt x="549" y="0"/>
                  </a:lnTo>
                  <a:lnTo>
                    <a:pt x="29" y="0"/>
                  </a:lnTo>
                  <a:lnTo>
                    <a:pt x="19" y="1"/>
                  </a:lnTo>
                  <a:lnTo>
                    <a:pt x="10" y="2"/>
                  </a:lnTo>
                  <a:lnTo>
                    <a:pt x="3" y="8"/>
                  </a:lnTo>
                  <a:lnTo>
                    <a:pt x="0" y="18"/>
                  </a:lnTo>
                  <a:lnTo>
                    <a:pt x="3" y="28"/>
                  </a:lnTo>
                  <a:lnTo>
                    <a:pt x="10" y="33"/>
                  </a:lnTo>
                  <a:lnTo>
                    <a:pt x="19" y="35"/>
                  </a:lnTo>
                  <a:lnTo>
                    <a:pt x="29" y="35"/>
                  </a:lnTo>
                  <a:lnTo>
                    <a:pt x="547" y="35"/>
                  </a:lnTo>
                  <a:close/>
                  <a:moveTo>
                    <a:pt x="549" y="204"/>
                  </a:moveTo>
                  <a:lnTo>
                    <a:pt x="558" y="204"/>
                  </a:lnTo>
                  <a:lnTo>
                    <a:pt x="567" y="202"/>
                  </a:lnTo>
                  <a:lnTo>
                    <a:pt x="574" y="197"/>
                  </a:lnTo>
                  <a:lnTo>
                    <a:pt x="577" y="187"/>
                  </a:lnTo>
                  <a:lnTo>
                    <a:pt x="574" y="177"/>
                  </a:lnTo>
                  <a:lnTo>
                    <a:pt x="567" y="172"/>
                  </a:lnTo>
                  <a:lnTo>
                    <a:pt x="558" y="170"/>
                  </a:lnTo>
                  <a:lnTo>
                    <a:pt x="547" y="170"/>
                  </a:lnTo>
                  <a:lnTo>
                    <a:pt x="29" y="170"/>
                  </a:lnTo>
                  <a:lnTo>
                    <a:pt x="19" y="170"/>
                  </a:lnTo>
                  <a:lnTo>
                    <a:pt x="10" y="172"/>
                  </a:lnTo>
                  <a:lnTo>
                    <a:pt x="3" y="177"/>
                  </a:lnTo>
                  <a:lnTo>
                    <a:pt x="0" y="187"/>
                  </a:lnTo>
                  <a:lnTo>
                    <a:pt x="3" y="197"/>
                  </a:lnTo>
                  <a:lnTo>
                    <a:pt x="10" y="202"/>
                  </a:lnTo>
                  <a:lnTo>
                    <a:pt x="19" y="204"/>
                  </a:lnTo>
                  <a:lnTo>
                    <a:pt x="29" y="204"/>
                  </a:lnTo>
                  <a:lnTo>
                    <a:pt x="549" y="2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53"/>
            <p:cNvSpPr>
              <a:spLocks noChangeAspect="1"/>
            </p:cNvSpPr>
            <p:nvPr/>
          </p:nvSpPr>
          <p:spPr bwMode="auto">
            <a:xfrm>
              <a:off x="3010" y="206"/>
              <a:ext cx="739" cy="595"/>
            </a:xfrm>
            <a:custGeom>
              <a:avLst/>
              <a:gdLst/>
              <a:ahLst/>
              <a:cxnLst>
                <a:cxn ang="0">
                  <a:pos x="404" y="231"/>
                </a:cxn>
                <a:cxn ang="0">
                  <a:pos x="422" y="217"/>
                </a:cxn>
                <a:cxn ang="0">
                  <a:pos x="634" y="57"/>
                </a:cxn>
                <a:cxn ang="0">
                  <a:pos x="723" y="27"/>
                </a:cxn>
                <a:cxn ang="0">
                  <a:pos x="737" y="19"/>
                </a:cxn>
                <a:cxn ang="0">
                  <a:pos x="729" y="0"/>
                </a:cxn>
                <a:cxn ang="0">
                  <a:pos x="566" y="0"/>
                </a:cxn>
                <a:cxn ang="0">
                  <a:pos x="554" y="17"/>
                </a:cxn>
                <a:cxn ang="0">
                  <a:pos x="585" y="32"/>
                </a:cxn>
                <a:cxn ang="0">
                  <a:pos x="578" y="70"/>
                </a:cxn>
                <a:cxn ang="0">
                  <a:pos x="222" y="347"/>
                </a:cxn>
                <a:cxn ang="0">
                  <a:pos x="307" y="35"/>
                </a:cxn>
                <a:cxn ang="0">
                  <a:pos x="378" y="27"/>
                </a:cxn>
                <a:cxn ang="0">
                  <a:pos x="394" y="9"/>
                </a:cxn>
                <a:cxn ang="0">
                  <a:pos x="358" y="0"/>
                </a:cxn>
                <a:cxn ang="0">
                  <a:pos x="271" y="2"/>
                </a:cxn>
                <a:cxn ang="0">
                  <a:pos x="183" y="0"/>
                </a:cxn>
                <a:cxn ang="0">
                  <a:pos x="148" y="2"/>
                </a:cxn>
                <a:cxn ang="0">
                  <a:pos x="148" y="25"/>
                </a:cxn>
                <a:cxn ang="0">
                  <a:pos x="204" y="28"/>
                </a:cxn>
                <a:cxn ang="0">
                  <a:pos x="222" y="48"/>
                </a:cxn>
                <a:cxn ang="0">
                  <a:pos x="100" y="539"/>
                </a:cxn>
                <a:cxn ang="0">
                  <a:pos x="86" y="561"/>
                </a:cxn>
                <a:cxn ang="0">
                  <a:pos x="47" y="568"/>
                </a:cxn>
                <a:cxn ang="0">
                  <a:pos x="6" y="571"/>
                </a:cxn>
                <a:cxn ang="0">
                  <a:pos x="6" y="594"/>
                </a:cxn>
                <a:cxn ang="0">
                  <a:pos x="68" y="594"/>
                </a:cxn>
                <a:cxn ang="0">
                  <a:pos x="179" y="594"/>
                </a:cxn>
                <a:cxn ang="0">
                  <a:pos x="246" y="593"/>
                </a:cxn>
                <a:cxn ang="0">
                  <a:pos x="246" y="570"/>
                </a:cxn>
                <a:cxn ang="0">
                  <a:pos x="188" y="567"/>
                </a:cxn>
                <a:cxn ang="0">
                  <a:pos x="175" y="536"/>
                </a:cxn>
                <a:cxn ang="0">
                  <a:pos x="343" y="276"/>
                </a:cxn>
                <a:cxn ang="0">
                  <a:pos x="453" y="533"/>
                </a:cxn>
                <a:cxn ang="0">
                  <a:pos x="449" y="557"/>
                </a:cxn>
                <a:cxn ang="0">
                  <a:pos x="409" y="569"/>
                </a:cxn>
                <a:cxn ang="0">
                  <a:pos x="392" y="576"/>
                </a:cxn>
                <a:cxn ang="0">
                  <a:pos x="402" y="595"/>
                </a:cxn>
                <a:cxn ang="0">
                  <a:pos x="551" y="594"/>
                </a:cxn>
                <a:cxn ang="0">
                  <a:pos x="598" y="595"/>
                </a:cxn>
                <a:cxn ang="0">
                  <a:pos x="609" y="578"/>
                </a:cxn>
                <a:cxn ang="0">
                  <a:pos x="569" y="566"/>
                </a:cxn>
                <a:cxn ang="0">
                  <a:pos x="532" y="529"/>
                </a:cxn>
              </a:cxnLst>
              <a:rect l="0" t="0" r="r" b="b"/>
              <a:pathLst>
                <a:path w="739" h="595">
                  <a:moveTo>
                    <a:pt x="409" y="243"/>
                  </a:moveTo>
                  <a:lnTo>
                    <a:pt x="406" y="237"/>
                  </a:lnTo>
                  <a:lnTo>
                    <a:pt x="404" y="231"/>
                  </a:lnTo>
                  <a:lnTo>
                    <a:pt x="407" y="229"/>
                  </a:lnTo>
                  <a:lnTo>
                    <a:pt x="413" y="223"/>
                  </a:lnTo>
                  <a:lnTo>
                    <a:pt x="422" y="217"/>
                  </a:lnTo>
                  <a:lnTo>
                    <a:pt x="429" y="211"/>
                  </a:lnTo>
                  <a:lnTo>
                    <a:pt x="581" y="93"/>
                  </a:lnTo>
                  <a:lnTo>
                    <a:pt x="634" y="57"/>
                  </a:lnTo>
                  <a:lnTo>
                    <a:pt x="673" y="38"/>
                  </a:lnTo>
                  <a:lnTo>
                    <a:pt x="701" y="29"/>
                  </a:lnTo>
                  <a:lnTo>
                    <a:pt x="723" y="27"/>
                  </a:lnTo>
                  <a:lnTo>
                    <a:pt x="728" y="26"/>
                  </a:lnTo>
                  <a:lnTo>
                    <a:pt x="733" y="24"/>
                  </a:lnTo>
                  <a:lnTo>
                    <a:pt x="737" y="19"/>
                  </a:lnTo>
                  <a:lnTo>
                    <a:pt x="739" y="9"/>
                  </a:lnTo>
                  <a:lnTo>
                    <a:pt x="736" y="3"/>
                  </a:lnTo>
                  <a:lnTo>
                    <a:pt x="729" y="0"/>
                  </a:lnTo>
                  <a:lnTo>
                    <a:pt x="667" y="2"/>
                  </a:lnTo>
                  <a:lnTo>
                    <a:pt x="571" y="0"/>
                  </a:lnTo>
                  <a:lnTo>
                    <a:pt x="566" y="0"/>
                  </a:lnTo>
                  <a:lnTo>
                    <a:pt x="561" y="2"/>
                  </a:lnTo>
                  <a:lnTo>
                    <a:pt x="556" y="7"/>
                  </a:lnTo>
                  <a:lnTo>
                    <a:pt x="554" y="17"/>
                  </a:lnTo>
                  <a:lnTo>
                    <a:pt x="557" y="24"/>
                  </a:lnTo>
                  <a:lnTo>
                    <a:pt x="565" y="27"/>
                  </a:lnTo>
                  <a:lnTo>
                    <a:pt x="585" y="32"/>
                  </a:lnTo>
                  <a:lnTo>
                    <a:pt x="592" y="45"/>
                  </a:lnTo>
                  <a:lnTo>
                    <a:pt x="588" y="57"/>
                  </a:lnTo>
                  <a:lnTo>
                    <a:pt x="578" y="70"/>
                  </a:lnTo>
                  <a:lnTo>
                    <a:pt x="568" y="79"/>
                  </a:lnTo>
                  <a:lnTo>
                    <a:pt x="561" y="85"/>
                  </a:lnTo>
                  <a:lnTo>
                    <a:pt x="222" y="347"/>
                  </a:lnTo>
                  <a:lnTo>
                    <a:pt x="292" y="67"/>
                  </a:lnTo>
                  <a:lnTo>
                    <a:pt x="297" y="47"/>
                  </a:lnTo>
                  <a:lnTo>
                    <a:pt x="307" y="35"/>
                  </a:lnTo>
                  <a:lnTo>
                    <a:pt x="327" y="29"/>
                  </a:lnTo>
                  <a:lnTo>
                    <a:pt x="364" y="27"/>
                  </a:lnTo>
                  <a:lnTo>
                    <a:pt x="378" y="27"/>
                  </a:lnTo>
                  <a:lnTo>
                    <a:pt x="387" y="24"/>
                  </a:lnTo>
                  <a:lnTo>
                    <a:pt x="392" y="19"/>
                  </a:lnTo>
                  <a:lnTo>
                    <a:pt x="394" y="9"/>
                  </a:lnTo>
                  <a:lnTo>
                    <a:pt x="390" y="2"/>
                  </a:lnTo>
                  <a:lnTo>
                    <a:pt x="382" y="0"/>
                  </a:lnTo>
                  <a:lnTo>
                    <a:pt x="358" y="0"/>
                  </a:lnTo>
                  <a:lnTo>
                    <a:pt x="326" y="1"/>
                  </a:lnTo>
                  <a:lnTo>
                    <a:pt x="295" y="2"/>
                  </a:lnTo>
                  <a:lnTo>
                    <a:pt x="271" y="2"/>
                  </a:lnTo>
                  <a:lnTo>
                    <a:pt x="246" y="2"/>
                  </a:lnTo>
                  <a:lnTo>
                    <a:pt x="215" y="1"/>
                  </a:lnTo>
                  <a:lnTo>
                    <a:pt x="183" y="0"/>
                  </a:lnTo>
                  <a:lnTo>
                    <a:pt x="159" y="0"/>
                  </a:lnTo>
                  <a:lnTo>
                    <a:pt x="153" y="0"/>
                  </a:lnTo>
                  <a:lnTo>
                    <a:pt x="148" y="2"/>
                  </a:lnTo>
                  <a:lnTo>
                    <a:pt x="143" y="7"/>
                  </a:lnTo>
                  <a:lnTo>
                    <a:pt x="141" y="16"/>
                  </a:lnTo>
                  <a:lnTo>
                    <a:pt x="148" y="25"/>
                  </a:lnTo>
                  <a:lnTo>
                    <a:pt x="167" y="27"/>
                  </a:lnTo>
                  <a:lnTo>
                    <a:pt x="185" y="27"/>
                  </a:lnTo>
                  <a:lnTo>
                    <a:pt x="204" y="28"/>
                  </a:lnTo>
                  <a:lnTo>
                    <a:pt x="219" y="32"/>
                  </a:lnTo>
                  <a:lnTo>
                    <a:pt x="223" y="42"/>
                  </a:lnTo>
                  <a:lnTo>
                    <a:pt x="222" y="48"/>
                  </a:lnTo>
                  <a:lnTo>
                    <a:pt x="219" y="59"/>
                  </a:lnTo>
                  <a:lnTo>
                    <a:pt x="103" y="527"/>
                  </a:lnTo>
                  <a:lnTo>
                    <a:pt x="100" y="539"/>
                  </a:lnTo>
                  <a:lnTo>
                    <a:pt x="97" y="548"/>
                  </a:lnTo>
                  <a:lnTo>
                    <a:pt x="92" y="555"/>
                  </a:lnTo>
                  <a:lnTo>
                    <a:pt x="86" y="561"/>
                  </a:lnTo>
                  <a:lnTo>
                    <a:pt x="77" y="564"/>
                  </a:lnTo>
                  <a:lnTo>
                    <a:pt x="64" y="567"/>
                  </a:lnTo>
                  <a:lnTo>
                    <a:pt x="47" y="568"/>
                  </a:lnTo>
                  <a:lnTo>
                    <a:pt x="24" y="569"/>
                  </a:lnTo>
                  <a:lnTo>
                    <a:pt x="14" y="569"/>
                  </a:lnTo>
                  <a:lnTo>
                    <a:pt x="6" y="571"/>
                  </a:lnTo>
                  <a:lnTo>
                    <a:pt x="2" y="575"/>
                  </a:lnTo>
                  <a:lnTo>
                    <a:pt x="0" y="585"/>
                  </a:lnTo>
                  <a:lnTo>
                    <a:pt x="6" y="594"/>
                  </a:lnTo>
                  <a:lnTo>
                    <a:pt x="13" y="595"/>
                  </a:lnTo>
                  <a:lnTo>
                    <a:pt x="37" y="595"/>
                  </a:lnTo>
                  <a:lnTo>
                    <a:pt x="68" y="594"/>
                  </a:lnTo>
                  <a:lnTo>
                    <a:pt x="99" y="593"/>
                  </a:lnTo>
                  <a:lnTo>
                    <a:pt x="123" y="593"/>
                  </a:lnTo>
                  <a:lnTo>
                    <a:pt x="179" y="594"/>
                  </a:lnTo>
                  <a:lnTo>
                    <a:pt x="235" y="595"/>
                  </a:lnTo>
                  <a:lnTo>
                    <a:pt x="241" y="595"/>
                  </a:lnTo>
                  <a:lnTo>
                    <a:pt x="246" y="593"/>
                  </a:lnTo>
                  <a:lnTo>
                    <a:pt x="250" y="588"/>
                  </a:lnTo>
                  <a:lnTo>
                    <a:pt x="253" y="578"/>
                  </a:lnTo>
                  <a:lnTo>
                    <a:pt x="246" y="570"/>
                  </a:lnTo>
                  <a:lnTo>
                    <a:pt x="228" y="569"/>
                  </a:lnTo>
                  <a:lnTo>
                    <a:pt x="206" y="568"/>
                  </a:lnTo>
                  <a:lnTo>
                    <a:pt x="188" y="567"/>
                  </a:lnTo>
                  <a:lnTo>
                    <a:pt x="176" y="562"/>
                  </a:lnTo>
                  <a:lnTo>
                    <a:pt x="172" y="553"/>
                  </a:lnTo>
                  <a:lnTo>
                    <a:pt x="175" y="536"/>
                  </a:lnTo>
                  <a:lnTo>
                    <a:pt x="179" y="514"/>
                  </a:lnTo>
                  <a:lnTo>
                    <a:pt x="214" y="378"/>
                  </a:lnTo>
                  <a:lnTo>
                    <a:pt x="343" y="276"/>
                  </a:lnTo>
                  <a:lnTo>
                    <a:pt x="444" y="511"/>
                  </a:lnTo>
                  <a:lnTo>
                    <a:pt x="450" y="525"/>
                  </a:lnTo>
                  <a:lnTo>
                    <a:pt x="453" y="533"/>
                  </a:lnTo>
                  <a:lnTo>
                    <a:pt x="455" y="538"/>
                  </a:lnTo>
                  <a:lnTo>
                    <a:pt x="455" y="542"/>
                  </a:lnTo>
                  <a:lnTo>
                    <a:pt x="449" y="557"/>
                  </a:lnTo>
                  <a:lnTo>
                    <a:pt x="435" y="565"/>
                  </a:lnTo>
                  <a:lnTo>
                    <a:pt x="420" y="568"/>
                  </a:lnTo>
                  <a:lnTo>
                    <a:pt x="409" y="569"/>
                  </a:lnTo>
                  <a:lnTo>
                    <a:pt x="402" y="569"/>
                  </a:lnTo>
                  <a:lnTo>
                    <a:pt x="397" y="571"/>
                  </a:lnTo>
                  <a:lnTo>
                    <a:pt x="392" y="576"/>
                  </a:lnTo>
                  <a:lnTo>
                    <a:pt x="390" y="586"/>
                  </a:lnTo>
                  <a:lnTo>
                    <a:pt x="396" y="595"/>
                  </a:lnTo>
                  <a:lnTo>
                    <a:pt x="402" y="595"/>
                  </a:lnTo>
                  <a:lnTo>
                    <a:pt x="509" y="593"/>
                  </a:lnTo>
                  <a:lnTo>
                    <a:pt x="527" y="593"/>
                  </a:lnTo>
                  <a:lnTo>
                    <a:pt x="551" y="594"/>
                  </a:lnTo>
                  <a:lnTo>
                    <a:pt x="575" y="595"/>
                  </a:lnTo>
                  <a:lnTo>
                    <a:pt x="593" y="595"/>
                  </a:lnTo>
                  <a:lnTo>
                    <a:pt x="598" y="595"/>
                  </a:lnTo>
                  <a:lnTo>
                    <a:pt x="603" y="593"/>
                  </a:lnTo>
                  <a:lnTo>
                    <a:pt x="607" y="588"/>
                  </a:lnTo>
                  <a:lnTo>
                    <a:pt x="609" y="578"/>
                  </a:lnTo>
                  <a:lnTo>
                    <a:pt x="603" y="570"/>
                  </a:lnTo>
                  <a:lnTo>
                    <a:pt x="592" y="569"/>
                  </a:lnTo>
                  <a:lnTo>
                    <a:pt x="569" y="566"/>
                  </a:lnTo>
                  <a:lnTo>
                    <a:pt x="554" y="560"/>
                  </a:lnTo>
                  <a:lnTo>
                    <a:pt x="542" y="548"/>
                  </a:lnTo>
                  <a:lnTo>
                    <a:pt x="532" y="529"/>
                  </a:lnTo>
                  <a:lnTo>
                    <a:pt x="409" y="2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54"/>
            <p:cNvSpPr>
              <a:spLocks noChangeAspect="1"/>
            </p:cNvSpPr>
            <p:nvPr/>
          </p:nvSpPr>
          <p:spPr bwMode="auto">
            <a:xfrm>
              <a:off x="3747" y="663"/>
              <a:ext cx="326" cy="269"/>
            </a:xfrm>
            <a:custGeom>
              <a:avLst/>
              <a:gdLst/>
              <a:ahLst/>
              <a:cxnLst>
                <a:cxn ang="0">
                  <a:pos x="276" y="49"/>
                </a:cxn>
                <a:cxn ang="0">
                  <a:pos x="231" y="6"/>
                </a:cxn>
                <a:cxn ang="0">
                  <a:pos x="156" y="5"/>
                </a:cxn>
                <a:cxn ang="0">
                  <a:pos x="106" y="37"/>
                </a:cxn>
                <a:cxn ang="0">
                  <a:pos x="90" y="59"/>
                </a:cxn>
                <a:cxn ang="0">
                  <a:pos x="0" y="7"/>
                </a:cxn>
                <a:cxn ang="0">
                  <a:pos x="25" y="30"/>
                </a:cxn>
                <a:cxn ang="0">
                  <a:pos x="45" y="45"/>
                </a:cxn>
                <a:cxn ang="0">
                  <a:pos x="46" y="221"/>
                </a:cxn>
                <a:cxn ang="0">
                  <a:pos x="38" y="244"/>
                </a:cxn>
                <a:cxn ang="0">
                  <a:pos x="0" y="247"/>
                </a:cxn>
                <a:cxn ang="0">
                  <a:pos x="8" y="269"/>
                </a:cxn>
                <a:cxn ang="0">
                  <a:pos x="49" y="267"/>
                </a:cxn>
                <a:cxn ang="0">
                  <a:pos x="90" y="267"/>
                </a:cxn>
                <a:cxn ang="0">
                  <a:pos x="130" y="269"/>
                </a:cxn>
                <a:cxn ang="0">
                  <a:pos x="140" y="247"/>
                </a:cxn>
                <a:cxn ang="0">
                  <a:pos x="102" y="244"/>
                </a:cxn>
                <a:cxn ang="0">
                  <a:pos x="94" y="221"/>
                </a:cxn>
                <a:cxn ang="0">
                  <a:pos x="103" y="70"/>
                </a:cxn>
                <a:cxn ang="0">
                  <a:pos x="154" y="23"/>
                </a:cxn>
                <a:cxn ang="0">
                  <a:pos x="210" y="23"/>
                </a:cxn>
                <a:cxn ang="0">
                  <a:pos x="231" y="59"/>
                </a:cxn>
                <a:cxn ang="0">
                  <a:pos x="233" y="221"/>
                </a:cxn>
                <a:cxn ang="0">
                  <a:pos x="225" y="244"/>
                </a:cxn>
                <a:cxn ang="0">
                  <a:pos x="187" y="247"/>
                </a:cxn>
                <a:cxn ang="0">
                  <a:pos x="195" y="269"/>
                </a:cxn>
                <a:cxn ang="0">
                  <a:pos x="235" y="267"/>
                </a:cxn>
                <a:cxn ang="0">
                  <a:pos x="276" y="267"/>
                </a:cxn>
                <a:cxn ang="0">
                  <a:pos x="316" y="269"/>
                </a:cxn>
                <a:cxn ang="0">
                  <a:pos x="326" y="247"/>
                </a:cxn>
                <a:cxn ang="0">
                  <a:pos x="289" y="244"/>
                </a:cxn>
                <a:cxn ang="0">
                  <a:pos x="281" y="221"/>
                </a:cxn>
              </a:cxnLst>
              <a:rect l="0" t="0" r="r" b="b"/>
              <a:pathLst>
                <a:path w="326" h="269">
                  <a:moveTo>
                    <a:pt x="281" y="84"/>
                  </a:moveTo>
                  <a:lnTo>
                    <a:pt x="276" y="49"/>
                  </a:lnTo>
                  <a:lnTo>
                    <a:pt x="259" y="22"/>
                  </a:lnTo>
                  <a:lnTo>
                    <a:pt x="231" y="6"/>
                  </a:lnTo>
                  <a:lnTo>
                    <a:pt x="190" y="0"/>
                  </a:lnTo>
                  <a:lnTo>
                    <a:pt x="156" y="5"/>
                  </a:lnTo>
                  <a:lnTo>
                    <a:pt x="128" y="18"/>
                  </a:lnTo>
                  <a:lnTo>
                    <a:pt x="106" y="37"/>
                  </a:lnTo>
                  <a:lnTo>
                    <a:pt x="91" y="59"/>
                  </a:lnTo>
                  <a:lnTo>
                    <a:pt x="90" y="59"/>
                  </a:lnTo>
                  <a:lnTo>
                    <a:pt x="90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25" y="30"/>
                  </a:lnTo>
                  <a:lnTo>
                    <a:pt x="39" y="34"/>
                  </a:lnTo>
                  <a:lnTo>
                    <a:pt x="45" y="45"/>
                  </a:lnTo>
                  <a:lnTo>
                    <a:pt x="46" y="63"/>
                  </a:lnTo>
                  <a:lnTo>
                    <a:pt x="46" y="221"/>
                  </a:lnTo>
                  <a:lnTo>
                    <a:pt x="44" y="236"/>
                  </a:lnTo>
                  <a:lnTo>
                    <a:pt x="38" y="244"/>
                  </a:lnTo>
                  <a:lnTo>
                    <a:pt x="25" y="247"/>
                  </a:lnTo>
                  <a:lnTo>
                    <a:pt x="0" y="247"/>
                  </a:lnTo>
                  <a:lnTo>
                    <a:pt x="0" y="269"/>
                  </a:lnTo>
                  <a:lnTo>
                    <a:pt x="8" y="269"/>
                  </a:lnTo>
                  <a:lnTo>
                    <a:pt x="26" y="268"/>
                  </a:lnTo>
                  <a:lnTo>
                    <a:pt x="49" y="267"/>
                  </a:lnTo>
                  <a:lnTo>
                    <a:pt x="70" y="267"/>
                  </a:lnTo>
                  <a:lnTo>
                    <a:pt x="90" y="267"/>
                  </a:lnTo>
                  <a:lnTo>
                    <a:pt x="111" y="268"/>
                  </a:lnTo>
                  <a:lnTo>
                    <a:pt x="130" y="269"/>
                  </a:lnTo>
                  <a:lnTo>
                    <a:pt x="140" y="269"/>
                  </a:lnTo>
                  <a:lnTo>
                    <a:pt x="140" y="247"/>
                  </a:lnTo>
                  <a:lnTo>
                    <a:pt x="116" y="247"/>
                  </a:lnTo>
                  <a:lnTo>
                    <a:pt x="102" y="244"/>
                  </a:lnTo>
                  <a:lnTo>
                    <a:pt x="96" y="236"/>
                  </a:lnTo>
                  <a:lnTo>
                    <a:pt x="94" y="221"/>
                  </a:lnTo>
                  <a:lnTo>
                    <a:pt x="94" y="111"/>
                  </a:lnTo>
                  <a:lnTo>
                    <a:pt x="103" y="70"/>
                  </a:lnTo>
                  <a:lnTo>
                    <a:pt x="125" y="40"/>
                  </a:lnTo>
                  <a:lnTo>
                    <a:pt x="154" y="23"/>
                  </a:lnTo>
                  <a:lnTo>
                    <a:pt x="185" y="17"/>
                  </a:lnTo>
                  <a:lnTo>
                    <a:pt x="210" y="23"/>
                  </a:lnTo>
                  <a:lnTo>
                    <a:pt x="225" y="38"/>
                  </a:lnTo>
                  <a:lnTo>
                    <a:pt x="231" y="59"/>
                  </a:lnTo>
                  <a:lnTo>
                    <a:pt x="233" y="82"/>
                  </a:lnTo>
                  <a:lnTo>
                    <a:pt x="233" y="221"/>
                  </a:lnTo>
                  <a:lnTo>
                    <a:pt x="231" y="236"/>
                  </a:lnTo>
                  <a:lnTo>
                    <a:pt x="225" y="244"/>
                  </a:lnTo>
                  <a:lnTo>
                    <a:pt x="211" y="247"/>
                  </a:lnTo>
                  <a:lnTo>
                    <a:pt x="187" y="247"/>
                  </a:lnTo>
                  <a:lnTo>
                    <a:pt x="187" y="269"/>
                  </a:lnTo>
                  <a:lnTo>
                    <a:pt x="195" y="269"/>
                  </a:lnTo>
                  <a:lnTo>
                    <a:pt x="213" y="268"/>
                  </a:lnTo>
                  <a:lnTo>
                    <a:pt x="235" y="267"/>
                  </a:lnTo>
                  <a:lnTo>
                    <a:pt x="257" y="267"/>
                  </a:lnTo>
                  <a:lnTo>
                    <a:pt x="276" y="267"/>
                  </a:lnTo>
                  <a:lnTo>
                    <a:pt x="298" y="268"/>
                  </a:lnTo>
                  <a:lnTo>
                    <a:pt x="316" y="269"/>
                  </a:lnTo>
                  <a:lnTo>
                    <a:pt x="326" y="269"/>
                  </a:lnTo>
                  <a:lnTo>
                    <a:pt x="326" y="247"/>
                  </a:lnTo>
                  <a:lnTo>
                    <a:pt x="303" y="247"/>
                  </a:lnTo>
                  <a:lnTo>
                    <a:pt x="289" y="244"/>
                  </a:lnTo>
                  <a:lnTo>
                    <a:pt x="282" y="236"/>
                  </a:lnTo>
                  <a:lnTo>
                    <a:pt x="281" y="221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55"/>
            <p:cNvSpPr>
              <a:spLocks noChangeAspect="1"/>
            </p:cNvSpPr>
            <p:nvPr/>
          </p:nvSpPr>
          <p:spPr bwMode="auto">
            <a:xfrm>
              <a:off x="4636" y="-3"/>
              <a:ext cx="93" cy="93"/>
            </a:xfrm>
            <a:custGeom>
              <a:avLst/>
              <a:gdLst/>
              <a:ahLst/>
              <a:cxnLst>
                <a:cxn ang="0">
                  <a:pos x="93" y="47"/>
                </a:cxn>
                <a:cxn ang="0">
                  <a:pos x="89" y="29"/>
                </a:cxn>
                <a:cxn ang="0">
                  <a:pos x="79" y="14"/>
                </a:cxn>
                <a:cxn ang="0">
                  <a:pos x="65" y="4"/>
                </a:cxn>
                <a:cxn ang="0">
                  <a:pos x="47" y="0"/>
                </a:cxn>
                <a:cxn ang="0">
                  <a:pos x="27" y="4"/>
                </a:cxn>
                <a:cxn ang="0">
                  <a:pos x="12" y="15"/>
                </a:cxn>
                <a:cxn ang="0">
                  <a:pos x="3" y="30"/>
                </a:cxn>
                <a:cxn ang="0">
                  <a:pos x="0" y="47"/>
                </a:cxn>
                <a:cxn ang="0">
                  <a:pos x="3" y="64"/>
                </a:cxn>
                <a:cxn ang="0">
                  <a:pos x="13" y="78"/>
                </a:cxn>
                <a:cxn ang="0">
                  <a:pos x="28" y="89"/>
                </a:cxn>
                <a:cxn ang="0">
                  <a:pos x="45" y="93"/>
                </a:cxn>
                <a:cxn ang="0">
                  <a:pos x="65" y="89"/>
                </a:cxn>
                <a:cxn ang="0">
                  <a:pos x="80" y="78"/>
                </a:cxn>
                <a:cxn ang="0">
                  <a:pos x="89" y="63"/>
                </a:cxn>
                <a:cxn ang="0">
                  <a:pos x="93" y="47"/>
                </a:cxn>
              </a:cxnLst>
              <a:rect l="0" t="0" r="r" b="b"/>
              <a:pathLst>
                <a:path w="93" h="93">
                  <a:moveTo>
                    <a:pt x="93" y="47"/>
                  </a:moveTo>
                  <a:lnTo>
                    <a:pt x="89" y="29"/>
                  </a:lnTo>
                  <a:lnTo>
                    <a:pt x="79" y="14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7" y="4"/>
                  </a:lnTo>
                  <a:lnTo>
                    <a:pt x="12" y="15"/>
                  </a:lnTo>
                  <a:lnTo>
                    <a:pt x="3" y="30"/>
                  </a:lnTo>
                  <a:lnTo>
                    <a:pt x="0" y="47"/>
                  </a:lnTo>
                  <a:lnTo>
                    <a:pt x="3" y="64"/>
                  </a:lnTo>
                  <a:lnTo>
                    <a:pt x="13" y="78"/>
                  </a:lnTo>
                  <a:lnTo>
                    <a:pt x="28" y="89"/>
                  </a:lnTo>
                  <a:lnTo>
                    <a:pt x="45" y="93"/>
                  </a:lnTo>
                  <a:lnTo>
                    <a:pt x="65" y="89"/>
                  </a:lnTo>
                  <a:lnTo>
                    <a:pt x="80" y="78"/>
                  </a:lnTo>
                  <a:lnTo>
                    <a:pt x="89" y="63"/>
                  </a:lnTo>
                  <a:lnTo>
                    <a:pt x="93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56"/>
            <p:cNvSpPr>
              <a:spLocks noChangeAspect="1"/>
            </p:cNvSpPr>
            <p:nvPr/>
          </p:nvSpPr>
          <p:spPr bwMode="auto">
            <a:xfrm>
              <a:off x="4178" y="206"/>
              <a:ext cx="870" cy="595"/>
            </a:xfrm>
            <a:custGeom>
              <a:avLst/>
              <a:gdLst/>
              <a:ahLst/>
              <a:cxnLst>
                <a:cxn ang="0">
                  <a:pos x="773" y="47"/>
                </a:cxn>
                <a:cxn ang="0">
                  <a:pos x="804" y="29"/>
                </a:cxn>
                <a:cxn ang="0">
                  <a:pos x="855" y="27"/>
                </a:cxn>
                <a:cxn ang="0">
                  <a:pos x="868" y="19"/>
                </a:cxn>
                <a:cxn ang="0">
                  <a:pos x="863" y="1"/>
                </a:cxn>
                <a:cxn ang="0">
                  <a:pos x="732" y="0"/>
                </a:cxn>
                <a:cxn ang="0">
                  <a:pos x="710" y="2"/>
                </a:cxn>
                <a:cxn ang="0">
                  <a:pos x="698" y="16"/>
                </a:cxn>
                <a:cxn ang="0">
                  <a:pos x="313" y="20"/>
                </a:cxn>
                <a:cxn ang="0">
                  <a:pos x="308" y="2"/>
                </a:cxn>
                <a:cxn ang="0">
                  <a:pos x="286" y="0"/>
                </a:cxn>
                <a:cxn ang="0">
                  <a:pos x="156" y="0"/>
                </a:cxn>
                <a:cxn ang="0">
                  <a:pos x="143" y="7"/>
                </a:cxn>
                <a:cxn ang="0">
                  <a:pos x="148" y="25"/>
                </a:cxn>
                <a:cxn ang="0">
                  <a:pos x="185" y="27"/>
                </a:cxn>
                <a:cxn ang="0">
                  <a:pos x="219" y="32"/>
                </a:cxn>
                <a:cxn ang="0">
                  <a:pos x="222" y="48"/>
                </a:cxn>
                <a:cxn ang="0">
                  <a:pos x="110" y="503"/>
                </a:cxn>
                <a:cxn ang="0">
                  <a:pos x="85" y="548"/>
                </a:cxn>
                <a:cxn ang="0">
                  <a:pos x="16" y="569"/>
                </a:cxn>
                <a:cxn ang="0">
                  <a:pos x="6" y="571"/>
                </a:cxn>
                <a:cxn ang="0">
                  <a:pos x="0" y="585"/>
                </a:cxn>
                <a:cxn ang="0">
                  <a:pos x="12" y="595"/>
                </a:cxn>
                <a:cxn ang="0">
                  <a:pos x="188" y="595"/>
                </a:cxn>
                <a:cxn ang="0">
                  <a:pos x="198" y="593"/>
                </a:cxn>
                <a:cxn ang="0">
                  <a:pos x="204" y="578"/>
                </a:cxn>
                <a:cxn ang="0">
                  <a:pos x="188" y="569"/>
                </a:cxn>
                <a:cxn ang="0">
                  <a:pos x="140" y="557"/>
                </a:cxn>
                <a:cxn ang="0">
                  <a:pos x="129" y="530"/>
                </a:cxn>
                <a:cxn ang="0">
                  <a:pos x="133" y="510"/>
                </a:cxn>
                <a:cxn ang="0">
                  <a:pos x="252" y="34"/>
                </a:cxn>
                <a:cxn ang="0">
                  <a:pos x="330" y="590"/>
                </a:cxn>
                <a:cxn ang="0">
                  <a:pos x="351" y="590"/>
                </a:cxn>
                <a:cxn ang="0">
                  <a:pos x="709" y="28"/>
                </a:cxn>
                <a:cxn ang="0">
                  <a:pos x="586" y="527"/>
                </a:cxn>
                <a:cxn ang="0">
                  <a:pos x="579" y="548"/>
                </a:cxn>
                <a:cxn ang="0">
                  <a:pos x="569" y="561"/>
                </a:cxn>
                <a:cxn ang="0">
                  <a:pos x="547" y="567"/>
                </a:cxn>
                <a:cxn ang="0">
                  <a:pos x="507" y="569"/>
                </a:cxn>
                <a:cxn ang="0">
                  <a:pos x="489" y="571"/>
                </a:cxn>
                <a:cxn ang="0">
                  <a:pos x="483" y="585"/>
                </a:cxn>
                <a:cxn ang="0">
                  <a:pos x="496" y="595"/>
                </a:cxn>
                <a:cxn ang="0">
                  <a:pos x="549" y="594"/>
                </a:cxn>
                <a:cxn ang="0">
                  <a:pos x="603" y="593"/>
                </a:cxn>
                <a:cxn ang="0">
                  <a:pos x="716" y="595"/>
                </a:cxn>
                <a:cxn ang="0">
                  <a:pos x="726" y="588"/>
                </a:cxn>
                <a:cxn ang="0">
                  <a:pos x="722" y="570"/>
                </a:cxn>
                <a:cxn ang="0">
                  <a:pos x="682" y="568"/>
                </a:cxn>
                <a:cxn ang="0">
                  <a:pos x="652" y="562"/>
                </a:cxn>
                <a:cxn ang="0">
                  <a:pos x="648" y="547"/>
                </a:cxn>
                <a:cxn ang="0">
                  <a:pos x="767" y="67"/>
                </a:cxn>
              </a:cxnLst>
              <a:rect l="0" t="0" r="r" b="b"/>
              <a:pathLst>
                <a:path w="870" h="595">
                  <a:moveTo>
                    <a:pt x="767" y="67"/>
                  </a:moveTo>
                  <a:lnTo>
                    <a:pt x="773" y="47"/>
                  </a:lnTo>
                  <a:lnTo>
                    <a:pt x="783" y="35"/>
                  </a:lnTo>
                  <a:lnTo>
                    <a:pt x="804" y="29"/>
                  </a:lnTo>
                  <a:lnTo>
                    <a:pt x="842" y="27"/>
                  </a:lnTo>
                  <a:lnTo>
                    <a:pt x="855" y="27"/>
                  </a:lnTo>
                  <a:lnTo>
                    <a:pt x="863" y="24"/>
                  </a:lnTo>
                  <a:lnTo>
                    <a:pt x="868" y="19"/>
                  </a:lnTo>
                  <a:lnTo>
                    <a:pt x="870" y="9"/>
                  </a:lnTo>
                  <a:lnTo>
                    <a:pt x="863" y="1"/>
                  </a:lnTo>
                  <a:lnTo>
                    <a:pt x="846" y="0"/>
                  </a:lnTo>
                  <a:lnTo>
                    <a:pt x="732" y="0"/>
                  </a:lnTo>
                  <a:lnTo>
                    <a:pt x="719" y="0"/>
                  </a:lnTo>
                  <a:lnTo>
                    <a:pt x="710" y="2"/>
                  </a:lnTo>
                  <a:lnTo>
                    <a:pt x="704" y="7"/>
                  </a:lnTo>
                  <a:lnTo>
                    <a:pt x="698" y="16"/>
                  </a:lnTo>
                  <a:lnTo>
                    <a:pt x="381" y="514"/>
                  </a:lnTo>
                  <a:lnTo>
                    <a:pt x="313" y="20"/>
                  </a:lnTo>
                  <a:lnTo>
                    <a:pt x="311" y="8"/>
                  </a:lnTo>
                  <a:lnTo>
                    <a:pt x="308" y="2"/>
                  </a:lnTo>
                  <a:lnTo>
                    <a:pt x="300" y="0"/>
                  </a:lnTo>
                  <a:lnTo>
                    <a:pt x="286" y="0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8" y="2"/>
                  </a:lnTo>
                  <a:lnTo>
                    <a:pt x="143" y="7"/>
                  </a:lnTo>
                  <a:lnTo>
                    <a:pt x="141" y="16"/>
                  </a:lnTo>
                  <a:lnTo>
                    <a:pt x="148" y="25"/>
                  </a:lnTo>
                  <a:lnTo>
                    <a:pt x="167" y="27"/>
                  </a:lnTo>
                  <a:lnTo>
                    <a:pt x="185" y="27"/>
                  </a:lnTo>
                  <a:lnTo>
                    <a:pt x="204" y="28"/>
                  </a:lnTo>
                  <a:lnTo>
                    <a:pt x="219" y="32"/>
                  </a:lnTo>
                  <a:lnTo>
                    <a:pt x="223" y="42"/>
                  </a:lnTo>
                  <a:lnTo>
                    <a:pt x="222" y="48"/>
                  </a:lnTo>
                  <a:lnTo>
                    <a:pt x="220" y="59"/>
                  </a:lnTo>
                  <a:lnTo>
                    <a:pt x="110" y="503"/>
                  </a:lnTo>
                  <a:lnTo>
                    <a:pt x="101" y="528"/>
                  </a:lnTo>
                  <a:lnTo>
                    <a:pt x="85" y="548"/>
                  </a:lnTo>
                  <a:lnTo>
                    <a:pt x="59" y="562"/>
                  </a:lnTo>
                  <a:lnTo>
                    <a:pt x="16" y="569"/>
                  </a:lnTo>
                  <a:lnTo>
                    <a:pt x="12" y="569"/>
                  </a:lnTo>
                  <a:lnTo>
                    <a:pt x="6" y="571"/>
                  </a:lnTo>
                  <a:lnTo>
                    <a:pt x="2" y="576"/>
                  </a:lnTo>
                  <a:lnTo>
                    <a:pt x="0" y="585"/>
                  </a:lnTo>
                  <a:lnTo>
                    <a:pt x="3" y="593"/>
                  </a:lnTo>
                  <a:lnTo>
                    <a:pt x="12" y="595"/>
                  </a:lnTo>
                  <a:lnTo>
                    <a:pt x="99" y="593"/>
                  </a:lnTo>
                  <a:lnTo>
                    <a:pt x="188" y="595"/>
                  </a:lnTo>
                  <a:lnTo>
                    <a:pt x="193" y="595"/>
                  </a:lnTo>
                  <a:lnTo>
                    <a:pt x="198" y="593"/>
                  </a:lnTo>
                  <a:lnTo>
                    <a:pt x="202" y="588"/>
                  </a:lnTo>
                  <a:lnTo>
                    <a:pt x="204" y="578"/>
                  </a:lnTo>
                  <a:lnTo>
                    <a:pt x="198" y="570"/>
                  </a:lnTo>
                  <a:lnTo>
                    <a:pt x="188" y="569"/>
                  </a:lnTo>
                  <a:lnTo>
                    <a:pt x="158" y="565"/>
                  </a:lnTo>
                  <a:lnTo>
                    <a:pt x="140" y="557"/>
                  </a:lnTo>
                  <a:lnTo>
                    <a:pt x="132" y="544"/>
                  </a:lnTo>
                  <a:lnTo>
                    <a:pt x="129" y="530"/>
                  </a:lnTo>
                  <a:lnTo>
                    <a:pt x="130" y="522"/>
                  </a:lnTo>
                  <a:lnTo>
                    <a:pt x="133" y="510"/>
                  </a:lnTo>
                  <a:lnTo>
                    <a:pt x="251" y="34"/>
                  </a:lnTo>
                  <a:lnTo>
                    <a:pt x="252" y="34"/>
                  </a:lnTo>
                  <a:lnTo>
                    <a:pt x="326" y="575"/>
                  </a:lnTo>
                  <a:lnTo>
                    <a:pt x="330" y="590"/>
                  </a:lnTo>
                  <a:lnTo>
                    <a:pt x="340" y="595"/>
                  </a:lnTo>
                  <a:lnTo>
                    <a:pt x="351" y="590"/>
                  </a:lnTo>
                  <a:lnTo>
                    <a:pt x="359" y="580"/>
                  </a:lnTo>
                  <a:lnTo>
                    <a:pt x="709" y="28"/>
                  </a:lnTo>
                  <a:lnTo>
                    <a:pt x="710" y="28"/>
                  </a:lnTo>
                  <a:lnTo>
                    <a:pt x="586" y="527"/>
                  </a:lnTo>
                  <a:lnTo>
                    <a:pt x="583" y="539"/>
                  </a:lnTo>
                  <a:lnTo>
                    <a:pt x="579" y="548"/>
                  </a:lnTo>
                  <a:lnTo>
                    <a:pt x="575" y="555"/>
                  </a:lnTo>
                  <a:lnTo>
                    <a:pt x="569" y="561"/>
                  </a:lnTo>
                  <a:lnTo>
                    <a:pt x="560" y="564"/>
                  </a:lnTo>
                  <a:lnTo>
                    <a:pt x="547" y="567"/>
                  </a:lnTo>
                  <a:lnTo>
                    <a:pt x="530" y="568"/>
                  </a:lnTo>
                  <a:lnTo>
                    <a:pt x="507" y="569"/>
                  </a:lnTo>
                  <a:lnTo>
                    <a:pt x="497" y="569"/>
                  </a:lnTo>
                  <a:lnTo>
                    <a:pt x="489" y="571"/>
                  </a:lnTo>
                  <a:lnTo>
                    <a:pt x="484" y="575"/>
                  </a:lnTo>
                  <a:lnTo>
                    <a:pt x="483" y="585"/>
                  </a:lnTo>
                  <a:lnTo>
                    <a:pt x="488" y="594"/>
                  </a:lnTo>
                  <a:lnTo>
                    <a:pt x="496" y="595"/>
                  </a:lnTo>
                  <a:lnTo>
                    <a:pt x="519" y="595"/>
                  </a:lnTo>
                  <a:lnTo>
                    <a:pt x="549" y="594"/>
                  </a:lnTo>
                  <a:lnTo>
                    <a:pt x="579" y="593"/>
                  </a:lnTo>
                  <a:lnTo>
                    <a:pt x="603" y="593"/>
                  </a:lnTo>
                  <a:lnTo>
                    <a:pt x="711" y="595"/>
                  </a:lnTo>
                  <a:lnTo>
                    <a:pt x="716" y="595"/>
                  </a:lnTo>
                  <a:lnTo>
                    <a:pt x="722" y="593"/>
                  </a:lnTo>
                  <a:lnTo>
                    <a:pt x="726" y="588"/>
                  </a:lnTo>
                  <a:lnTo>
                    <a:pt x="728" y="578"/>
                  </a:lnTo>
                  <a:lnTo>
                    <a:pt x="722" y="570"/>
                  </a:lnTo>
                  <a:lnTo>
                    <a:pt x="704" y="569"/>
                  </a:lnTo>
                  <a:lnTo>
                    <a:pt x="682" y="568"/>
                  </a:lnTo>
                  <a:lnTo>
                    <a:pt x="664" y="567"/>
                  </a:lnTo>
                  <a:lnTo>
                    <a:pt x="652" y="562"/>
                  </a:lnTo>
                  <a:lnTo>
                    <a:pt x="648" y="553"/>
                  </a:lnTo>
                  <a:lnTo>
                    <a:pt x="648" y="547"/>
                  </a:lnTo>
                  <a:lnTo>
                    <a:pt x="652" y="532"/>
                  </a:lnTo>
                  <a:lnTo>
                    <a:pt x="767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57"/>
            <p:cNvSpPr>
              <a:spLocks noChangeAspect="1"/>
            </p:cNvSpPr>
            <p:nvPr/>
          </p:nvSpPr>
          <p:spPr bwMode="auto">
            <a:xfrm>
              <a:off x="5114" y="416"/>
              <a:ext cx="338" cy="395"/>
            </a:xfrm>
            <a:custGeom>
              <a:avLst/>
              <a:gdLst/>
              <a:ahLst/>
              <a:cxnLst>
                <a:cxn ang="0">
                  <a:pos x="309" y="54"/>
                </a:cxn>
                <a:cxn ang="0">
                  <a:pos x="289" y="56"/>
                </a:cxn>
                <a:cxn ang="0">
                  <a:pos x="271" y="66"/>
                </a:cxn>
                <a:cxn ang="0">
                  <a:pos x="257" y="86"/>
                </a:cxn>
                <a:cxn ang="0">
                  <a:pos x="255" y="100"/>
                </a:cxn>
                <a:cxn ang="0">
                  <a:pos x="258" y="114"/>
                </a:cxn>
                <a:cxn ang="0">
                  <a:pos x="265" y="123"/>
                </a:cxn>
                <a:cxn ang="0">
                  <a:pos x="275" y="129"/>
                </a:cxn>
                <a:cxn ang="0">
                  <a:pos x="287" y="131"/>
                </a:cxn>
                <a:cxn ang="0">
                  <a:pos x="305" y="127"/>
                </a:cxn>
                <a:cxn ang="0">
                  <a:pos x="321" y="116"/>
                </a:cxn>
                <a:cxn ang="0">
                  <a:pos x="332" y="98"/>
                </a:cxn>
                <a:cxn ang="0">
                  <a:pos x="335" y="75"/>
                </a:cxn>
                <a:cxn ang="0">
                  <a:pos x="328" y="45"/>
                </a:cxn>
                <a:cxn ang="0">
                  <a:pos x="308" y="21"/>
                </a:cxn>
                <a:cxn ang="0">
                  <a:pos x="275" y="6"/>
                </a:cxn>
                <a:cxn ang="0">
                  <a:pos x="233" y="0"/>
                </a:cxn>
                <a:cxn ang="0">
                  <a:pos x="190" y="6"/>
                </a:cxn>
                <a:cxn ang="0">
                  <a:pos x="147" y="21"/>
                </a:cxn>
                <a:cxn ang="0">
                  <a:pos x="108" y="46"/>
                </a:cxn>
                <a:cxn ang="0">
                  <a:pos x="73" y="78"/>
                </a:cxn>
                <a:cxn ang="0">
                  <a:pos x="43" y="115"/>
                </a:cxn>
                <a:cxn ang="0">
                  <a:pos x="20" y="157"/>
                </a:cxn>
                <a:cxn ang="0">
                  <a:pos x="6" y="202"/>
                </a:cxn>
                <a:cxn ang="0">
                  <a:pos x="0" y="248"/>
                </a:cxn>
                <a:cxn ang="0">
                  <a:pos x="10" y="304"/>
                </a:cxn>
                <a:cxn ang="0">
                  <a:pos x="37" y="351"/>
                </a:cxn>
                <a:cxn ang="0">
                  <a:pos x="81" y="383"/>
                </a:cxn>
                <a:cxn ang="0">
                  <a:pos x="141" y="395"/>
                </a:cxn>
                <a:cxn ang="0">
                  <a:pos x="225" y="380"/>
                </a:cxn>
                <a:cxn ang="0">
                  <a:pos x="286" y="348"/>
                </a:cxn>
                <a:cxn ang="0">
                  <a:pos x="325" y="313"/>
                </a:cxn>
                <a:cxn ang="0">
                  <a:pos x="338" y="292"/>
                </a:cxn>
                <a:cxn ang="0">
                  <a:pos x="335" y="284"/>
                </a:cxn>
                <a:cxn ang="0">
                  <a:pos x="328" y="281"/>
                </a:cxn>
                <a:cxn ang="0">
                  <a:pos x="323" y="283"/>
                </a:cxn>
                <a:cxn ang="0">
                  <a:pos x="317" y="289"/>
                </a:cxn>
                <a:cxn ang="0">
                  <a:pos x="262" y="339"/>
                </a:cxn>
                <a:cxn ang="0">
                  <a:pos x="208" y="365"/>
                </a:cxn>
                <a:cxn ang="0">
                  <a:pos x="165" y="375"/>
                </a:cxn>
                <a:cxn ang="0">
                  <a:pos x="143" y="376"/>
                </a:cxn>
                <a:cxn ang="0">
                  <a:pos x="108" y="368"/>
                </a:cxn>
                <a:cxn ang="0">
                  <a:pos x="84" y="348"/>
                </a:cxn>
                <a:cxn ang="0">
                  <a:pos x="69" y="318"/>
                </a:cxn>
                <a:cxn ang="0">
                  <a:pos x="65" y="281"/>
                </a:cxn>
                <a:cxn ang="0">
                  <a:pos x="68" y="246"/>
                </a:cxn>
                <a:cxn ang="0">
                  <a:pos x="77" y="201"/>
                </a:cxn>
                <a:cxn ang="0">
                  <a:pos x="92" y="151"/>
                </a:cxn>
                <a:cxn ang="0">
                  <a:pos x="112" y="106"/>
                </a:cxn>
                <a:cxn ang="0">
                  <a:pos x="135" y="72"/>
                </a:cxn>
                <a:cxn ang="0">
                  <a:pos x="165" y="44"/>
                </a:cxn>
                <a:cxn ang="0">
                  <a:pos x="198" y="26"/>
                </a:cxn>
                <a:cxn ang="0">
                  <a:pos x="234" y="19"/>
                </a:cxn>
                <a:cxn ang="0">
                  <a:pos x="257" y="21"/>
                </a:cxn>
                <a:cxn ang="0">
                  <a:pos x="278" y="28"/>
                </a:cxn>
                <a:cxn ang="0">
                  <a:pos x="296" y="39"/>
                </a:cxn>
                <a:cxn ang="0">
                  <a:pos x="309" y="54"/>
                </a:cxn>
              </a:cxnLst>
              <a:rect l="0" t="0" r="r" b="b"/>
              <a:pathLst>
                <a:path w="338" h="395">
                  <a:moveTo>
                    <a:pt x="309" y="54"/>
                  </a:moveTo>
                  <a:lnTo>
                    <a:pt x="289" y="56"/>
                  </a:lnTo>
                  <a:lnTo>
                    <a:pt x="271" y="66"/>
                  </a:lnTo>
                  <a:lnTo>
                    <a:pt x="257" y="86"/>
                  </a:lnTo>
                  <a:lnTo>
                    <a:pt x="255" y="100"/>
                  </a:lnTo>
                  <a:lnTo>
                    <a:pt x="258" y="114"/>
                  </a:lnTo>
                  <a:lnTo>
                    <a:pt x="265" y="123"/>
                  </a:lnTo>
                  <a:lnTo>
                    <a:pt x="275" y="129"/>
                  </a:lnTo>
                  <a:lnTo>
                    <a:pt x="287" y="131"/>
                  </a:lnTo>
                  <a:lnTo>
                    <a:pt x="305" y="127"/>
                  </a:lnTo>
                  <a:lnTo>
                    <a:pt x="321" y="116"/>
                  </a:lnTo>
                  <a:lnTo>
                    <a:pt x="332" y="98"/>
                  </a:lnTo>
                  <a:lnTo>
                    <a:pt x="335" y="75"/>
                  </a:lnTo>
                  <a:lnTo>
                    <a:pt x="328" y="45"/>
                  </a:lnTo>
                  <a:lnTo>
                    <a:pt x="308" y="21"/>
                  </a:lnTo>
                  <a:lnTo>
                    <a:pt x="275" y="6"/>
                  </a:lnTo>
                  <a:lnTo>
                    <a:pt x="233" y="0"/>
                  </a:lnTo>
                  <a:lnTo>
                    <a:pt x="190" y="6"/>
                  </a:lnTo>
                  <a:lnTo>
                    <a:pt x="147" y="21"/>
                  </a:lnTo>
                  <a:lnTo>
                    <a:pt x="108" y="46"/>
                  </a:lnTo>
                  <a:lnTo>
                    <a:pt x="73" y="78"/>
                  </a:lnTo>
                  <a:lnTo>
                    <a:pt x="43" y="115"/>
                  </a:lnTo>
                  <a:lnTo>
                    <a:pt x="20" y="157"/>
                  </a:lnTo>
                  <a:lnTo>
                    <a:pt x="6" y="202"/>
                  </a:lnTo>
                  <a:lnTo>
                    <a:pt x="0" y="248"/>
                  </a:lnTo>
                  <a:lnTo>
                    <a:pt x="10" y="304"/>
                  </a:lnTo>
                  <a:lnTo>
                    <a:pt x="37" y="351"/>
                  </a:lnTo>
                  <a:lnTo>
                    <a:pt x="81" y="383"/>
                  </a:lnTo>
                  <a:lnTo>
                    <a:pt x="141" y="395"/>
                  </a:lnTo>
                  <a:lnTo>
                    <a:pt x="225" y="380"/>
                  </a:lnTo>
                  <a:lnTo>
                    <a:pt x="286" y="348"/>
                  </a:lnTo>
                  <a:lnTo>
                    <a:pt x="325" y="313"/>
                  </a:lnTo>
                  <a:lnTo>
                    <a:pt x="338" y="292"/>
                  </a:lnTo>
                  <a:lnTo>
                    <a:pt x="335" y="284"/>
                  </a:lnTo>
                  <a:lnTo>
                    <a:pt x="328" y="281"/>
                  </a:lnTo>
                  <a:lnTo>
                    <a:pt x="323" y="283"/>
                  </a:lnTo>
                  <a:lnTo>
                    <a:pt x="317" y="289"/>
                  </a:lnTo>
                  <a:lnTo>
                    <a:pt x="262" y="339"/>
                  </a:lnTo>
                  <a:lnTo>
                    <a:pt x="208" y="365"/>
                  </a:lnTo>
                  <a:lnTo>
                    <a:pt x="165" y="375"/>
                  </a:lnTo>
                  <a:lnTo>
                    <a:pt x="143" y="376"/>
                  </a:lnTo>
                  <a:lnTo>
                    <a:pt x="108" y="368"/>
                  </a:lnTo>
                  <a:lnTo>
                    <a:pt x="84" y="348"/>
                  </a:lnTo>
                  <a:lnTo>
                    <a:pt x="69" y="318"/>
                  </a:lnTo>
                  <a:lnTo>
                    <a:pt x="65" y="281"/>
                  </a:lnTo>
                  <a:lnTo>
                    <a:pt x="68" y="246"/>
                  </a:lnTo>
                  <a:lnTo>
                    <a:pt x="77" y="201"/>
                  </a:lnTo>
                  <a:lnTo>
                    <a:pt x="92" y="151"/>
                  </a:lnTo>
                  <a:lnTo>
                    <a:pt x="112" y="106"/>
                  </a:lnTo>
                  <a:lnTo>
                    <a:pt x="135" y="72"/>
                  </a:lnTo>
                  <a:lnTo>
                    <a:pt x="165" y="44"/>
                  </a:lnTo>
                  <a:lnTo>
                    <a:pt x="198" y="26"/>
                  </a:lnTo>
                  <a:lnTo>
                    <a:pt x="234" y="19"/>
                  </a:lnTo>
                  <a:lnTo>
                    <a:pt x="257" y="21"/>
                  </a:lnTo>
                  <a:lnTo>
                    <a:pt x="278" y="28"/>
                  </a:lnTo>
                  <a:lnTo>
                    <a:pt x="296" y="39"/>
                  </a:lnTo>
                  <a:lnTo>
                    <a:pt x="309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58"/>
            <p:cNvSpPr>
              <a:spLocks noChangeAspect="1"/>
            </p:cNvSpPr>
            <p:nvPr/>
          </p:nvSpPr>
          <p:spPr bwMode="auto">
            <a:xfrm>
              <a:off x="5493" y="36"/>
              <a:ext cx="269" cy="405"/>
            </a:xfrm>
            <a:custGeom>
              <a:avLst/>
              <a:gdLst/>
              <a:ahLst/>
              <a:cxnLst>
                <a:cxn ang="0">
                  <a:pos x="269" y="294"/>
                </a:cxn>
                <a:cxn ang="0">
                  <a:pos x="248" y="294"/>
                </a:cxn>
                <a:cxn ang="0">
                  <a:pos x="246" y="308"/>
                </a:cxn>
                <a:cxn ang="0">
                  <a:pos x="243" y="325"/>
                </a:cxn>
                <a:cxn ang="0">
                  <a:pos x="238" y="340"/>
                </a:cxn>
                <a:cxn ang="0">
                  <a:pos x="233" y="350"/>
                </a:cxn>
                <a:cxn ang="0">
                  <a:pos x="222" y="352"/>
                </a:cxn>
                <a:cxn ang="0">
                  <a:pos x="204" y="353"/>
                </a:cxn>
                <a:cxn ang="0">
                  <a:pos x="185" y="353"/>
                </a:cxn>
                <a:cxn ang="0">
                  <a:pos x="172" y="353"/>
                </a:cxn>
                <a:cxn ang="0">
                  <a:pos x="61" y="353"/>
                </a:cxn>
                <a:cxn ang="0">
                  <a:pos x="101" y="317"/>
                </a:cxn>
                <a:cxn ang="0">
                  <a:pos x="132" y="291"/>
                </a:cxn>
                <a:cxn ang="0">
                  <a:pos x="157" y="271"/>
                </a:cxn>
                <a:cxn ang="0">
                  <a:pos x="182" y="251"/>
                </a:cxn>
                <a:cxn ang="0">
                  <a:pos x="215" y="223"/>
                </a:cxn>
                <a:cxn ang="0">
                  <a:pos x="243" y="193"/>
                </a:cxn>
                <a:cxn ang="0">
                  <a:pos x="262" y="159"/>
                </a:cxn>
                <a:cxn ang="0">
                  <a:pos x="269" y="119"/>
                </a:cxn>
                <a:cxn ang="0">
                  <a:pos x="257" y="69"/>
                </a:cxn>
                <a:cxn ang="0">
                  <a:pos x="227" y="31"/>
                </a:cxn>
                <a:cxn ang="0">
                  <a:pos x="182" y="8"/>
                </a:cxn>
                <a:cxn ang="0">
                  <a:pos x="127" y="0"/>
                </a:cxn>
                <a:cxn ang="0">
                  <a:pos x="100" y="2"/>
                </a:cxn>
                <a:cxn ang="0">
                  <a:pos x="75" y="9"/>
                </a:cxn>
                <a:cxn ang="0">
                  <a:pos x="54" y="19"/>
                </a:cxn>
                <a:cxn ang="0">
                  <a:pos x="35" y="33"/>
                </a:cxn>
                <a:cxn ang="0">
                  <a:pos x="20" y="50"/>
                </a:cxn>
                <a:cxn ang="0">
                  <a:pos x="10" y="68"/>
                </a:cxn>
                <a:cxn ang="0">
                  <a:pos x="3" y="88"/>
                </a:cxn>
                <a:cxn ang="0">
                  <a:pos x="0" y="109"/>
                </a:cxn>
                <a:cxn ang="0">
                  <a:pos x="5" y="127"/>
                </a:cxn>
                <a:cxn ang="0">
                  <a:pos x="14" y="138"/>
                </a:cxn>
                <a:cxn ang="0">
                  <a:pos x="25" y="142"/>
                </a:cxn>
                <a:cxn ang="0">
                  <a:pos x="32" y="143"/>
                </a:cxn>
                <a:cxn ang="0">
                  <a:pos x="44" y="141"/>
                </a:cxn>
                <a:cxn ang="0">
                  <a:pos x="54" y="135"/>
                </a:cxn>
                <a:cxn ang="0">
                  <a:pos x="62" y="125"/>
                </a:cxn>
                <a:cxn ang="0">
                  <a:pos x="65" y="111"/>
                </a:cxn>
                <a:cxn ang="0">
                  <a:pos x="64" y="101"/>
                </a:cxn>
                <a:cxn ang="0">
                  <a:pos x="59" y="91"/>
                </a:cxn>
                <a:cxn ang="0">
                  <a:pos x="48" y="82"/>
                </a:cxn>
                <a:cxn ang="0">
                  <a:pos x="29" y="78"/>
                </a:cxn>
                <a:cxn ang="0">
                  <a:pos x="47" y="51"/>
                </a:cxn>
                <a:cxn ang="0">
                  <a:pos x="70" y="34"/>
                </a:cxn>
                <a:cxn ang="0">
                  <a:pos x="94" y="24"/>
                </a:cxn>
                <a:cxn ang="0">
                  <a:pos x="118" y="22"/>
                </a:cxn>
                <a:cxn ang="0">
                  <a:pos x="158" y="30"/>
                </a:cxn>
                <a:cxn ang="0">
                  <a:pos x="186" y="52"/>
                </a:cxn>
                <a:cxn ang="0">
                  <a:pos x="204" y="83"/>
                </a:cxn>
                <a:cxn ang="0">
                  <a:pos x="210" y="119"/>
                </a:cxn>
                <a:cxn ang="0">
                  <a:pos x="204" y="156"/>
                </a:cxn>
                <a:cxn ang="0">
                  <a:pos x="189" y="189"/>
                </a:cxn>
                <a:cxn ang="0">
                  <a:pos x="170" y="216"/>
                </a:cxn>
                <a:cxn ang="0">
                  <a:pos x="153" y="236"/>
                </a:cxn>
                <a:cxn ang="0">
                  <a:pos x="6" y="381"/>
                </a:cxn>
                <a:cxn ang="0">
                  <a:pos x="1" y="389"/>
                </a:cxn>
                <a:cxn ang="0">
                  <a:pos x="0" y="405"/>
                </a:cxn>
                <a:cxn ang="0">
                  <a:pos x="251" y="405"/>
                </a:cxn>
                <a:cxn ang="0">
                  <a:pos x="269" y="294"/>
                </a:cxn>
              </a:cxnLst>
              <a:rect l="0" t="0" r="r" b="b"/>
              <a:pathLst>
                <a:path w="269" h="405">
                  <a:moveTo>
                    <a:pt x="269" y="294"/>
                  </a:moveTo>
                  <a:lnTo>
                    <a:pt x="248" y="294"/>
                  </a:lnTo>
                  <a:lnTo>
                    <a:pt x="246" y="308"/>
                  </a:lnTo>
                  <a:lnTo>
                    <a:pt x="243" y="325"/>
                  </a:lnTo>
                  <a:lnTo>
                    <a:pt x="238" y="340"/>
                  </a:lnTo>
                  <a:lnTo>
                    <a:pt x="233" y="350"/>
                  </a:lnTo>
                  <a:lnTo>
                    <a:pt x="222" y="352"/>
                  </a:lnTo>
                  <a:lnTo>
                    <a:pt x="204" y="353"/>
                  </a:lnTo>
                  <a:lnTo>
                    <a:pt x="185" y="353"/>
                  </a:lnTo>
                  <a:lnTo>
                    <a:pt x="172" y="353"/>
                  </a:lnTo>
                  <a:lnTo>
                    <a:pt x="61" y="353"/>
                  </a:lnTo>
                  <a:lnTo>
                    <a:pt x="101" y="317"/>
                  </a:lnTo>
                  <a:lnTo>
                    <a:pt x="132" y="291"/>
                  </a:lnTo>
                  <a:lnTo>
                    <a:pt x="157" y="271"/>
                  </a:lnTo>
                  <a:lnTo>
                    <a:pt x="182" y="251"/>
                  </a:lnTo>
                  <a:lnTo>
                    <a:pt x="215" y="223"/>
                  </a:lnTo>
                  <a:lnTo>
                    <a:pt x="243" y="193"/>
                  </a:lnTo>
                  <a:lnTo>
                    <a:pt x="262" y="159"/>
                  </a:lnTo>
                  <a:lnTo>
                    <a:pt x="269" y="119"/>
                  </a:lnTo>
                  <a:lnTo>
                    <a:pt x="257" y="69"/>
                  </a:lnTo>
                  <a:lnTo>
                    <a:pt x="227" y="31"/>
                  </a:lnTo>
                  <a:lnTo>
                    <a:pt x="182" y="8"/>
                  </a:lnTo>
                  <a:lnTo>
                    <a:pt x="127" y="0"/>
                  </a:lnTo>
                  <a:lnTo>
                    <a:pt x="100" y="2"/>
                  </a:lnTo>
                  <a:lnTo>
                    <a:pt x="75" y="9"/>
                  </a:lnTo>
                  <a:lnTo>
                    <a:pt x="54" y="19"/>
                  </a:lnTo>
                  <a:lnTo>
                    <a:pt x="35" y="33"/>
                  </a:lnTo>
                  <a:lnTo>
                    <a:pt x="20" y="50"/>
                  </a:lnTo>
                  <a:lnTo>
                    <a:pt x="10" y="68"/>
                  </a:lnTo>
                  <a:lnTo>
                    <a:pt x="3" y="88"/>
                  </a:lnTo>
                  <a:lnTo>
                    <a:pt x="0" y="109"/>
                  </a:lnTo>
                  <a:lnTo>
                    <a:pt x="5" y="127"/>
                  </a:lnTo>
                  <a:lnTo>
                    <a:pt x="14" y="138"/>
                  </a:lnTo>
                  <a:lnTo>
                    <a:pt x="25" y="142"/>
                  </a:lnTo>
                  <a:lnTo>
                    <a:pt x="32" y="143"/>
                  </a:lnTo>
                  <a:lnTo>
                    <a:pt x="44" y="141"/>
                  </a:lnTo>
                  <a:lnTo>
                    <a:pt x="54" y="135"/>
                  </a:lnTo>
                  <a:lnTo>
                    <a:pt x="62" y="125"/>
                  </a:lnTo>
                  <a:lnTo>
                    <a:pt x="65" y="111"/>
                  </a:lnTo>
                  <a:lnTo>
                    <a:pt x="64" y="101"/>
                  </a:lnTo>
                  <a:lnTo>
                    <a:pt x="59" y="91"/>
                  </a:lnTo>
                  <a:lnTo>
                    <a:pt x="48" y="82"/>
                  </a:lnTo>
                  <a:lnTo>
                    <a:pt x="29" y="78"/>
                  </a:lnTo>
                  <a:lnTo>
                    <a:pt x="47" y="51"/>
                  </a:lnTo>
                  <a:lnTo>
                    <a:pt x="70" y="34"/>
                  </a:lnTo>
                  <a:lnTo>
                    <a:pt x="94" y="24"/>
                  </a:lnTo>
                  <a:lnTo>
                    <a:pt x="118" y="22"/>
                  </a:lnTo>
                  <a:lnTo>
                    <a:pt x="158" y="30"/>
                  </a:lnTo>
                  <a:lnTo>
                    <a:pt x="186" y="52"/>
                  </a:lnTo>
                  <a:lnTo>
                    <a:pt x="204" y="83"/>
                  </a:lnTo>
                  <a:lnTo>
                    <a:pt x="210" y="119"/>
                  </a:lnTo>
                  <a:lnTo>
                    <a:pt x="204" y="156"/>
                  </a:lnTo>
                  <a:lnTo>
                    <a:pt x="189" y="189"/>
                  </a:lnTo>
                  <a:lnTo>
                    <a:pt x="170" y="216"/>
                  </a:lnTo>
                  <a:lnTo>
                    <a:pt x="153" y="236"/>
                  </a:lnTo>
                  <a:lnTo>
                    <a:pt x="6" y="381"/>
                  </a:lnTo>
                  <a:lnTo>
                    <a:pt x="1" y="389"/>
                  </a:lnTo>
                  <a:lnTo>
                    <a:pt x="0" y="405"/>
                  </a:lnTo>
                  <a:lnTo>
                    <a:pt x="251" y="405"/>
                  </a:lnTo>
                  <a:lnTo>
                    <a:pt x="269" y="2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MANUALPREVIEW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Delta t_{CD} = \frac{\Omega_D-\Omega_C}{\dot{\Omega}_{\rm&#10;acc}} \approx 2 \times 10^8 \, {\rm yrs}$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frac{d \Omega}{dt} = -&#10;\frac{2 \, Q_{\rm II} \, W_\mathrm{Diss\,II}}&#10;{\widetilde{J} \, M \, R^2 \, \Omega} +\dot{\Omega}_{\rm acc}&gt;0$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82\%t_\mathrm{cycle}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dot \Omega_\mathrm{acc}&gt;\dot{\Omega}^{\rm min} _\mathrm{acc}\approx 2 \times&#10;10^{-6}\, {\rm s}^{-1}\, {\rm yr}^{-1}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L_{\rm cool} = K_{\rm n} \dot{M} c^2$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Lower $T^\infty_\mathrm{eq}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Lower $T^\infty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W_{{\rm Diss} \, \mathrm{I}} \approx L_{\rm cool} - K_{n} \, \dot{M}\,&#10;  c^2$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frac{d \Omega}{dt} = -&#10;\frac{2 \, Q_{\rm I} \, W_\mathrm{Diss\,I}}&#10;{\widetilde{J} \, M \, R^2 \, \Omega} +\dot{\Omega}_{\rm acc}&lt;0$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frac{d \alpha_i}{dt} = -\alpha_i \left( \frac{1}{\tau_{{\rm GR}\, i}}+\frac{1}{\tau_{{\rm Diss}\, i}} \right)$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frac{d \Omega}{dt} =- \sum_i&#10;\frac{2 \, Q_i \, \alpha_i^2 \, \Omega}{\tau_{{\rm Diss}\, i}}+\dot{\Omega}_{\rm acc}$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alpha_i=\alpha_i^\mathrm{sat}=10^{-4};\ \tau_{{\rm Diss}\, i}\rightarrow\tau^\mathrm{eff}_{{\rm Diss}\, i}=-\tau_{{\rm GR}\, i}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C_{\rm tot} \frac{dT^\infty}{dt} = \sum_i W_{{\rm Diss}\, i}-L_{\rm cool} + K_{\rm n} \dot{M} c^2$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W_{{\rm Diss}\, i} = \frac{2 E_{{\rm c}\, i}}{\tau_{{\rm Diss}\, i}}$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L_{\rm cool} = K_{\rm n} \dot{M} c^2$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W_{{\rm Diss} \, \mathrm{II}} \approx L_{\rm cool} - K_{n} \, \dot{M}\,&#10;  c^2$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 \alpha^{\rm (eq)}_{\mathrm{II}} \sim 10^{-6}\ll\alpha_\mathrm{sat}$$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720</Words>
  <Application>Microsoft Office PowerPoint</Application>
  <PresentationFormat>Экран (4:3)</PresentationFormat>
  <Paragraphs>74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Andrey2</dc:creator>
  <cp:lastModifiedBy>Andrey2</cp:lastModifiedBy>
  <cp:revision>505</cp:revision>
  <dcterms:created xsi:type="dcterms:W3CDTF">2013-04-08T14:20:41Z</dcterms:created>
  <dcterms:modified xsi:type="dcterms:W3CDTF">2013-05-22T13:18:41Z</dcterms:modified>
</cp:coreProperties>
</file>